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8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1126" r:id="rId25"/>
    <p:sldId id="112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06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22" autoAdjust="0"/>
  </p:normalViewPr>
  <p:slideViewPr>
    <p:cSldViewPr snapToGrid="0" showGuides="1">
      <p:cViewPr>
        <p:scale>
          <a:sx n="66" d="100"/>
          <a:sy n="66" d="100"/>
        </p:scale>
        <p:origin x="1050" y="678"/>
      </p:cViewPr>
      <p:guideLst>
        <p:guide orient="horz" pos="618"/>
        <p:guide pos="3840"/>
        <p:guide orient="horz" pos="3906"/>
        <p:guide pos="438"/>
        <p:guide pos="724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15A-486E-ACFC-329D873D3561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15A-486E-ACFC-329D873D356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15A-486E-ACFC-329D873D3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15A-486E-ACFC-329D873D3561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15A-486E-ACFC-329D873D356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15A-486E-ACFC-329D873D3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15A-486E-ACFC-329D873D3561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15A-486E-ACFC-329D873D356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15A-486E-ACFC-329D873D3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15A-486E-ACFC-329D873D3561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15A-486E-ACFC-329D873D356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15A-486E-ACFC-329D873D35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0.5</c:v>
                </c:pt>
                <c:pt idx="1">
                  <c:v>1</c:v>
                </c:pt>
                <c:pt idx="2">
                  <c:v>1.5</c:v>
                </c:pt>
                <c:pt idx="3">
                  <c:v>2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2.2000000000000002</c:v>
                </c:pt>
                <c:pt idx="2">
                  <c:v>2.8</c:v>
                </c:pt>
                <c:pt idx="3">
                  <c:v>5</c:v>
                </c:pt>
              </c:numCache>
            </c:numRef>
          </c:y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Y 值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0-B144-41F0-8C56-BD085D9CC1C5}"/>
            </c:ext>
          </c:extLst>
        </c:ser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0.5</c:v>
                </c:pt>
                <c:pt idx="1">
                  <c:v>1</c:v>
                </c:pt>
                <c:pt idx="2">
                  <c:v>1.5</c:v>
                </c:pt>
                <c:pt idx="3">
                  <c:v>2</c:v>
                </c:pt>
              </c:numCache>
            </c:num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3.5</c:v>
                </c:pt>
                <c:pt idx="3">
                  <c:v>4.8</c:v>
                </c:pt>
              </c:numCache>
            </c:numRef>
          </c:y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1-B144-41F0-8C56-BD085D9CC1C5}"/>
            </c:ext>
          </c:extLst>
        </c:ser>
        <c:ser>
          <c:idx val="2"/>
          <c:order val="2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Sheet1!$A$2:$A$5</c:f>
              <c:numCache>
                <c:formatCode>General</c:formatCode>
                <c:ptCount val="4"/>
                <c:pt idx="0">
                  <c:v>0.5</c:v>
                </c:pt>
                <c:pt idx="1">
                  <c:v>1</c:v>
                </c:pt>
                <c:pt idx="2">
                  <c:v>1.5</c:v>
                </c:pt>
                <c:pt idx="3">
                  <c:v>2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2.5</c:v>
                </c:pt>
                <c:pt idx="1">
                  <c:v>4.3</c:v>
                </c:pt>
                <c:pt idx="2">
                  <c:v>1.8</c:v>
                </c:pt>
                <c:pt idx="3">
                  <c:v>2.9</c:v>
                </c:pt>
              </c:numCache>
            </c:numRef>
          </c:yVal>
          <c:smooth val="1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列2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2-B144-41F0-8C56-BD085D9CC1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111119"/>
        <c:axId val="204111535"/>
      </c:scatterChart>
      <c:valAx>
        <c:axId val="20411111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4111535"/>
        <c:crosses val="autoZero"/>
        <c:crossBetween val="midCat"/>
      </c:valAx>
      <c:valAx>
        <c:axId val="2041115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111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857-47C9-B500-AC6989042793}"/>
            </c:ext>
          </c:extLst>
        </c:ser>
        <c:ser>
          <c:idx val="1"/>
          <c:order val="1"/>
          <c:spPr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857-47C9-B500-AC69890427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5364863"/>
        <c:axId val="95367775"/>
      </c:barChart>
      <c:catAx>
        <c:axId val="95364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367775"/>
        <c:crosses val="autoZero"/>
        <c:auto val="1"/>
        <c:lblAlgn val="ctr"/>
        <c:lblOffset val="100"/>
        <c:noMultiLvlLbl val="0"/>
      </c:catAx>
      <c:valAx>
        <c:axId val="953677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364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B845C-CF21-415E-B07A-5F3B4FEF9A48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67061-B7D2-4A30-A05C-34EC0AA58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075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67061-B7D2-4A30-A05C-34EC0AA581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1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/>
              <a:t>ww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67061-B7D2-4A30-A05C-34EC0AA581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55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67061-B7D2-4A30-A05C-34EC0AA581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86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D01D23B-187C-34BD-865F-87CAD06CC5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 w 12192000"/>
              <a:gd name="connsiteY1" fmla="*/ 0 h 6858000"/>
              <a:gd name="connsiteX2" fmla="*/ 6096001 w 12192000"/>
              <a:gd name="connsiteY2" fmla="*/ 1419225 h 6858000"/>
              <a:gd name="connsiteX3" fmla="*/ 12184069 w 12192000"/>
              <a:gd name="connsiteY3" fmla="*/ 73033 h 6858000"/>
              <a:gd name="connsiteX4" fmla="*/ 12192000 w 12192000"/>
              <a:gd name="connsiteY4" fmla="*/ 10 h 6858000"/>
              <a:gd name="connsiteX5" fmla="*/ 12192000 w 12192000"/>
              <a:gd name="connsiteY5" fmla="*/ 6857990 h 6858000"/>
              <a:gd name="connsiteX6" fmla="*/ 12184069 w 12192000"/>
              <a:gd name="connsiteY6" fmla="*/ 6784967 h 6858000"/>
              <a:gd name="connsiteX7" fmla="*/ 6096001 w 12192000"/>
              <a:gd name="connsiteY7" fmla="*/ 5438775 h 6858000"/>
              <a:gd name="connsiteX8" fmla="*/ 1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" y="0"/>
                </a:lnTo>
                <a:cubicBezTo>
                  <a:pt x="1" y="783816"/>
                  <a:pt x="2729273" y="1419225"/>
                  <a:pt x="6096001" y="1419225"/>
                </a:cubicBezTo>
                <a:cubicBezTo>
                  <a:pt x="9357519" y="1419225"/>
                  <a:pt x="12020799" y="822909"/>
                  <a:pt x="12184069" y="73033"/>
                </a:cubicBezTo>
                <a:lnTo>
                  <a:pt x="12192000" y="10"/>
                </a:lnTo>
                <a:lnTo>
                  <a:pt x="12192000" y="6857990"/>
                </a:lnTo>
                <a:lnTo>
                  <a:pt x="12184069" y="6784967"/>
                </a:lnTo>
                <a:cubicBezTo>
                  <a:pt x="12020799" y="6035092"/>
                  <a:pt x="9357519" y="5438775"/>
                  <a:pt x="6096001" y="5438775"/>
                </a:cubicBezTo>
                <a:cubicBezTo>
                  <a:pt x="2729273" y="5438775"/>
                  <a:pt x="1" y="6074184"/>
                  <a:pt x="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2D84A53-6268-5B80-E915-542715EF23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5C2035-7E6A-4321-2619-C1911E34A243}"/>
              </a:ext>
            </a:extLst>
          </p:cNvPr>
          <p:cNvCxnSpPr>
            <a:cxnSpLocks/>
          </p:cNvCxnSpPr>
          <p:nvPr userDrawn="1"/>
        </p:nvCxnSpPr>
        <p:spPr>
          <a:xfrm>
            <a:off x="696000" y="2212259"/>
            <a:ext cx="10800000" cy="0"/>
          </a:xfrm>
          <a:prstGeom prst="line">
            <a:avLst/>
          </a:prstGeom>
          <a:ln w="222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F7874D2-76CB-534A-7C6D-0F300089945A}"/>
              </a:ext>
            </a:extLst>
          </p:cNvPr>
          <p:cNvCxnSpPr>
            <a:cxnSpLocks/>
          </p:cNvCxnSpPr>
          <p:nvPr userDrawn="1"/>
        </p:nvCxnSpPr>
        <p:spPr>
          <a:xfrm>
            <a:off x="696000" y="3429002"/>
            <a:ext cx="10800000" cy="0"/>
          </a:xfrm>
          <a:prstGeom prst="line">
            <a:avLst/>
          </a:prstGeom>
          <a:ln w="22225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DD3FCC36-93D7-EFF3-7D55-E149878CA594}"/>
              </a:ext>
            </a:extLst>
          </p:cNvPr>
          <p:cNvSpPr/>
          <p:nvPr userDrawn="1"/>
        </p:nvSpPr>
        <p:spPr>
          <a:xfrm>
            <a:off x="5669573" y="5018552"/>
            <a:ext cx="852854" cy="8528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254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7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6C5A72-22B4-D235-90A8-75FA193BB28E}"/>
              </a:ext>
            </a:extLst>
          </p:cNvPr>
          <p:cNvSpPr/>
          <p:nvPr userDrawn="1"/>
        </p:nvSpPr>
        <p:spPr>
          <a:xfrm>
            <a:off x="0" y="0"/>
            <a:ext cx="12192000" cy="2712899"/>
          </a:xfrm>
          <a:custGeom>
            <a:avLst/>
            <a:gdLst>
              <a:gd name="connsiteX0" fmla="*/ 0 w 12192000"/>
              <a:gd name="connsiteY0" fmla="*/ 0 h 2712899"/>
              <a:gd name="connsiteX1" fmla="*/ 12192000 w 12192000"/>
              <a:gd name="connsiteY1" fmla="*/ 0 h 2712899"/>
              <a:gd name="connsiteX2" fmla="*/ 12192000 w 12192000"/>
              <a:gd name="connsiteY2" fmla="*/ 1843198 h 2712899"/>
              <a:gd name="connsiteX3" fmla="*/ 12161879 w 12192000"/>
              <a:gd name="connsiteY3" fmla="*/ 1855685 h 2712899"/>
              <a:gd name="connsiteX4" fmla="*/ 6096001 w 12192000"/>
              <a:gd name="connsiteY4" fmla="*/ 2712899 h 2712899"/>
              <a:gd name="connsiteX5" fmla="*/ 30122 w 12192000"/>
              <a:gd name="connsiteY5" fmla="*/ 1855685 h 2712899"/>
              <a:gd name="connsiteX6" fmla="*/ 0 w 12192000"/>
              <a:gd name="connsiteY6" fmla="*/ 1843197 h 271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12899">
                <a:moveTo>
                  <a:pt x="0" y="0"/>
                </a:moveTo>
                <a:lnTo>
                  <a:pt x="12192000" y="0"/>
                </a:lnTo>
                <a:lnTo>
                  <a:pt x="12192000" y="1843198"/>
                </a:lnTo>
                <a:lnTo>
                  <a:pt x="12161879" y="1855685"/>
                </a:lnTo>
                <a:cubicBezTo>
                  <a:pt x="10847285" y="2372867"/>
                  <a:pt x="8621047" y="2712899"/>
                  <a:pt x="6096001" y="2712899"/>
                </a:cubicBezTo>
                <a:cubicBezTo>
                  <a:pt x="3570956" y="2712899"/>
                  <a:pt x="1344717" y="2372867"/>
                  <a:pt x="30122" y="1855685"/>
                </a:cubicBezTo>
                <a:lnTo>
                  <a:pt x="0" y="18431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5D4075-E0FC-4620-B429-BC0E603ED4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F3AE723-6364-2412-75F1-D31BC7E281EF}"/>
              </a:ext>
            </a:extLst>
          </p:cNvPr>
          <p:cNvCxnSpPr>
            <a:cxnSpLocks/>
          </p:cNvCxnSpPr>
          <p:nvPr userDrawn="1"/>
        </p:nvCxnSpPr>
        <p:spPr>
          <a:xfrm>
            <a:off x="3196876" y="3359606"/>
            <a:ext cx="0" cy="1736913"/>
          </a:xfrm>
          <a:prstGeom prst="line">
            <a:avLst/>
          </a:prstGeom>
          <a:ln w="19050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D9B89EDD-6C04-04EE-9F9A-B907BBB1FCA4}"/>
              </a:ext>
            </a:extLst>
          </p:cNvPr>
          <p:cNvSpPr>
            <a:spLocks noChangeAspect="1"/>
          </p:cNvSpPr>
          <p:nvPr userDrawn="1"/>
        </p:nvSpPr>
        <p:spPr>
          <a:xfrm>
            <a:off x="1297312" y="3465540"/>
            <a:ext cx="900003" cy="90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381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DEE4718-1F72-96F0-6924-D64D129A35F6}"/>
              </a:ext>
            </a:extLst>
          </p:cNvPr>
          <p:cNvSpPr>
            <a:spLocks noChangeAspect="1"/>
          </p:cNvSpPr>
          <p:nvPr userDrawn="1"/>
        </p:nvSpPr>
        <p:spPr>
          <a:xfrm>
            <a:off x="4196438" y="3465540"/>
            <a:ext cx="900000" cy="90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381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C648B99-F680-02F5-B143-E91B702A444F}"/>
              </a:ext>
            </a:extLst>
          </p:cNvPr>
          <p:cNvSpPr>
            <a:spLocks noChangeAspect="1"/>
          </p:cNvSpPr>
          <p:nvPr userDrawn="1"/>
        </p:nvSpPr>
        <p:spPr>
          <a:xfrm>
            <a:off x="7095563" y="3465540"/>
            <a:ext cx="900000" cy="90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381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730F832-DEE7-82AD-7B8B-14FF8EB9AA9B}"/>
              </a:ext>
            </a:extLst>
          </p:cNvPr>
          <p:cNvSpPr>
            <a:spLocks noChangeAspect="1"/>
          </p:cNvSpPr>
          <p:nvPr userDrawn="1"/>
        </p:nvSpPr>
        <p:spPr>
          <a:xfrm>
            <a:off x="9994687" y="3465540"/>
            <a:ext cx="900000" cy="90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dist="381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10FBBAE-4110-1DCA-CA74-83F6F1BE018B}"/>
              </a:ext>
            </a:extLst>
          </p:cNvPr>
          <p:cNvCxnSpPr>
            <a:cxnSpLocks/>
          </p:cNvCxnSpPr>
          <p:nvPr userDrawn="1"/>
        </p:nvCxnSpPr>
        <p:spPr>
          <a:xfrm>
            <a:off x="6096001" y="3359606"/>
            <a:ext cx="0" cy="1736913"/>
          </a:xfrm>
          <a:prstGeom prst="line">
            <a:avLst/>
          </a:prstGeom>
          <a:ln w="19050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CD0785B-0951-2946-70B6-B9775A3ECC49}"/>
              </a:ext>
            </a:extLst>
          </p:cNvPr>
          <p:cNvCxnSpPr>
            <a:cxnSpLocks/>
          </p:cNvCxnSpPr>
          <p:nvPr userDrawn="1"/>
        </p:nvCxnSpPr>
        <p:spPr>
          <a:xfrm>
            <a:off x="8995126" y="3359606"/>
            <a:ext cx="0" cy="1736913"/>
          </a:xfrm>
          <a:prstGeom prst="line">
            <a:avLst/>
          </a:prstGeom>
          <a:ln w="19050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65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EC0EFE5C-37A7-166E-55A4-30E947A29E62}"/>
              </a:ext>
            </a:extLst>
          </p:cNvPr>
          <p:cNvSpPr/>
          <p:nvPr userDrawn="1"/>
        </p:nvSpPr>
        <p:spPr>
          <a:xfrm>
            <a:off x="3352800" y="685800"/>
            <a:ext cx="5486400" cy="54864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9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CE8765B-B1B6-E432-B4FC-77BB629A1ED5}"/>
              </a:ext>
            </a:extLst>
          </p:cNvPr>
          <p:cNvSpPr/>
          <p:nvPr userDrawn="1"/>
        </p:nvSpPr>
        <p:spPr>
          <a:xfrm>
            <a:off x="3933371" y="1266371"/>
            <a:ext cx="4325258" cy="4325258"/>
          </a:xfrm>
          <a:prstGeom prst="ellipse">
            <a:avLst/>
          </a:prstGeom>
          <a:ln>
            <a:noFill/>
          </a:ln>
          <a:effectLst>
            <a:outerShdw blurRad="317500" dist="38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FF278DF-BA1D-D9CC-D65F-9E299E68254E}"/>
              </a:ext>
            </a:extLst>
          </p:cNvPr>
          <p:cNvSpPr/>
          <p:nvPr userDrawn="1"/>
        </p:nvSpPr>
        <p:spPr>
          <a:xfrm>
            <a:off x="3619500" y="952500"/>
            <a:ext cx="4953000" cy="4953000"/>
          </a:xfrm>
          <a:prstGeom prst="ellipse">
            <a:avLst/>
          </a:pr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F677D40-41C3-86C0-1C75-7ECB44E67E94}"/>
              </a:ext>
            </a:extLst>
          </p:cNvPr>
          <p:cNvSpPr/>
          <p:nvPr userDrawn="1"/>
        </p:nvSpPr>
        <p:spPr>
          <a:xfrm>
            <a:off x="4210052" y="1543052"/>
            <a:ext cx="3771896" cy="3771896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05837E6-1F00-09EE-A457-2BC2E8947288}"/>
              </a:ext>
            </a:extLst>
          </p:cNvPr>
          <p:cNvCxnSpPr>
            <a:cxnSpLocks/>
            <a:stCxn id="8" idx="2"/>
            <a:endCxn id="8" idx="6"/>
          </p:cNvCxnSpPr>
          <p:nvPr userDrawn="1"/>
        </p:nvCxnSpPr>
        <p:spPr>
          <a:xfrm>
            <a:off x="4210052" y="3429000"/>
            <a:ext cx="3771896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B844839D-ECF8-5F82-EC42-A6608A1A6845}"/>
              </a:ext>
            </a:extLst>
          </p:cNvPr>
          <p:cNvSpPr/>
          <p:nvPr userDrawn="1"/>
        </p:nvSpPr>
        <p:spPr>
          <a:xfrm>
            <a:off x="3238500" y="3314700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65C562-F4DB-7F63-CB95-952896DF9BDC}"/>
              </a:ext>
            </a:extLst>
          </p:cNvPr>
          <p:cNvSpPr/>
          <p:nvPr userDrawn="1"/>
        </p:nvSpPr>
        <p:spPr>
          <a:xfrm>
            <a:off x="8724900" y="3314700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828F4F-1ACB-3844-E19D-75A4E9B5B3B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920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DE28850-D593-BD8C-E2CD-1A9CBFBBD2F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1FA272-F828-51CE-54CA-166DE0FB6B95}"/>
              </a:ext>
            </a:extLst>
          </p:cNvPr>
          <p:cNvSpPr/>
          <p:nvPr userDrawn="1"/>
        </p:nvSpPr>
        <p:spPr>
          <a:xfrm>
            <a:off x="0" y="161926"/>
            <a:ext cx="478971" cy="819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1F27DA0-F597-E0D5-5484-FA6495D3F6B3}"/>
              </a:ext>
            </a:extLst>
          </p:cNvPr>
          <p:cNvCxnSpPr>
            <a:cxnSpLocks/>
          </p:cNvCxnSpPr>
          <p:nvPr userDrawn="1"/>
        </p:nvCxnSpPr>
        <p:spPr>
          <a:xfrm flipH="1">
            <a:off x="576432" y="969168"/>
            <a:ext cx="1161556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7437F566-373F-6A27-9DE2-8771F1EE72C7}"/>
              </a:ext>
            </a:extLst>
          </p:cNvPr>
          <p:cNvSpPr/>
          <p:nvPr userDrawn="1"/>
        </p:nvSpPr>
        <p:spPr>
          <a:xfrm>
            <a:off x="576432" y="161926"/>
            <a:ext cx="147468" cy="819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F8246667-6008-5D8A-2DCF-03028268E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532" y="202038"/>
            <a:ext cx="6450296" cy="738925"/>
          </a:xfrm>
        </p:spPr>
        <p:txBody>
          <a:bodyPr lIns="0" tIns="0" rIns="0" bIns="0"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4400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4D6E0AE-F58B-5087-5CAB-A2A7C0A43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A5B0B-F5C9-4827-8B94-48237B688710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8957A5E-4C4B-95A5-74C7-6A369BCDE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A411DF-3791-705E-863F-8563FBEB1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ABF2D-5D03-42E0-8074-7AF3EF010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2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238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26D8BB-537F-BBD4-6DCE-09F9E1C94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97B29F-CF23-ED7A-AAA1-4C0962133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A81A6-56B2-F4E0-A211-4B6DB79A36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A5B0B-F5C9-4827-8B94-48237B688710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E4E656-7629-7F84-F99F-E4454D7ADB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46A02D-78D1-0368-92EC-0E8DA85BB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ABF2D-5D03-42E0-8074-7AF3EF0106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8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55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0B5CA74D-91D1-31D1-44BB-668B168457ED}"/>
              </a:ext>
            </a:extLst>
          </p:cNvPr>
          <p:cNvSpPr/>
          <p:nvPr/>
        </p:nvSpPr>
        <p:spPr>
          <a:xfrm>
            <a:off x="4689475" y="3972645"/>
            <a:ext cx="2813050" cy="673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dist="38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50B8D1-8F84-CF94-1DF7-8CAC8F3A2B97}"/>
              </a:ext>
            </a:extLst>
          </p:cNvPr>
          <p:cNvSpPr txBox="1"/>
          <p:nvPr/>
        </p:nvSpPr>
        <p:spPr>
          <a:xfrm>
            <a:off x="1002298" y="2324100"/>
            <a:ext cx="101874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蓝色简约商务风工作汇报模板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F81865-1918-2498-0922-D1FFFFDABC4A}"/>
              </a:ext>
            </a:extLst>
          </p:cNvPr>
          <p:cNvSpPr txBox="1"/>
          <p:nvPr/>
        </p:nvSpPr>
        <p:spPr>
          <a:xfrm>
            <a:off x="4937670" y="4124529"/>
            <a:ext cx="2316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汇报人：</a:t>
            </a:r>
            <a:r>
              <a:rPr lang="en-US" altLang="zh-CN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spiderchen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7761F2-8A9D-1466-4F61-A4E9A7173EA4}"/>
              </a:ext>
            </a:extLst>
          </p:cNvPr>
          <p:cNvSpPr txBox="1"/>
          <p:nvPr/>
        </p:nvSpPr>
        <p:spPr>
          <a:xfrm>
            <a:off x="5681464" y="5260313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60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4794D7-E74C-7E1B-FC34-696A4790B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C771A69-FE6E-542D-2560-DD0BEDE6970D}"/>
              </a:ext>
            </a:extLst>
          </p:cNvPr>
          <p:cNvGrpSpPr/>
          <p:nvPr/>
        </p:nvGrpSpPr>
        <p:grpSpPr>
          <a:xfrm>
            <a:off x="4438088" y="1767900"/>
            <a:ext cx="3315824" cy="3322200"/>
            <a:chOff x="4439315" y="1730832"/>
            <a:chExt cx="3315824" cy="3322200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2B68B24-D3AF-2A3B-ACD9-B0A35A0C5413}"/>
                </a:ext>
              </a:extLst>
            </p:cNvPr>
            <p:cNvSpPr/>
            <p:nvPr/>
          </p:nvSpPr>
          <p:spPr>
            <a:xfrm>
              <a:off x="4439315" y="3393207"/>
              <a:ext cx="1944000" cy="1659825"/>
            </a:xfrm>
            <a:custGeom>
              <a:avLst/>
              <a:gdLst>
                <a:gd name="connsiteX0" fmla="*/ 1658681 w 1944000"/>
                <a:gd name="connsiteY0" fmla="*/ 0 h 1659825"/>
                <a:gd name="connsiteX1" fmla="*/ 1659308 w 1944000"/>
                <a:gd name="connsiteY1" fmla="*/ 517 h 1659825"/>
                <a:gd name="connsiteX2" fmla="*/ 1944000 w 1944000"/>
                <a:gd name="connsiteY2" fmla="*/ 687825 h 1659825"/>
                <a:gd name="connsiteX3" fmla="*/ 972000 w 1944000"/>
                <a:gd name="connsiteY3" fmla="*/ 1659825 h 1659825"/>
                <a:gd name="connsiteX4" fmla="*/ 0 w 1944000"/>
                <a:gd name="connsiteY4" fmla="*/ 687825 h 1659825"/>
                <a:gd name="connsiteX5" fmla="*/ 284692 w 1944000"/>
                <a:gd name="connsiteY5" fmla="*/ 517 h 1659825"/>
                <a:gd name="connsiteX6" fmla="*/ 285318 w 1944000"/>
                <a:gd name="connsiteY6" fmla="*/ 1 h 1659825"/>
                <a:gd name="connsiteX7" fmla="*/ 428544 w 1944000"/>
                <a:gd name="connsiteY7" fmla="*/ 118173 h 1659825"/>
                <a:gd name="connsiteX8" fmla="*/ 971999 w 1944000"/>
                <a:gd name="connsiteY8" fmla="*/ 284175 h 1659825"/>
                <a:gd name="connsiteX9" fmla="*/ 1515454 w 1944000"/>
                <a:gd name="connsiteY9" fmla="*/ 118173 h 1659825"/>
                <a:gd name="connsiteX10" fmla="*/ 1658681 w 1944000"/>
                <a:gd name="connsiteY10" fmla="*/ 0 h 165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4000" h="1659825">
                  <a:moveTo>
                    <a:pt x="1658681" y="0"/>
                  </a:moveTo>
                  <a:lnTo>
                    <a:pt x="1659308" y="517"/>
                  </a:lnTo>
                  <a:cubicBezTo>
                    <a:pt x="1835205" y="176415"/>
                    <a:pt x="1944000" y="419415"/>
                    <a:pt x="1944000" y="687825"/>
                  </a:cubicBezTo>
                  <a:cubicBezTo>
                    <a:pt x="1944000" y="1224646"/>
                    <a:pt x="1508821" y="1659825"/>
                    <a:pt x="972000" y="1659825"/>
                  </a:cubicBezTo>
                  <a:cubicBezTo>
                    <a:pt x="435179" y="1659825"/>
                    <a:pt x="0" y="1224646"/>
                    <a:pt x="0" y="687825"/>
                  </a:cubicBezTo>
                  <a:cubicBezTo>
                    <a:pt x="0" y="419415"/>
                    <a:pt x="108795" y="176415"/>
                    <a:pt x="284692" y="517"/>
                  </a:cubicBezTo>
                  <a:lnTo>
                    <a:pt x="285318" y="1"/>
                  </a:lnTo>
                  <a:lnTo>
                    <a:pt x="428544" y="118173"/>
                  </a:lnTo>
                  <a:cubicBezTo>
                    <a:pt x="583677" y="222978"/>
                    <a:pt x="770691" y="284175"/>
                    <a:pt x="971999" y="284175"/>
                  </a:cubicBezTo>
                  <a:cubicBezTo>
                    <a:pt x="1173307" y="284175"/>
                    <a:pt x="1360322" y="222978"/>
                    <a:pt x="1515454" y="118173"/>
                  </a:cubicBezTo>
                  <a:lnTo>
                    <a:pt x="1658681" y="0"/>
                  </a:ln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F6CD0AF-DDE8-96FF-37A3-9A9D0157DE65}"/>
                </a:ext>
              </a:extLst>
            </p:cNvPr>
            <p:cNvSpPr/>
            <p:nvPr/>
          </p:nvSpPr>
          <p:spPr>
            <a:xfrm>
              <a:off x="4439315" y="1733381"/>
              <a:ext cx="1944000" cy="1944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820350A-81E2-3597-5058-8C452BF4A6B7}"/>
                </a:ext>
              </a:extLst>
            </p:cNvPr>
            <p:cNvSpPr/>
            <p:nvPr/>
          </p:nvSpPr>
          <p:spPr>
            <a:xfrm>
              <a:off x="5811139" y="1730832"/>
              <a:ext cx="1944000" cy="1660353"/>
            </a:xfrm>
            <a:custGeom>
              <a:avLst/>
              <a:gdLst>
                <a:gd name="connsiteX0" fmla="*/ 972000 w 1944000"/>
                <a:gd name="connsiteY0" fmla="*/ 0 h 1660353"/>
                <a:gd name="connsiteX1" fmla="*/ 1944000 w 1944000"/>
                <a:gd name="connsiteY1" fmla="*/ 972000 h 1660353"/>
                <a:gd name="connsiteX2" fmla="*/ 1777998 w 1944000"/>
                <a:gd name="connsiteY2" fmla="*/ 1515455 h 1660353"/>
                <a:gd name="connsiteX3" fmla="*/ 1659317 w 1944000"/>
                <a:gd name="connsiteY3" fmla="*/ 1659297 h 1660353"/>
                <a:gd name="connsiteX4" fmla="*/ 1516730 w 1944000"/>
                <a:gd name="connsiteY4" fmla="*/ 1541652 h 1660353"/>
                <a:gd name="connsiteX5" fmla="*/ 973275 w 1944000"/>
                <a:gd name="connsiteY5" fmla="*/ 1375650 h 1660353"/>
                <a:gd name="connsiteX6" fmla="*/ 285967 w 1944000"/>
                <a:gd name="connsiteY6" fmla="*/ 1660342 h 1660353"/>
                <a:gd name="connsiteX7" fmla="*/ 285958 w 1944000"/>
                <a:gd name="connsiteY7" fmla="*/ 1660353 h 1660353"/>
                <a:gd name="connsiteX8" fmla="*/ 284692 w 1944000"/>
                <a:gd name="connsiteY8" fmla="*/ 1659308 h 1660353"/>
                <a:gd name="connsiteX9" fmla="*/ 0 w 1944000"/>
                <a:gd name="connsiteY9" fmla="*/ 972000 h 1660353"/>
                <a:gd name="connsiteX10" fmla="*/ 972000 w 1944000"/>
                <a:gd name="connsiteY10" fmla="*/ 0 h 1660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4000" h="1660353">
                  <a:moveTo>
                    <a:pt x="972000" y="0"/>
                  </a:moveTo>
                  <a:cubicBezTo>
                    <a:pt x="1508821" y="0"/>
                    <a:pt x="1944000" y="435179"/>
                    <a:pt x="1944000" y="972000"/>
                  </a:cubicBezTo>
                  <a:cubicBezTo>
                    <a:pt x="1944000" y="1173308"/>
                    <a:pt x="1882803" y="1360322"/>
                    <a:pt x="1777998" y="1515455"/>
                  </a:cubicBezTo>
                  <a:lnTo>
                    <a:pt x="1659317" y="1659297"/>
                  </a:lnTo>
                  <a:lnTo>
                    <a:pt x="1516730" y="1541652"/>
                  </a:lnTo>
                  <a:cubicBezTo>
                    <a:pt x="1361597" y="1436847"/>
                    <a:pt x="1174583" y="1375650"/>
                    <a:pt x="973275" y="1375650"/>
                  </a:cubicBezTo>
                  <a:cubicBezTo>
                    <a:pt x="704865" y="1375650"/>
                    <a:pt x="461865" y="1484445"/>
                    <a:pt x="285967" y="1660342"/>
                  </a:cubicBezTo>
                  <a:lnTo>
                    <a:pt x="285958" y="1660353"/>
                  </a:lnTo>
                  <a:lnTo>
                    <a:pt x="284692" y="1659308"/>
                  </a:lnTo>
                  <a:cubicBezTo>
                    <a:pt x="108795" y="1483411"/>
                    <a:pt x="0" y="1240411"/>
                    <a:pt x="0" y="972000"/>
                  </a:cubicBezTo>
                  <a:cubicBezTo>
                    <a:pt x="0" y="435179"/>
                    <a:pt x="435179" y="0"/>
                    <a:pt x="972000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32515BC-BDB6-CB17-7F4D-F9049C483BBD}"/>
                </a:ext>
              </a:extLst>
            </p:cNvPr>
            <p:cNvSpPr/>
            <p:nvPr/>
          </p:nvSpPr>
          <p:spPr>
            <a:xfrm>
              <a:off x="6096000" y="3106481"/>
              <a:ext cx="1658502" cy="1944000"/>
            </a:xfrm>
            <a:custGeom>
              <a:avLst/>
              <a:gdLst>
                <a:gd name="connsiteX0" fmla="*/ 686502 w 1658502"/>
                <a:gd name="connsiteY0" fmla="*/ 0 h 1944000"/>
                <a:gd name="connsiteX1" fmla="*/ 1658502 w 1658502"/>
                <a:gd name="connsiteY1" fmla="*/ 972000 h 1944000"/>
                <a:gd name="connsiteX2" fmla="*/ 686502 w 1658502"/>
                <a:gd name="connsiteY2" fmla="*/ 1944000 h 1944000"/>
                <a:gd name="connsiteX3" fmla="*/ 143047 w 1658502"/>
                <a:gd name="connsiteY3" fmla="*/ 1777998 h 1944000"/>
                <a:gd name="connsiteX4" fmla="*/ 3091 w 1658502"/>
                <a:gd name="connsiteY4" fmla="*/ 1662523 h 1944000"/>
                <a:gd name="connsiteX5" fmla="*/ 3897 w 1658502"/>
                <a:gd name="connsiteY5" fmla="*/ 1661858 h 1944000"/>
                <a:gd name="connsiteX6" fmla="*/ 288589 w 1658502"/>
                <a:gd name="connsiteY6" fmla="*/ 974550 h 1944000"/>
                <a:gd name="connsiteX7" fmla="*/ 3897 w 1658502"/>
                <a:gd name="connsiteY7" fmla="*/ 287242 h 1944000"/>
                <a:gd name="connsiteX8" fmla="*/ 0 w 1658502"/>
                <a:gd name="connsiteY8" fmla="*/ 284027 h 1944000"/>
                <a:gd name="connsiteX9" fmla="*/ 143047 w 1658502"/>
                <a:gd name="connsiteY9" fmla="*/ 166002 h 1944000"/>
                <a:gd name="connsiteX10" fmla="*/ 686502 w 1658502"/>
                <a:gd name="connsiteY10" fmla="*/ 0 h 19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8502" h="1944000">
                  <a:moveTo>
                    <a:pt x="686502" y="0"/>
                  </a:moveTo>
                  <a:cubicBezTo>
                    <a:pt x="1223323" y="0"/>
                    <a:pt x="1658502" y="435179"/>
                    <a:pt x="1658502" y="972000"/>
                  </a:cubicBezTo>
                  <a:cubicBezTo>
                    <a:pt x="1658502" y="1508821"/>
                    <a:pt x="1223323" y="1944000"/>
                    <a:pt x="686502" y="1944000"/>
                  </a:cubicBezTo>
                  <a:cubicBezTo>
                    <a:pt x="485194" y="1944000"/>
                    <a:pt x="298180" y="1882803"/>
                    <a:pt x="143047" y="1777998"/>
                  </a:cubicBezTo>
                  <a:lnTo>
                    <a:pt x="3091" y="1662523"/>
                  </a:lnTo>
                  <a:lnTo>
                    <a:pt x="3897" y="1661858"/>
                  </a:lnTo>
                  <a:cubicBezTo>
                    <a:pt x="179794" y="1485961"/>
                    <a:pt x="288589" y="1242961"/>
                    <a:pt x="288589" y="974550"/>
                  </a:cubicBezTo>
                  <a:cubicBezTo>
                    <a:pt x="288589" y="706140"/>
                    <a:pt x="179794" y="463140"/>
                    <a:pt x="3897" y="287242"/>
                  </a:cubicBezTo>
                  <a:lnTo>
                    <a:pt x="0" y="284027"/>
                  </a:lnTo>
                  <a:lnTo>
                    <a:pt x="143047" y="166002"/>
                  </a:lnTo>
                  <a:cubicBezTo>
                    <a:pt x="298180" y="61197"/>
                    <a:pt x="485194" y="0"/>
                    <a:pt x="686502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A4B6A809-CE43-E024-D8D0-D7102175D0E7}"/>
              </a:ext>
            </a:extLst>
          </p:cNvPr>
          <p:cNvSpPr txBox="1"/>
          <p:nvPr/>
        </p:nvSpPr>
        <p:spPr>
          <a:xfrm>
            <a:off x="8038136" y="177653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442EA97-3996-C714-9139-E5A7C643B1ED}"/>
              </a:ext>
            </a:extLst>
          </p:cNvPr>
          <p:cNvSpPr txBox="1"/>
          <p:nvPr/>
        </p:nvSpPr>
        <p:spPr>
          <a:xfrm>
            <a:off x="8038136" y="2238202"/>
            <a:ext cx="287096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072B734B-CEDF-33F0-FAC6-A845A92197A0}"/>
              </a:ext>
            </a:extLst>
          </p:cNvPr>
          <p:cNvSpPr txBox="1"/>
          <p:nvPr/>
        </p:nvSpPr>
        <p:spPr>
          <a:xfrm>
            <a:off x="8038136" y="408734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A402EA2-8F37-4C33-2977-FE0F30F38ED5}"/>
              </a:ext>
            </a:extLst>
          </p:cNvPr>
          <p:cNvSpPr txBox="1"/>
          <p:nvPr/>
        </p:nvSpPr>
        <p:spPr>
          <a:xfrm>
            <a:off x="8038136" y="4549011"/>
            <a:ext cx="287096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1FA2829-F757-9716-9D45-98CDFEAF76DA}"/>
              </a:ext>
            </a:extLst>
          </p:cNvPr>
          <p:cNvSpPr txBox="1"/>
          <p:nvPr/>
        </p:nvSpPr>
        <p:spPr>
          <a:xfrm>
            <a:off x="2737455" y="177653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6B44C97-830E-7F8A-5A29-BCB3ACE753B5}"/>
              </a:ext>
            </a:extLst>
          </p:cNvPr>
          <p:cNvSpPr txBox="1"/>
          <p:nvPr/>
        </p:nvSpPr>
        <p:spPr>
          <a:xfrm>
            <a:off x="1282259" y="2238202"/>
            <a:ext cx="287096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38B77211-2F7D-FB75-3045-762838F63851}"/>
              </a:ext>
            </a:extLst>
          </p:cNvPr>
          <p:cNvSpPr txBox="1"/>
          <p:nvPr/>
        </p:nvSpPr>
        <p:spPr>
          <a:xfrm>
            <a:off x="2737455" y="408734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375E66F-D629-A9D6-F932-20430FB1A7C0}"/>
              </a:ext>
            </a:extLst>
          </p:cNvPr>
          <p:cNvSpPr txBox="1"/>
          <p:nvPr/>
        </p:nvSpPr>
        <p:spPr>
          <a:xfrm>
            <a:off x="1282259" y="4549011"/>
            <a:ext cx="287096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4ADA4940-E7C7-005D-82C9-789558AE801B}"/>
              </a:ext>
            </a:extLst>
          </p:cNvPr>
          <p:cNvGrpSpPr/>
          <p:nvPr/>
        </p:nvGrpSpPr>
        <p:grpSpPr>
          <a:xfrm>
            <a:off x="6548106" y="2199474"/>
            <a:ext cx="801232" cy="801232"/>
            <a:chOff x="6481233" y="2191398"/>
            <a:chExt cx="801232" cy="801232"/>
          </a:xfrm>
        </p:grpSpPr>
        <p:sp>
          <p:nvSpPr>
            <p:cNvPr id="120" name="图形 118">
              <a:extLst>
                <a:ext uri="{FF2B5EF4-FFF2-40B4-BE49-F238E27FC236}">
                  <a16:creationId xmlns:a16="http://schemas.microsoft.com/office/drawing/2014/main" id="{6CF5B9F3-B695-9693-3BDD-F0720FF5E3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98566" y="2298614"/>
              <a:ext cx="566566" cy="586800"/>
            </a:xfrm>
            <a:custGeom>
              <a:avLst/>
              <a:gdLst>
                <a:gd name="connsiteX0" fmla="*/ 1428750 w 1666875"/>
                <a:gd name="connsiteY0" fmla="*/ 1250156 h 1726406"/>
                <a:gd name="connsiteX1" fmla="*/ 1195685 w 1666875"/>
                <a:gd name="connsiteY1" fmla="*/ 1439585 h 1726406"/>
                <a:gd name="connsiteX2" fmla="*/ 603528 w 1666875"/>
                <a:gd name="connsiteY2" fmla="*/ 1439466 h 1726406"/>
                <a:gd name="connsiteX3" fmla="*/ 572929 w 1666875"/>
                <a:gd name="connsiteY3" fmla="*/ 1309688 h 1726406"/>
                <a:gd name="connsiteX4" fmla="*/ 744795 w 1666875"/>
                <a:gd name="connsiteY4" fmla="*/ 1309688 h 1726406"/>
                <a:gd name="connsiteX5" fmla="*/ 863203 w 1666875"/>
                <a:gd name="connsiteY5" fmla="*/ 1369219 h 1726406"/>
                <a:gd name="connsiteX6" fmla="*/ 1012001 w 1666875"/>
                <a:gd name="connsiteY6" fmla="*/ 1220360 h 1726406"/>
                <a:gd name="connsiteX7" fmla="*/ 863142 w 1666875"/>
                <a:gd name="connsiteY7" fmla="*/ 1071563 h 1726406"/>
                <a:gd name="connsiteX8" fmla="*/ 717351 w 1666875"/>
                <a:gd name="connsiteY8" fmla="*/ 1190625 h 1726406"/>
                <a:gd name="connsiteX9" fmla="*/ 556915 w 1666875"/>
                <a:gd name="connsiteY9" fmla="*/ 1190625 h 1726406"/>
                <a:gd name="connsiteX10" fmla="*/ 329684 w 1666875"/>
                <a:gd name="connsiteY10" fmla="*/ 952500 h 1726406"/>
                <a:gd name="connsiteX11" fmla="*/ 59531 w 1666875"/>
                <a:gd name="connsiteY11" fmla="*/ 952500 h 1726406"/>
                <a:gd name="connsiteX12" fmla="*/ 0 w 1666875"/>
                <a:gd name="connsiteY12" fmla="*/ 1012031 h 1726406"/>
                <a:gd name="connsiteX13" fmla="*/ 59531 w 1666875"/>
                <a:gd name="connsiteY13" fmla="*/ 1071563 h 1726406"/>
                <a:gd name="connsiteX14" fmla="*/ 329744 w 1666875"/>
                <a:gd name="connsiteY14" fmla="*/ 1071563 h 1726406"/>
                <a:gd name="connsiteX15" fmla="*/ 435233 w 1666875"/>
                <a:gd name="connsiteY15" fmla="*/ 1190625 h 1726406"/>
                <a:gd name="connsiteX16" fmla="*/ 59531 w 1666875"/>
                <a:gd name="connsiteY16" fmla="*/ 1190625 h 1726406"/>
                <a:gd name="connsiteX17" fmla="*/ 0 w 1666875"/>
                <a:gd name="connsiteY17" fmla="*/ 1250156 h 1726406"/>
                <a:gd name="connsiteX18" fmla="*/ 59531 w 1666875"/>
                <a:gd name="connsiteY18" fmla="*/ 1309688 h 1726406"/>
                <a:gd name="connsiteX19" fmla="*/ 453092 w 1666875"/>
                <a:gd name="connsiteY19" fmla="*/ 1309688 h 1726406"/>
                <a:gd name="connsiteX20" fmla="*/ 606088 w 1666875"/>
                <a:gd name="connsiteY20" fmla="*/ 1558647 h 1726406"/>
                <a:gd name="connsiteX21" fmla="*/ 1198007 w 1666875"/>
                <a:gd name="connsiteY21" fmla="*/ 1558647 h 1726406"/>
                <a:gd name="connsiteX22" fmla="*/ 1202115 w 1666875"/>
                <a:gd name="connsiteY22" fmla="*/ 1557814 h 1726406"/>
                <a:gd name="connsiteX23" fmla="*/ 1428750 w 1666875"/>
                <a:gd name="connsiteY23" fmla="*/ 1726406 h 1726406"/>
                <a:gd name="connsiteX24" fmla="*/ 1666875 w 1666875"/>
                <a:gd name="connsiteY24" fmla="*/ 1488281 h 1726406"/>
                <a:gd name="connsiteX25" fmla="*/ 1428750 w 1666875"/>
                <a:gd name="connsiteY25" fmla="*/ 1250156 h 1726406"/>
                <a:gd name="connsiteX26" fmla="*/ 1428750 w 1666875"/>
                <a:gd name="connsiteY26" fmla="*/ 1607344 h 1726406"/>
                <a:gd name="connsiteX27" fmla="*/ 1309688 w 1666875"/>
                <a:gd name="connsiteY27" fmla="*/ 1488222 h 1726406"/>
                <a:gd name="connsiteX28" fmla="*/ 1428810 w 1666875"/>
                <a:gd name="connsiteY28" fmla="*/ 1369159 h 1726406"/>
                <a:gd name="connsiteX29" fmla="*/ 1547872 w 1666875"/>
                <a:gd name="connsiteY29" fmla="*/ 1488281 h 1726406"/>
                <a:gd name="connsiteX30" fmla="*/ 1428750 w 1666875"/>
                <a:gd name="connsiteY30" fmla="*/ 1607344 h 1726406"/>
                <a:gd name="connsiteX31" fmla="*/ 59531 w 1666875"/>
                <a:gd name="connsiteY31" fmla="*/ 833438 h 1726406"/>
                <a:gd name="connsiteX32" fmla="*/ 774859 w 1666875"/>
                <a:gd name="connsiteY32" fmla="*/ 833438 h 1726406"/>
                <a:gd name="connsiteX33" fmla="*/ 781883 w 1666875"/>
                <a:gd name="connsiteY33" fmla="*/ 832009 h 1726406"/>
                <a:gd name="connsiteX34" fmla="*/ 1012031 w 1666875"/>
                <a:gd name="connsiteY34" fmla="*/ 1012031 h 1726406"/>
                <a:gd name="connsiteX35" fmla="*/ 1250156 w 1666875"/>
                <a:gd name="connsiteY35" fmla="*/ 773906 h 1726406"/>
                <a:gd name="connsiteX36" fmla="*/ 1012031 w 1666875"/>
                <a:gd name="connsiteY36" fmla="*/ 535781 h 1726406"/>
                <a:gd name="connsiteX37" fmla="*/ 781883 w 1666875"/>
                <a:gd name="connsiteY37" fmla="*/ 715804 h 1726406"/>
                <a:gd name="connsiteX38" fmla="*/ 774859 w 1666875"/>
                <a:gd name="connsiteY38" fmla="*/ 714375 h 1726406"/>
                <a:gd name="connsiteX39" fmla="*/ 59531 w 1666875"/>
                <a:gd name="connsiteY39" fmla="*/ 714375 h 1726406"/>
                <a:gd name="connsiteX40" fmla="*/ 0 w 1666875"/>
                <a:gd name="connsiteY40" fmla="*/ 773906 h 1726406"/>
                <a:gd name="connsiteX41" fmla="*/ 59531 w 1666875"/>
                <a:gd name="connsiteY41" fmla="*/ 833438 h 1726406"/>
                <a:gd name="connsiteX42" fmla="*/ 1012031 w 1666875"/>
                <a:gd name="connsiteY42" fmla="*/ 654844 h 1726406"/>
                <a:gd name="connsiteX43" fmla="*/ 1131094 w 1666875"/>
                <a:gd name="connsiteY43" fmla="*/ 773966 h 1726406"/>
                <a:gd name="connsiteX44" fmla="*/ 1011972 w 1666875"/>
                <a:gd name="connsiteY44" fmla="*/ 893028 h 1726406"/>
                <a:gd name="connsiteX45" fmla="*/ 892909 w 1666875"/>
                <a:gd name="connsiteY45" fmla="*/ 773906 h 1726406"/>
                <a:gd name="connsiteX46" fmla="*/ 1012031 w 1666875"/>
                <a:gd name="connsiteY46" fmla="*/ 654844 h 1726406"/>
                <a:gd name="connsiteX47" fmla="*/ 59531 w 1666875"/>
                <a:gd name="connsiteY47" fmla="*/ 606088 h 1726406"/>
                <a:gd name="connsiteX48" fmla="*/ 329744 w 1666875"/>
                <a:gd name="connsiteY48" fmla="*/ 606088 h 1726406"/>
                <a:gd name="connsiteX49" fmla="*/ 570845 w 1666875"/>
                <a:gd name="connsiteY49" fmla="*/ 337840 h 1726406"/>
                <a:gd name="connsiteX50" fmla="*/ 606088 w 1666875"/>
                <a:gd name="connsiteY50" fmla="*/ 238125 h 1726406"/>
                <a:gd name="connsiteX51" fmla="*/ 1161514 w 1666875"/>
                <a:gd name="connsiteY51" fmla="*/ 238125 h 1726406"/>
                <a:gd name="connsiteX52" fmla="*/ 1279922 w 1666875"/>
                <a:gd name="connsiteY52" fmla="*/ 297656 h 1726406"/>
                <a:gd name="connsiteX53" fmla="*/ 1428720 w 1666875"/>
                <a:gd name="connsiteY53" fmla="*/ 148798 h 1726406"/>
                <a:gd name="connsiteX54" fmla="*/ 1279861 w 1666875"/>
                <a:gd name="connsiteY54" fmla="*/ 0 h 1726406"/>
                <a:gd name="connsiteX55" fmla="*/ 1134070 w 1666875"/>
                <a:gd name="connsiteY55" fmla="*/ 119063 h 1726406"/>
                <a:gd name="connsiteX56" fmla="*/ 606088 w 1666875"/>
                <a:gd name="connsiteY56" fmla="*/ 119063 h 1726406"/>
                <a:gd name="connsiteX57" fmla="*/ 453033 w 1666875"/>
                <a:gd name="connsiteY57" fmla="*/ 320397 h 1726406"/>
                <a:gd name="connsiteX58" fmla="*/ 329744 w 1666875"/>
                <a:gd name="connsiteY58" fmla="*/ 487025 h 1726406"/>
                <a:gd name="connsiteX59" fmla="*/ 59531 w 1666875"/>
                <a:gd name="connsiteY59" fmla="*/ 487025 h 1726406"/>
                <a:gd name="connsiteX60" fmla="*/ 0 w 1666875"/>
                <a:gd name="connsiteY60" fmla="*/ 546556 h 1726406"/>
                <a:gd name="connsiteX61" fmla="*/ 59531 w 1666875"/>
                <a:gd name="connsiteY61" fmla="*/ 606088 h 1726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666875" h="1726406">
                  <a:moveTo>
                    <a:pt x="1428750" y="1250156"/>
                  </a:moveTo>
                  <a:cubicBezTo>
                    <a:pt x="1316016" y="1250169"/>
                    <a:pt x="1218739" y="1329233"/>
                    <a:pt x="1195685" y="1439585"/>
                  </a:cubicBezTo>
                  <a:lnTo>
                    <a:pt x="603528" y="1439466"/>
                  </a:lnTo>
                  <a:cubicBezTo>
                    <a:pt x="587990" y="1429107"/>
                    <a:pt x="578525" y="1358325"/>
                    <a:pt x="572929" y="1309688"/>
                  </a:cubicBezTo>
                  <a:lnTo>
                    <a:pt x="744795" y="1309688"/>
                  </a:lnTo>
                  <a:cubicBezTo>
                    <a:pt x="771942" y="1345644"/>
                    <a:pt x="814685" y="1369219"/>
                    <a:pt x="863203" y="1369219"/>
                  </a:cubicBezTo>
                  <a:cubicBezTo>
                    <a:pt x="945399" y="1369202"/>
                    <a:pt x="1012018" y="1302556"/>
                    <a:pt x="1012001" y="1220360"/>
                  </a:cubicBezTo>
                  <a:cubicBezTo>
                    <a:pt x="1011984" y="1138165"/>
                    <a:pt x="945338" y="1071546"/>
                    <a:pt x="863142" y="1071563"/>
                  </a:cubicBezTo>
                  <a:cubicBezTo>
                    <a:pt x="792432" y="1071577"/>
                    <a:pt x="731494" y="1121343"/>
                    <a:pt x="717351" y="1190625"/>
                  </a:cubicBezTo>
                  <a:lnTo>
                    <a:pt x="556915" y="1190625"/>
                  </a:lnTo>
                  <a:cubicBezTo>
                    <a:pt x="535305" y="1073170"/>
                    <a:pt x="485596" y="952500"/>
                    <a:pt x="329684" y="952500"/>
                  </a:cubicBezTo>
                  <a:lnTo>
                    <a:pt x="59531" y="952500"/>
                  </a:lnTo>
                  <a:cubicBezTo>
                    <a:pt x="26653" y="952500"/>
                    <a:pt x="0" y="979153"/>
                    <a:pt x="0" y="1012031"/>
                  </a:cubicBezTo>
                  <a:cubicBezTo>
                    <a:pt x="0" y="1044909"/>
                    <a:pt x="26653" y="1071563"/>
                    <a:pt x="59531" y="1071563"/>
                  </a:cubicBezTo>
                  <a:lnTo>
                    <a:pt x="329744" y="1071563"/>
                  </a:lnTo>
                  <a:cubicBezTo>
                    <a:pt x="389870" y="1071563"/>
                    <a:pt x="417433" y="1108353"/>
                    <a:pt x="435233" y="1190625"/>
                  </a:cubicBezTo>
                  <a:lnTo>
                    <a:pt x="59531" y="1190625"/>
                  </a:lnTo>
                  <a:cubicBezTo>
                    <a:pt x="26653" y="1190625"/>
                    <a:pt x="0" y="1217278"/>
                    <a:pt x="0" y="1250156"/>
                  </a:cubicBezTo>
                  <a:cubicBezTo>
                    <a:pt x="0" y="1283034"/>
                    <a:pt x="26653" y="1309688"/>
                    <a:pt x="59531" y="1309688"/>
                  </a:cubicBezTo>
                  <a:lnTo>
                    <a:pt x="453092" y="1309688"/>
                  </a:lnTo>
                  <a:cubicBezTo>
                    <a:pt x="465594" y="1421428"/>
                    <a:pt x="482084" y="1558647"/>
                    <a:pt x="606088" y="1558647"/>
                  </a:cubicBezTo>
                  <a:lnTo>
                    <a:pt x="1198007" y="1558647"/>
                  </a:lnTo>
                  <a:cubicBezTo>
                    <a:pt x="1199495" y="1558647"/>
                    <a:pt x="1200686" y="1557933"/>
                    <a:pt x="1202115" y="1557814"/>
                  </a:cubicBezTo>
                  <a:cubicBezTo>
                    <a:pt x="1232059" y="1655147"/>
                    <a:pt x="1321594" y="1726406"/>
                    <a:pt x="1428750" y="1726406"/>
                  </a:cubicBezTo>
                  <a:cubicBezTo>
                    <a:pt x="1560263" y="1726406"/>
                    <a:pt x="1666875" y="1619794"/>
                    <a:pt x="1666875" y="1488281"/>
                  </a:cubicBezTo>
                  <a:cubicBezTo>
                    <a:pt x="1666875" y="1356769"/>
                    <a:pt x="1560263" y="1250156"/>
                    <a:pt x="1428750" y="1250156"/>
                  </a:cubicBezTo>
                  <a:close/>
                  <a:moveTo>
                    <a:pt x="1428750" y="1607344"/>
                  </a:moveTo>
                  <a:cubicBezTo>
                    <a:pt x="1362977" y="1607327"/>
                    <a:pt x="1309671" y="1553995"/>
                    <a:pt x="1309688" y="1488222"/>
                  </a:cubicBezTo>
                  <a:cubicBezTo>
                    <a:pt x="1309704" y="1422449"/>
                    <a:pt x="1363037" y="1369143"/>
                    <a:pt x="1428810" y="1369159"/>
                  </a:cubicBezTo>
                  <a:cubicBezTo>
                    <a:pt x="1494582" y="1369176"/>
                    <a:pt x="1547889" y="1422509"/>
                    <a:pt x="1547872" y="1488281"/>
                  </a:cubicBezTo>
                  <a:cubicBezTo>
                    <a:pt x="1547856" y="1554054"/>
                    <a:pt x="1494523" y="1607360"/>
                    <a:pt x="1428750" y="1607344"/>
                  </a:cubicBezTo>
                  <a:close/>
                  <a:moveTo>
                    <a:pt x="59531" y="833438"/>
                  </a:moveTo>
                  <a:lnTo>
                    <a:pt x="774859" y="833438"/>
                  </a:lnTo>
                  <a:cubicBezTo>
                    <a:pt x="777359" y="833438"/>
                    <a:pt x="779502" y="832306"/>
                    <a:pt x="781883" y="832009"/>
                  </a:cubicBezTo>
                  <a:cubicBezTo>
                    <a:pt x="808290" y="937660"/>
                    <a:pt x="903130" y="1011844"/>
                    <a:pt x="1012031" y="1012031"/>
                  </a:cubicBezTo>
                  <a:cubicBezTo>
                    <a:pt x="1143544" y="1012031"/>
                    <a:pt x="1250156" y="905419"/>
                    <a:pt x="1250156" y="773906"/>
                  </a:cubicBezTo>
                  <a:cubicBezTo>
                    <a:pt x="1250156" y="642393"/>
                    <a:pt x="1143544" y="535781"/>
                    <a:pt x="1012031" y="535781"/>
                  </a:cubicBezTo>
                  <a:cubicBezTo>
                    <a:pt x="903130" y="535968"/>
                    <a:pt x="808290" y="610152"/>
                    <a:pt x="781883" y="715804"/>
                  </a:cubicBezTo>
                  <a:cubicBezTo>
                    <a:pt x="779502" y="715506"/>
                    <a:pt x="777359" y="714375"/>
                    <a:pt x="774859" y="714375"/>
                  </a:cubicBezTo>
                  <a:lnTo>
                    <a:pt x="59531" y="714375"/>
                  </a:lnTo>
                  <a:cubicBezTo>
                    <a:pt x="26653" y="714375"/>
                    <a:pt x="0" y="741028"/>
                    <a:pt x="0" y="773906"/>
                  </a:cubicBezTo>
                  <a:cubicBezTo>
                    <a:pt x="0" y="806784"/>
                    <a:pt x="26653" y="833438"/>
                    <a:pt x="59531" y="833438"/>
                  </a:cubicBezTo>
                  <a:close/>
                  <a:moveTo>
                    <a:pt x="1012031" y="654844"/>
                  </a:moveTo>
                  <a:cubicBezTo>
                    <a:pt x="1077804" y="654860"/>
                    <a:pt x="1131110" y="708193"/>
                    <a:pt x="1131094" y="773966"/>
                  </a:cubicBezTo>
                  <a:cubicBezTo>
                    <a:pt x="1131077" y="839739"/>
                    <a:pt x="1077745" y="893045"/>
                    <a:pt x="1011972" y="893028"/>
                  </a:cubicBezTo>
                  <a:cubicBezTo>
                    <a:pt x="946199" y="893012"/>
                    <a:pt x="892893" y="839679"/>
                    <a:pt x="892909" y="773906"/>
                  </a:cubicBezTo>
                  <a:cubicBezTo>
                    <a:pt x="892926" y="708133"/>
                    <a:pt x="946258" y="654827"/>
                    <a:pt x="1012031" y="654844"/>
                  </a:cubicBezTo>
                  <a:close/>
                  <a:moveTo>
                    <a:pt x="59531" y="606088"/>
                  </a:moveTo>
                  <a:lnTo>
                    <a:pt x="329744" y="606088"/>
                  </a:lnTo>
                  <a:cubicBezTo>
                    <a:pt x="531078" y="606088"/>
                    <a:pt x="555962" y="438150"/>
                    <a:pt x="570845" y="337840"/>
                  </a:cubicBezTo>
                  <a:cubicBezTo>
                    <a:pt x="583287" y="253186"/>
                    <a:pt x="590907" y="238125"/>
                    <a:pt x="606088" y="238125"/>
                  </a:cubicBezTo>
                  <a:lnTo>
                    <a:pt x="1161514" y="238125"/>
                  </a:lnTo>
                  <a:cubicBezTo>
                    <a:pt x="1188660" y="274082"/>
                    <a:pt x="1231404" y="297656"/>
                    <a:pt x="1279922" y="297656"/>
                  </a:cubicBezTo>
                  <a:cubicBezTo>
                    <a:pt x="1362117" y="297639"/>
                    <a:pt x="1428736" y="230993"/>
                    <a:pt x="1428720" y="148798"/>
                  </a:cubicBezTo>
                  <a:cubicBezTo>
                    <a:pt x="1428703" y="66602"/>
                    <a:pt x="1362057" y="-17"/>
                    <a:pt x="1279861" y="0"/>
                  </a:cubicBezTo>
                  <a:cubicBezTo>
                    <a:pt x="1209151" y="14"/>
                    <a:pt x="1148212" y="49781"/>
                    <a:pt x="1134070" y="119063"/>
                  </a:cubicBezTo>
                  <a:lnTo>
                    <a:pt x="606088" y="119063"/>
                  </a:lnTo>
                  <a:cubicBezTo>
                    <a:pt x="482798" y="119063"/>
                    <a:pt x="464880" y="240209"/>
                    <a:pt x="453033" y="320397"/>
                  </a:cubicBezTo>
                  <a:cubicBezTo>
                    <a:pt x="435531" y="438805"/>
                    <a:pt x="419457" y="487025"/>
                    <a:pt x="329744" y="487025"/>
                  </a:cubicBezTo>
                  <a:lnTo>
                    <a:pt x="59531" y="487025"/>
                  </a:lnTo>
                  <a:cubicBezTo>
                    <a:pt x="26653" y="487025"/>
                    <a:pt x="0" y="513678"/>
                    <a:pt x="0" y="546556"/>
                  </a:cubicBezTo>
                  <a:cubicBezTo>
                    <a:pt x="0" y="579435"/>
                    <a:pt x="26653" y="606088"/>
                    <a:pt x="59531" y="606088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2B3A5466-DD68-40B8-507F-0D45FFD3D8CE}"/>
                </a:ext>
              </a:extLst>
            </p:cNvPr>
            <p:cNvSpPr/>
            <p:nvPr/>
          </p:nvSpPr>
          <p:spPr>
            <a:xfrm>
              <a:off x="6481233" y="2191398"/>
              <a:ext cx="801232" cy="801232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24F4DF17-0250-F27C-5808-E67F34EE9F0B}"/>
              </a:ext>
            </a:extLst>
          </p:cNvPr>
          <p:cNvGrpSpPr/>
          <p:nvPr/>
        </p:nvGrpSpPr>
        <p:grpSpPr>
          <a:xfrm>
            <a:off x="6548106" y="3822078"/>
            <a:ext cx="801232" cy="801232"/>
            <a:chOff x="6472972" y="3736986"/>
            <a:chExt cx="801232" cy="801232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72B7C1C8-4650-3D54-38AC-9F4FD58121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80188" y="3857200"/>
              <a:ext cx="586800" cy="560804"/>
              <a:chOff x="5100638" y="2477482"/>
              <a:chExt cx="1989494" cy="1901358"/>
            </a:xfrm>
            <a:solidFill>
              <a:schemeClr val="bg1"/>
            </a:soli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D09D632-347C-D09A-55FF-6DCDD6CB55AD}"/>
                  </a:ext>
                </a:extLst>
              </p:cNvPr>
              <p:cNvSpPr/>
              <p:nvPr/>
            </p:nvSpPr>
            <p:spPr>
              <a:xfrm>
                <a:off x="5100638" y="3038502"/>
                <a:ext cx="1989494" cy="885767"/>
              </a:xfrm>
              <a:custGeom>
                <a:avLst/>
                <a:gdLst>
                  <a:gd name="connsiteX0" fmla="*/ 1031222 w 1989494"/>
                  <a:gd name="connsiteY0" fmla="*/ 885767 h 885767"/>
                  <a:gd name="connsiteX1" fmla="*/ 1031129 w 1989494"/>
                  <a:gd name="connsiteY1" fmla="*/ 885767 h 885767"/>
                  <a:gd name="connsiteX2" fmla="*/ 986245 w 1989494"/>
                  <a:gd name="connsiteY2" fmla="*/ 885338 h 885767"/>
                  <a:gd name="connsiteX3" fmla="*/ 298554 w 1989494"/>
                  <a:gd name="connsiteY3" fmla="*/ 751508 h 885767"/>
                  <a:gd name="connsiteX4" fmla="*/ 40 w 1989494"/>
                  <a:gd name="connsiteY4" fmla="*/ 423835 h 885767"/>
                  <a:gd name="connsiteX5" fmla="*/ 295834 w 1989494"/>
                  <a:gd name="connsiteY5" fmla="*/ 113973 h 885767"/>
                  <a:gd name="connsiteX6" fmla="*/ 958371 w 1989494"/>
                  <a:gd name="connsiteY6" fmla="*/ 0 h 885767"/>
                  <a:gd name="connsiteX7" fmla="*/ 1003242 w 1989494"/>
                  <a:gd name="connsiteY7" fmla="*/ 420 h 885767"/>
                  <a:gd name="connsiteX8" fmla="*/ 1690950 w 1989494"/>
                  <a:gd name="connsiteY8" fmla="*/ 134260 h 885767"/>
                  <a:gd name="connsiteX9" fmla="*/ 1989455 w 1989494"/>
                  <a:gd name="connsiteY9" fmla="*/ 461912 h 885767"/>
                  <a:gd name="connsiteX10" fmla="*/ 1693655 w 1989494"/>
                  <a:gd name="connsiteY10" fmla="*/ 771786 h 885767"/>
                  <a:gd name="connsiteX11" fmla="*/ 1031224 w 1989494"/>
                  <a:gd name="connsiteY11" fmla="*/ 885767 h 885767"/>
                  <a:gd name="connsiteX12" fmla="*/ 958371 w 1989494"/>
                  <a:gd name="connsiteY12" fmla="*/ 83658 h 885767"/>
                  <a:gd name="connsiteX13" fmla="*/ 328092 w 1989494"/>
                  <a:gd name="connsiteY13" fmla="*/ 191190 h 885767"/>
                  <a:gd name="connsiteX14" fmla="*/ 83842 w 1989494"/>
                  <a:gd name="connsiteY14" fmla="*/ 425446 h 885767"/>
                  <a:gd name="connsiteX15" fmla="*/ 332581 w 1989494"/>
                  <a:gd name="connsiteY15" fmla="*/ 675042 h 885767"/>
                  <a:gd name="connsiteX16" fmla="*/ 987848 w 1989494"/>
                  <a:gd name="connsiteY16" fmla="*/ 801685 h 885767"/>
                  <a:gd name="connsiteX17" fmla="*/ 1031137 w 1989494"/>
                  <a:gd name="connsiteY17" fmla="*/ 802102 h 885767"/>
                  <a:gd name="connsiteX18" fmla="*/ 1031222 w 1989494"/>
                  <a:gd name="connsiteY18" fmla="*/ 802102 h 885767"/>
                  <a:gd name="connsiteX19" fmla="*/ 1661408 w 1989494"/>
                  <a:gd name="connsiteY19" fmla="*/ 694581 h 885767"/>
                  <a:gd name="connsiteX20" fmla="*/ 1905645 w 1989494"/>
                  <a:gd name="connsiteY20" fmla="*/ 460314 h 885767"/>
                  <a:gd name="connsiteX21" fmla="*/ 1656916 w 1989494"/>
                  <a:gd name="connsiteY21" fmla="*/ 210726 h 885767"/>
                  <a:gd name="connsiteX22" fmla="*/ 1001643 w 1989494"/>
                  <a:gd name="connsiteY22" fmla="*/ 84073 h 885767"/>
                  <a:gd name="connsiteX23" fmla="*/ 958373 w 1989494"/>
                  <a:gd name="connsiteY23" fmla="*/ 83658 h 8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89494" h="885767">
                    <a:moveTo>
                      <a:pt x="1031222" y="885767"/>
                    </a:moveTo>
                    <a:lnTo>
                      <a:pt x="1031129" y="885767"/>
                    </a:lnTo>
                    <a:cubicBezTo>
                      <a:pt x="1016236" y="885767"/>
                      <a:pt x="1001134" y="885618"/>
                      <a:pt x="986245" y="885338"/>
                    </a:cubicBezTo>
                    <a:cubicBezTo>
                      <a:pt x="726272" y="880354"/>
                      <a:pt x="482055" y="832825"/>
                      <a:pt x="298554" y="751508"/>
                    </a:cubicBezTo>
                    <a:cubicBezTo>
                      <a:pt x="103660" y="665132"/>
                      <a:pt x="-2363" y="548753"/>
                      <a:pt x="40" y="423835"/>
                    </a:cubicBezTo>
                    <a:cubicBezTo>
                      <a:pt x="2374" y="302443"/>
                      <a:pt x="107414" y="192394"/>
                      <a:pt x="295834" y="113973"/>
                    </a:cubicBezTo>
                    <a:cubicBezTo>
                      <a:pt x="472416" y="40478"/>
                      <a:pt x="707717" y="0"/>
                      <a:pt x="958371" y="0"/>
                    </a:cubicBezTo>
                    <a:cubicBezTo>
                      <a:pt x="973230" y="0"/>
                      <a:pt x="988331" y="143"/>
                      <a:pt x="1003242" y="420"/>
                    </a:cubicBezTo>
                    <a:cubicBezTo>
                      <a:pt x="1263220" y="5393"/>
                      <a:pt x="1507438" y="52921"/>
                      <a:pt x="1690950" y="134260"/>
                    </a:cubicBezTo>
                    <a:cubicBezTo>
                      <a:pt x="1885834" y="220636"/>
                      <a:pt x="1991865" y="337001"/>
                      <a:pt x="1989455" y="461912"/>
                    </a:cubicBezTo>
                    <a:cubicBezTo>
                      <a:pt x="1987128" y="583323"/>
                      <a:pt x="1882066" y="693362"/>
                      <a:pt x="1693655" y="771786"/>
                    </a:cubicBezTo>
                    <a:cubicBezTo>
                      <a:pt x="1517108" y="845284"/>
                      <a:pt x="1281821" y="885767"/>
                      <a:pt x="1031224" y="885767"/>
                    </a:cubicBezTo>
                    <a:moveTo>
                      <a:pt x="958371" y="83658"/>
                    </a:moveTo>
                    <a:cubicBezTo>
                      <a:pt x="718528" y="83658"/>
                      <a:pt x="494689" y="121847"/>
                      <a:pt x="328092" y="191190"/>
                    </a:cubicBezTo>
                    <a:cubicBezTo>
                      <a:pt x="174495" y="255123"/>
                      <a:pt x="85483" y="340498"/>
                      <a:pt x="83842" y="425446"/>
                    </a:cubicBezTo>
                    <a:cubicBezTo>
                      <a:pt x="82157" y="513251"/>
                      <a:pt x="172817" y="604237"/>
                      <a:pt x="332581" y="675042"/>
                    </a:cubicBezTo>
                    <a:cubicBezTo>
                      <a:pt x="506081" y="751941"/>
                      <a:pt x="738804" y="796923"/>
                      <a:pt x="987848" y="801685"/>
                    </a:cubicBezTo>
                    <a:cubicBezTo>
                      <a:pt x="1002204" y="801968"/>
                      <a:pt x="1016762" y="802102"/>
                      <a:pt x="1031137" y="802102"/>
                    </a:cubicBezTo>
                    <a:lnTo>
                      <a:pt x="1031222" y="802102"/>
                    </a:lnTo>
                    <a:cubicBezTo>
                      <a:pt x="1271019" y="802102"/>
                      <a:pt x="1494817" y="763913"/>
                      <a:pt x="1661408" y="694581"/>
                    </a:cubicBezTo>
                    <a:cubicBezTo>
                      <a:pt x="1814985" y="630652"/>
                      <a:pt x="1904010" y="545269"/>
                      <a:pt x="1905645" y="460314"/>
                    </a:cubicBezTo>
                    <a:cubicBezTo>
                      <a:pt x="1907333" y="372496"/>
                      <a:pt x="1816673" y="281514"/>
                      <a:pt x="1656916" y="210726"/>
                    </a:cubicBezTo>
                    <a:cubicBezTo>
                      <a:pt x="1483399" y="133808"/>
                      <a:pt x="1250681" y="88839"/>
                      <a:pt x="1001643" y="84073"/>
                    </a:cubicBezTo>
                    <a:cubicBezTo>
                      <a:pt x="987221" y="83798"/>
                      <a:pt x="972797" y="83660"/>
                      <a:pt x="958373" y="83658"/>
                    </a:cubicBezTo>
                  </a:path>
                </a:pathLst>
              </a:custGeom>
              <a:grpFill/>
              <a:ln w="1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6A19A39-33D0-B734-12E9-DAECCF210181}"/>
                  </a:ext>
                </a:extLst>
              </p:cNvPr>
              <p:cNvSpPr/>
              <p:nvPr/>
            </p:nvSpPr>
            <p:spPr>
              <a:xfrm>
                <a:off x="5430293" y="2615654"/>
                <a:ext cx="1330165" cy="1731457"/>
              </a:xfrm>
              <a:custGeom>
                <a:avLst/>
                <a:gdLst>
                  <a:gd name="connsiteX0" fmla="*/ 1081267 w 1330165"/>
                  <a:gd name="connsiteY0" fmla="*/ 1731457 h 1731457"/>
                  <a:gd name="connsiteX1" fmla="*/ 693946 w 1330165"/>
                  <a:gd name="connsiteY1" fmla="*/ 1557488 h 1731457"/>
                  <a:gd name="connsiteX2" fmla="*/ 295167 w 1330165"/>
                  <a:gd name="connsiteY2" fmla="*/ 1109724 h 1731457"/>
                  <a:gd name="connsiteX3" fmla="*/ 15520 w 1330165"/>
                  <a:gd name="connsiteY3" fmla="*/ 468554 h 1731457"/>
                  <a:gd name="connsiteX4" fmla="*/ 116553 w 1330165"/>
                  <a:gd name="connsiteY4" fmla="*/ 37324 h 1731457"/>
                  <a:gd name="connsiteX5" fmla="*/ 248907 w 1330165"/>
                  <a:gd name="connsiteY5" fmla="*/ 0 h 1731457"/>
                  <a:gd name="connsiteX6" fmla="*/ 636226 w 1330165"/>
                  <a:gd name="connsiteY6" fmla="*/ 173969 h 1731457"/>
                  <a:gd name="connsiteX7" fmla="*/ 1035006 w 1330165"/>
                  <a:gd name="connsiteY7" fmla="*/ 621744 h 1731457"/>
                  <a:gd name="connsiteX8" fmla="*/ 1314653 w 1330165"/>
                  <a:gd name="connsiteY8" fmla="*/ 1262900 h 1731457"/>
                  <a:gd name="connsiteX9" fmla="*/ 1213609 w 1330165"/>
                  <a:gd name="connsiteY9" fmla="*/ 1694135 h 1731457"/>
                  <a:gd name="connsiteX10" fmla="*/ 1081267 w 1330165"/>
                  <a:gd name="connsiteY10" fmla="*/ 1731457 h 1731457"/>
                  <a:gd name="connsiteX11" fmla="*/ 248909 w 1330165"/>
                  <a:gd name="connsiteY11" fmla="*/ 83660 h 1731457"/>
                  <a:gd name="connsiteX12" fmla="*/ 162776 w 1330165"/>
                  <a:gd name="connsiteY12" fmla="*/ 107126 h 1731457"/>
                  <a:gd name="connsiteX13" fmla="*/ 97906 w 1330165"/>
                  <a:gd name="connsiteY13" fmla="*/ 453152 h 1731457"/>
                  <a:gd name="connsiteX14" fmla="*/ 365107 w 1330165"/>
                  <a:gd name="connsiteY14" fmla="*/ 1063589 h 1731457"/>
                  <a:gd name="connsiteX15" fmla="*/ 746189 w 1330165"/>
                  <a:gd name="connsiteY15" fmla="*/ 1492061 h 1731457"/>
                  <a:gd name="connsiteX16" fmla="*/ 1081268 w 1330165"/>
                  <a:gd name="connsiteY16" fmla="*/ 1647797 h 1731457"/>
                  <a:gd name="connsiteX17" fmla="*/ 1167393 w 1330165"/>
                  <a:gd name="connsiteY17" fmla="*/ 1624346 h 1731457"/>
                  <a:gd name="connsiteX18" fmla="*/ 1232256 w 1330165"/>
                  <a:gd name="connsiteY18" fmla="*/ 1278305 h 1731457"/>
                  <a:gd name="connsiteX19" fmla="*/ 965076 w 1330165"/>
                  <a:gd name="connsiteY19" fmla="*/ 667874 h 1731457"/>
                  <a:gd name="connsiteX20" fmla="*/ 583986 w 1330165"/>
                  <a:gd name="connsiteY20" fmla="*/ 239399 h 1731457"/>
                  <a:gd name="connsiteX21" fmla="*/ 248907 w 1330165"/>
                  <a:gd name="connsiteY21" fmla="*/ 83660 h 1731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0165" h="1731457">
                    <a:moveTo>
                      <a:pt x="1081267" y="1731457"/>
                    </a:moveTo>
                    <a:cubicBezTo>
                      <a:pt x="970964" y="1731457"/>
                      <a:pt x="837037" y="1671293"/>
                      <a:pt x="693946" y="1557488"/>
                    </a:cubicBezTo>
                    <a:cubicBezTo>
                      <a:pt x="552576" y="1445047"/>
                      <a:pt x="414666" y="1290204"/>
                      <a:pt x="295167" y="1109724"/>
                    </a:cubicBezTo>
                    <a:cubicBezTo>
                      <a:pt x="151808" y="893231"/>
                      <a:pt x="52487" y="665513"/>
                      <a:pt x="15520" y="468554"/>
                    </a:cubicBezTo>
                    <a:cubicBezTo>
                      <a:pt x="-23765" y="259363"/>
                      <a:pt x="12109" y="106215"/>
                      <a:pt x="116553" y="37324"/>
                    </a:cubicBezTo>
                    <a:cubicBezTo>
                      <a:pt x="154097" y="12569"/>
                      <a:pt x="198637" y="0"/>
                      <a:pt x="248907" y="0"/>
                    </a:cubicBezTo>
                    <a:cubicBezTo>
                      <a:pt x="359211" y="0"/>
                      <a:pt x="493153" y="60149"/>
                      <a:pt x="636226" y="173969"/>
                    </a:cubicBezTo>
                    <a:cubicBezTo>
                      <a:pt x="777604" y="286420"/>
                      <a:pt x="915509" y="441257"/>
                      <a:pt x="1035006" y="621744"/>
                    </a:cubicBezTo>
                    <a:cubicBezTo>
                      <a:pt x="1178353" y="838241"/>
                      <a:pt x="1277662" y="1065931"/>
                      <a:pt x="1314653" y="1262900"/>
                    </a:cubicBezTo>
                    <a:cubicBezTo>
                      <a:pt x="1353927" y="1472107"/>
                      <a:pt x="1318045" y="1625242"/>
                      <a:pt x="1213609" y="1694135"/>
                    </a:cubicBezTo>
                    <a:cubicBezTo>
                      <a:pt x="1176061" y="1718898"/>
                      <a:pt x="1131542" y="1731457"/>
                      <a:pt x="1081267" y="1731457"/>
                    </a:cubicBezTo>
                    <a:moveTo>
                      <a:pt x="248909" y="83660"/>
                    </a:moveTo>
                    <a:cubicBezTo>
                      <a:pt x="215353" y="83660"/>
                      <a:pt x="186374" y="91559"/>
                      <a:pt x="162776" y="107126"/>
                    </a:cubicBezTo>
                    <a:cubicBezTo>
                      <a:pt x="89354" y="155555"/>
                      <a:pt x="65713" y="281681"/>
                      <a:pt x="97906" y="453152"/>
                    </a:cubicBezTo>
                    <a:cubicBezTo>
                      <a:pt x="132870" y="639403"/>
                      <a:pt x="227765" y="856197"/>
                      <a:pt x="365107" y="1063589"/>
                    </a:cubicBezTo>
                    <a:cubicBezTo>
                      <a:pt x="479821" y="1236855"/>
                      <a:pt x="611604" y="1385006"/>
                      <a:pt x="746189" y="1492061"/>
                    </a:cubicBezTo>
                    <a:cubicBezTo>
                      <a:pt x="872436" y="1592487"/>
                      <a:pt x="991451" y="1647797"/>
                      <a:pt x="1081268" y="1647797"/>
                    </a:cubicBezTo>
                    <a:cubicBezTo>
                      <a:pt x="1114820" y="1647797"/>
                      <a:pt x="1143805" y="1639896"/>
                      <a:pt x="1167393" y="1624346"/>
                    </a:cubicBezTo>
                    <a:cubicBezTo>
                      <a:pt x="1240812" y="1575913"/>
                      <a:pt x="1264469" y="1449787"/>
                      <a:pt x="1232256" y="1278305"/>
                    </a:cubicBezTo>
                    <a:cubicBezTo>
                      <a:pt x="1197299" y="1092065"/>
                      <a:pt x="1102408" y="875275"/>
                      <a:pt x="965076" y="667874"/>
                    </a:cubicBezTo>
                    <a:cubicBezTo>
                      <a:pt x="850352" y="494610"/>
                      <a:pt x="718578" y="346448"/>
                      <a:pt x="583986" y="239399"/>
                    </a:cubicBezTo>
                    <a:cubicBezTo>
                      <a:pt x="457724" y="138978"/>
                      <a:pt x="338732" y="83660"/>
                      <a:pt x="248907" y="83660"/>
                    </a:cubicBezTo>
                  </a:path>
                </a:pathLst>
              </a:custGeom>
              <a:grpFill/>
              <a:ln w="1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3E7FA75C-558E-F8E4-33B0-4FBD1FD05AEB}"/>
                  </a:ext>
                </a:extLst>
              </p:cNvPr>
              <p:cNvSpPr/>
              <p:nvPr/>
            </p:nvSpPr>
            <p:spPr>
              <a:xfrm>
                <a:off x="5474838" y="2681987"/>
                <a:ext cx="1240109" cy="1696853"/>
              </a:xfrm>
              <a:custGeom>
                <a:avLst/>
                <a:gdLst>
                  <a:gd name="connsiteX0" fmla="*/ 252555 w 1240109"/>
                  <a:gd name="connsiteY0" fmla="*/ 1696854 h 1696853"/>
                  <a:gd name="connsiteX1" fmla="*/ 140951 w 1240109"/>
                  <a:gd name="connsiteY1" fmla="*/ 1669369 h 1696853"/>
                  <a:gd name="connsiteX2" fmla="*/ 5286 w 1240109"/>
                  <a:gd name="connsiteY2" fmla="*/ 1247702 h 1696853"/>
                  <a:gd name="connsiteX3" fmla="*/ 232053 w 1240109"/>
                  <a:gd name="connsiteY3" fmla="*/ 586064 h 1696853"/>
                  <a:gd name="connsiteX4" fmla="*/ 715070 w 1240109"/>
                  <a:gd name="connsiteY4" fmla="*/ 7625 h 1696853"/>
                  <a:gd name="connsiteX5" fmla="*/ 773476 w 1240109"/>
                  <a:gd name="connsiteY5" fmla="*/ 17760 h 1696853"/>
                  <a:gd name="connsiteX6" fmla="*/ 763306 w 1240109"/>
                  <a:gd name="connsiteY6" fmla="*/ 76049 h 1696853"/>
                  <a:gd name="connsiteX7" fmla="*/ 305507 w 1240109"/>
                  <a:gd name="connsiteY7" fmla="*/ 626408 h 1696853"/>
                  <a:gd name="connsiteX8" fmla="*/ 88648 w 1240109"/>
                  <a:gd name="connsiteY8" fmla="*/ 1256419 h 1696853"/>
                  <a:gd name="connsiteX9" fmla="*/ 181351 w 1240109"/>
                  <a:gd name="connsiteY9" fmla="*/ 1596071 h 1696853"/>
                  <a:gd name="connsiteX10" fmla="*/ 518442 w 1240109"/>
                  <a:gd name="connsiteY10" fmla="*/ 1492426 h 1696853"/>
                  <a:gd name="connsiteX11" fmla="*/ 935573 w 1240109"/>
                  <a:gd name="connsiteY11" fmla="*/ 972403 h 1696853"/>
                  <a:gd name="connsiteX12" fmla="*/ 1156320 w 1240109"/>
                  <a:gd name="connsiteY12" fmla="*/ 291879 h 1696853"/>
                  <a:gd name="connsiteX13" fmla="*/ 1200209 w 1240109"/>
                  <a:gd name="connsiteY13" fmla="*/ 252109 h 1696853"/>
                  <a:gd name="connsiteX14" fmla="*/ 1240061 w 1240109"/>
                  <a:gd name="connsiteY14" fmla="*/ 295909 h 1696853"/>
                  <a:gd name="connsiteX15" fmla="*/ 1009023 w 1240109"/>
                  <a:gd name="connsiteY15" fmla="*/ 1012738 h 1696853"/>
                  <a:gd name="connsiteX16" fmla="*/ 570430 w 1240109"/>
                  <a:gd name="connsiteY16" fmla="*/ 1558059 h 1696853"/>
                  <a:gd name="connsiteX17" fmla="*/ 252555 w 1240109"/>
                  <a:gd name="connsiteY17" fmla="*/ 1696854 h 169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40109" h="1696853">
                    <a:moveTo>
                      <a:pt x="252555" y="1696854"/>
                    </a:moveTo>
                    <a:cubicBezTo>
                      <a:pt x="211892" y="1696854"/>
                      <a:pt x="174428" y="1687768"/>
                      <a:pt x="140951" y="1669369"/>
                    </a:cubicBezTo>
                    <a:cubicBezTo>
                      <a:pt x="31262" y="1609131"/>
                      <a:pt x="-16909" y="1459393"/>
                      <a:pt x="5286" y="1247702"/>
                    </a:cubicBezTo>
                    <a:cubicBezTo>
                      <a:pt x="26183" y="1048410"/>
                      <a:pt x="106712" y="813425"/>
                      <a:pt x="232053" y="586064"/>
                    </a:cubicBezTo>
                    <a:cubicBezTo>
                      <a:pt x="368856" y="337927"/>
                      <a:pt x="544908" y="127093"/>
                      <a:pt x="715070" y="7625"/>
                    </a:cubicBezTo>
                    <a:cubicBezTo>
                      <a:pt x="734008" y="-5671"/>
                      <a:pt x="760160" y="-1132"/>
                      <a:pt x="773476" y="17760"/>
                    </a:cubicBezTo>
                    <a:cubicBezTo>
                      <a:pt x="786794" y="36667"/>
                      <a:pt x="782250" y="62753"/>
                      <a:pt x="763306" y="76049"/>
                    </a:cubicBezTo>
                    <a:cubicBezTo>
                      <a:pt x="603219" y="188447"/>
                      <a:pt x="436358" y="389044"/>
                      <a:pt x="305507" y="626408"/>
                    </a:cubicBezTo>
                    <a:cubicBezTo>
                      <a:pt x="185435" y="844221"/>
                      <a:pt x="108419" y="1067957"/>
                      <a:pt x="88648" y="1256419"/>
                    </a:cubicBezTo>
                    <a:cubicBezTo>
                      <a:pt x="70461" y="1429927"/>
                      <a:pt x="104250" y="1553739"/>
                      <a:pt x="181351" y="1596071"/>
                    </a:cubicBezTo>
                    <a:cubicBezTo>
                      <a:pt x="258451" y="1638409"/>
                      <a:pt x="381315" y="1600637"/>
                      <a:pt x="518442" y="1492426"/>
                    </a:cubicBezTo>
                    <a:cubicBezTo>
                      <a:pt x="667360" y="1374903"/>
                      <a:pt x="815505" y="1190215"/>
                      <a:pt x="935573" y="972403"/>
                    </a:cubicBezTo>
                    <a:cubicBezTo>
                      <a:pt x="1066424" y="735047"/>
                      <a:pt x="1146886" y="487012"/>
                      <a:pt x="1156320" y="291879"/>
                    </a:cubicBezTo>
                    <a:cubicBezTo>
                      <a:pt x="1157448" y="268803"/>
                      <a:pt x="1177081" y="250992"/>
                      <a:pt x="1200209" y="252109"/>
                    </a:cubicBezTo>
                    <a:cubicBezTo>
                      <a:pt x="1223326" y="253225"/>
                      <a:pt x="1241172" y="272833"/>
                      <a:pt x="1240061" y="295909"/>
                    </a:cubicBezTo>
                    <a:cubicBezTo>
                      <a:pt x="1230033" y="503332"/>
                      <a:pt x="1145824" y="764606"/>
                      <a:pt x="1009023" y="1012738"/>
                    </a:cubicBezTo>
                    <a:cubicBezTo>
                      <a:pt x="883689" y="1240104"/>
                      <a:pt x="727921" y="1433769"/>
                      <a:pt x="570430" y="1558059"/>
                    </a:cubicBezTo>
                    <a:cubicBezTo>
                      <a:pt x="454218" y="1649763"/>
                      <a:pt x="345103" y="1696854"/>
                      <a:pt x="252555" y="1696854"/>
                    </a:cubicBezTo>
                  </a:path>
                </a:pathLst>
              </a:custGeom>
              <a:grpFill/>
              <a:ln w="1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3A117344-2DDF-57BB-682F-44B40D699B9D}"/>
                  </a:ext>
                </a:extLst>
              </p:cNvPr>
              <p:cNvSpPr/>
              <p:nvPr/>
            </p:nvSpPr>
            <p:spPr>
              <a:xfrm>
                <a:off x="6322113" y="2477482"/>
                <a:ext cx="421482" cy="420670"/>
              </a:xfrm>
              <a:custGeom>
                <a:avLst/>
                <a:gdLst>
                  <a:gd name="connsiteX0" fmla="*/ 0 w 421482"/>
                  <a:gd name="connsiteY0" fmla="*/ 210339 h 420670"/>
                  <a:gd name="connsiteX1" fmla="*/ 61718 w 421482"/>
                  <a:gd name="connsiteY1" fmla="*/ 359074 h 420670"/>
                  <a:gd name="connsiteX2" fmla="*/ 210747 w 421482"/>
                  <a:gd name="connsiteY2" fmla="*/ 420670 h 420670"/>
                  <a:gd name="connsiteX3" fmla="*/ 359762 w 421482"/>
                  <a:gd name="connsiteY3" fmla="*/ 359074 h 420670"/>
                  <a:gd name="connsiteX4" fmla="*/ 421482 w 421482"/>
                  <a:gd name="connsiteY4" fmla="*/ 210339 h 420670"/>
                  <a:gd name="connsiteX5" fmla="*/ 359762 w 421482"/>
                  <a:gd name="connsiteY5" fmla="*/ 61604 h 420670"/>
                  <a:gd name="connsiteX6" fmla="*/ 210748 w 421482"/>
                  <a:gd name="connsiteY6" fmla="*/ 0 h 420670"/>
                  <a:gd name="connsiteX7" fmla="*/ 61720 w 421482"/>
                  <a:gd name="connsiteY7" fmla="*/ 61600 h 420670"/>
                  <a:gd name="connsiteX8" fmla="*/ 4 w 421482"/>
                  <a:gd name="connsiteY8" fmla="*/ 210335 h 42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482" h="420670">
                    <a:moveTo>
                      <a:pt x="0" y="210339"/>
                    </a:moveTo>
                    <a:cubicBezTo>
                      <a:pt x="0" y="265405"/>
                      <a:pt x="22707" y="320124"/>
                      <a:pt x="61718" y="359074"/>
                    </a:cubicBezTo>
                    <a:cubicBezTo>
                      <a:pt x="100731" y="398009"/>
                      <a:pt x="155566" y="420670"/>
                      <a:pt x="210747" y="420670"/>
                    </a:cubicBezTo>
                    <a:cubicBezTo>
                      <a:pt x="265924" y="420670"/>
                      <a:pt x="320747" y="398009"/>
                      <a:pt x="359762" y="359074"/>
                    </a:cubicBezTo>
                    <a:cubicBezTo>
                      <a:pt x="398783" y="320124"/>
                      <a:pt x="421482" y="265401"/>
                      <a:pt x="421482" y="210339"/>
                    </a:cubicBezTo>
                    <a:cubicBezTo>
                      <a:pt x="421482" y="155269"/>
                      <a:pt x="398783" y="100539"/>
                      <a:pt x="359762" y="61604"/>
                    </a:cubicBezTo>
                    <a:cubicBezTo>
                      <a:pt x="320749" y="22676"/>
                      <a:pt x="265924" y="0"/>
                      <a:pt x="210748" y="0"/>
                    </a:cubicBezTo>
                    <a:cubicBezTo>
                      <a:pt x="155567" y="0"/>
                      <a:pt x="100731" y="22676"/>
                      <a:pt x="61720" y="61600"/>
                    </a:cubicBezTo>
                    <a:cubicBezTo>
                      <a:pt x="22707" y="100537"/>
                      <a:pt x="4" y="155267"/>
                      <a:pt x="4" y="210335"/>
                    </a:cubicBezTo>
                  </a:path>
                </a:pathLst>
              </a:custGeom>
              <a:grpFill/>
              <a:ln w="1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5301012E-C74B-B078-6D26-88029EB68F76}"/>
                </a:ext>
              </a:extLst>
            </p:cNvPr>
            <p:cNvSpPr/>
            <p:nvPr/>
          </p:nvSpPr>
          <p:spPr>
            <a:xfrm>
              <a:off x="6472972" y="3736986"/>
              <a:ext cx="801232" cy="801232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7CB77BC8-2D33-F5BE-C3E8-302547AF9B4D}"/>
              </a:ext>
            </a:extLst>
          </p:cNvPr>
          <p:cNvGrpSpPr/>
          <p:nvPr/>
        </p:nvGrpSpPr>
        <p:grpSpPr>
          <a:xfrm>
            <a:off x="4804833" y="2199474"/>
            <a:ext cx="801232" cy="801232"/>
            <a:chOff x="4804833" y="2181238"/>
            <a:chExt cx="801232" cy="801232"/>
          </a:xfrm>
        </p:grpSpPr>
        <p:pic>
          <p:nvPicPr>
            <p:cNvPr id="117" name="图形 116">
              <a:extLst>
                <a:ext uri="{FF2B5EF4-FFF2-40B4-BE49-F238E27FC236}">
                  <a16:creationId xmlns:a16="http://schemas.microsoft.com/office/drawing/2014/main" id="{3985F140-ACA7-2A0F-F835-8DAEB2D33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11848" y="2288253"/>
              <a:ext cx="587202" cy="587202"/>
            </a:xfrm>
            <a:prstGeom prst="rect">
              <a:avLst/>
            </a:prstGeom>
          </p:spPr>
        </p:pic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9381B29D-9895-6D63-F7B1-EBC17D82CE7B}"/>
                </a:ext>
              </a:extLst>
            </p:cNvPr>
            <p:cNvSpPr/>
            <p:nvPr/>
          </p:nvSpPr>
          <p:spPr>
            <a:xfrm>
              <a:off x="4804833" y="2181238"/>
              <a:ext cx="801232" cy="801232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2250BFBC-84CD-4DE8-1C4F-2A855AA29C13}"/>
              </a:ext>
            </a:extLst>
          </p:cNvPr>
          <p:cNvGrpSpPr/>
          <p:nvPr/>
        </p:nvGrpSpPr>
        <p:grpSpPr>
          <a:xfrm>
            <a:off x="4804833" y="3852237"/>
            <a:ext cx="801232" cy="801232"/>
            <a:chOff x="4814993" y="3822078"/>
            <a:chExt cx="801232" cy="801232"/>
          </a:xfrm>
        </p:grpSpPr>
        <p:sp>
          <p:nvSpPr>
            <p:cNvPr id="121" name="图形 39">
              <a:extLst>
                <a:ext uri="{FF2B5EF4-FFF2-40B4-BE49-F238E27FC236}">
                  <a16:creationId xmlns:a16="http://schemas.microsoft.com/office/drawing/2014/main" id="{B99D49E0-7243-A148-6A1C-6C6AB52862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22209" y="3968510"/>
              <a:ext cx="586800" cy="508368"/>
            </a:xfrm>
            <a:custGeom>
              <a:avLst/>
              <a:gdLst>
                <a:gd name="connsiteX0" fmla="*/ 1397890 w 1786129"/>
                <a:gd name="connsiteY0" fmla="*/ 1451670 h 1547395"/>
                <a:gd name="connsiteX1" fmla="*/ 1322285 w 1786129"/>
                <a:gd name="connsiteY1" fmla="*/ 1360527 h 1547395"/>
                <a:gd name="connsiteX2" fmla="*/ 1545030 w 1786129"/>
                <a:gd name="connsiteY2" fmla="*/ 313828 h 1547395"/>
                <a:gd name="connsiteX3" fmla="*/ 1322285 w 1786129"/>
                <a:gd name="connsiteY3" fmla="*/ 91083 h 1547395"/>
                <a:gd name="connsiteX4" fmla="*/ 1397890 w 1786129"/>
                <a:gd name="connsiteY4" fmla="*/ 0 h 1547395"/>
                <a:gd name="connsiteX5" fmla="*/ 1639144 w 1786129"/>
                <a:gd name="connsiteY5" fmla="*/ 1210415 h 1547395"/>
                <a:gd name="connsiteX6" fmla="*/ 1397890 w 1786129"/>
                <a:gd name="connsiteY6" fmla="*/ 1451670 h 1547395"/>
                <a:gd name="connsiteX7" fmla="*/ 1488377 w 1786129"/>
                <a:gd name="connsiteY7" fmla="*/ 725865 h 1547395"/>
                <a:gd name="connsiteX8" fmla="*/ 1208164 w 1786129"/>
                <a:gd name="connsiteY8" fmla="*/ 1223129 h 1547395"/>
                <a:gd name="connsiteX9" fmla="*/ 1132142 w 1786129"/>
                <a:gd name="connsiteY9" fmla="*/ 1131451 h 1547395"/>
                <a:gd name="connsiteX10" fmla="*/ 1309533 w 1786129"/>
                <a:gd name="connsiteY10" fmla="*/ 497609 h 1547395"/>
                <a:gd name="connsiteX11" fmla="*/ 1132142 w 1786129"/>
                <a:gd name="connsiteY11" fmla="*/ 320219 h 1547395"/>
                <a:gd name="connsiteX12" fmla="*/ 1208164 w 1786129"/>
                <a:gd name="connsiteY12" fmla="*/ 228600 h 1547395"/>
                <a:gd name="connsiteX13" fmla="*/ 1488377 w 1786129"/>
                <a:gd name="connsiteY13" fmla="*/ 725865 h 1547395"/>
                <a:gd name="connsiteX14" fmla="*/ 893065 w 1786129"/>
                <a:gd name="connsiteY14" fmla="*/ 960537 h 1547395"/>
                <a:gd name="connsiteX15" fmla="*/ 661631 w 1786129"/>
                <a:gd name="connsiteY15" fmla="*/ 722435 h 1547395"/>
                <a:gd name="connsiteX16" fmla="*/ 899732 w 1786129"/>
                <a:gd name="connsiteY16" fmla="*/ 491002 h 1547395"/>
                <a:gd name="connsiteX17" fmla="*/ 1131190 w 1786129"/>
                <a:gd name="connsiteY17" fmla="*/ 725865 h 1547395"/>
                <a:gd name="connsiteX18" fmla="*/ 893065 w 1786129"/>
                <a:gd name="connsiteY18" fmla="*/ 960537 h 1547395"/>
                <a:gd name="connsiteX19" fmla="*/ 952596 w 1786129"/>
                <a:gd name="connsiteY19" fmla="*/ 1547396 h 1547395"/>
                <a:gd name="connsiteX20" fmla="*/ 833534 w 1786129"/>
                <a:gd name="connsiteY20" fmla="*/ 1547396 h 1547395"/>
                <a:gd name="connsiteX21" fmla="*/ 833534 w 1786129"/>
                <a:gd name="connsiteY21" fmla="*/ 960537 h 1547395"/>
                <a:gd name="connsiteX22" fmla="*/ 952596 w 1786129"/>
                <a:gd name="connsiteY22" fmla="*/ 960537 h 1547395"/>
                <a:gd name="connsiteX23" fmla="*/ 952596 w 1786129"/>
                <a:gd name="connsiteY23" fmla="*/ 1547396 h 1547395"/>
                <a:gd name="connsiteX24" fmla="*/ 653987 w 1786129"/>
                <a:gd name="connsiteY24" fmla="*/ 1131391 h 1547395"/>
                <a:gd name="connsiteX25" fmla="*/ 577906 w 1786129"/>
                <a:gd name="connsiteY25" fmla="*/ 1223070 h 1547395"/>
                <a:gd name="connsiteX26" fmla="*/ 381825 w 1786129"/>
                <a:gd name="connsiteY26" fmla="*/ 424681 h 1547395"/>
                <a:gd name="connsiteX27" fmla="*/ 577906 w 1786129"/>
                <a:gd name="connsiteY27" fmla="*/ 228600 h 1547395"/>
                <a:gd name="connsiteX28" fmla="*/ 653987 w 1786129"/>
                <a:gd name="connsiteY28" fmla="*/ 320219 h 1547395"/>
                <a:gd name="connsiteX29" fmla="*/ 476558 w 1786129"/>
                <a:gd name="connsiteY29" fmla="*/ 953962 h 1547395"/>
                <a:gd name="connsiteX30" fmla="*/ 653987 w 1786129"/>
                <a:gd name="connsiteY30" fmla="*/ 1131392 h 1547395"/>
                <a:gd name="connsiteX31" fmla="*/ 119159 w 1786129"/>
                <a:gd name="connsiteY31" fmla="*/ 725865 h 1547395"/>
                <a:gd name="connsiteX32" fmla="*/ 463845 w 1786129"/>
                <a:gd name="connsiteY32" fmla="*/ 1360527 h 1547395"/>
                <a:gd name="connsiteX33" fmla="*/ 388240 w 1786129"/>
                <a:gd name="connsiteY33" fmla="*/ 1451670 h 1547395"/>
                <a:gd name="connsiteX34" fmla="*/ 146986 w 1786129"/>
                <a:gd name="connsiteY34" fmla="*/ 241254 h 1547395"/>
                <a:gd name="connsiteX35" fmla="*/ 388240 w 1786129"/>
                <a:gd name="connsiteY35" fmla="*/ 0 h 1547395"/>
                <a:gd name="connsiteX36" fmla="*/ 463845 w 1786129"/>
                <a:gd name="connsiteY36" fmla="*/ 91083 h 1547395"/>
                <a:gd name="connsiteX37" fmla="*/ 119159 w 1786129"/>
                <a:gd name="connsiteY37" fmla="*/ 725865 h 154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86129" h="1547395">
                  <a:moveTo>
                    <a:pt x="1397890" y="1451670"/>
                  </a:moveTo>
                  <a:lnTo>
                    <a:pt x="1322285" y="1360527"/>
                  </a:lnTo>
                  <a:cubicBezTo>
                    <a:pt x="1672833" y="1132999"/>
                    <a:pt x="1772559" y="664375"/>
                    <a:pt x="1545030" y="313828"/>
                  </a:cubicBezTo>
                  <a:cubicBezTo>
                    <a:pt x="1487230" y="224776"/>
                    <a:pt x="1411337" y="148883"/>
                    <a:pt x="1322285" y="91083"/>
                  </a:cubicBezTo>
                  <a:lnTo>
                    <a:pt x="1397890" y="0"/>
                  </a:lnTo>
                  <a:cubicBezTo>
                    <a:pt x="1798757" y="267626"/>
                    <a:pt x="1906771" y="809548"/>
                    <a:pt x="1639144" y="1210415"/>
                  </a:cubicBezTo>
                  <a:cubicBezTo>
                    <a:pt x="1575382" y="1305923"/>
                    <a:pt x="1493397" y="1387907"/>
                    <a:pt x="1397890" y="1451670"/>
                  </a:cubicBezTo>
                  <a:close/>
                  <a:moveTo>
                    <a:pt x="1488377" y="725865"/>
                  </a:moveTo>
                  <a:cubicBezTo>
                    <a:pt x="1487842" y="929080"/>
                    <a:pt x="1381716" y="1117410"/>
                    <a:pt x="1208164" y="1223129"/>
                  </a:cubicBezTo>
                  <a:lnTo>
                    <a:pt x="1132142" y="1131451"/>
                  </a:lnTo>
                  <a:cubicBezTo>
                    <a:pt x="1356158" y="1005405"/>
                    <a:pt x="1435579" y="721625"/>
                    <a:pt x="1309533" y="497609"/>
                  </a:cubicBezTo>
                  <a:cubicBezTo>
                    <a:pt x="1267754" y="423357"/>
                    <a:pt x="1206395" y="361998"/>
                    <a:pt x="1132142" y="320219"/>
                  </a:cubicBezTo>
                  <a:lnTo>
                    <a:pt x="1208164" y="228600"/>
                  </a:lnTo>
                  <a:cubicBezTo>
                    <a:pt x="1381708" y="334328"/>
                    <a:pt x="1487830" y="522652"/>
                    <a:pt x="1488377" y="725865"/>
                  </a:cubicBezTo>
                  <a:close/>
                  <a:moveTo>
                    <a:pt x="893065" y="960537"/>
                  </a:moveTo>
                  <a:cubicBezTo>
                    <a:pt x="763406" y="958696"/>
                    <a:pt x="659790" y="852094"/>
                    <a:pt x="661631" y="722435"/>
                  </a:cubicBezTo>
                  <a:cubicBezTo>
                    <a:pt x="663472" y="592777"/>
                    <a:pt x="770074" y="489160"/>
                    <a:pt x="899732" y="491002"/>
                  </a:cubicBezTo>
                  <a:cubicBezTo>
                    <a:pt x="1028128" y="492825"/>
                    <a:pt x="1131242" y="597456"/>
                    <a:pt x="1131190" y="725865"/>
                  </a:cubicBezTo>
                  <a:cubicBezTo>
                    <a:pt x="1130207" y="856412"/>
                    <a:pt x="1023612" y="961461"/>
                    <a:pt x="893065" y="960537"/>
                  </a:cubicBezTo>
                  <a:close/>
                  <a:moveTo>
                    <a:pt x="952596" y="1547396"/>
                  </a:moveTo>
                  <a:lnTo>
                    <a:pt x="833534" y="1547396"/>
                  </a:lnTo>
                  <a:lnTo>
                    <a:pt x="833534" y="960537"/>
                  </a:lnTo>
                  <a:lnTo>
                    <a:pt x="952596" y="960537"/>
                  </a:lnTo>
                  <a:lnTo>
                    <a:pt x="952596" y="1547396"/>
                  </a:lnTo>
                  <a:close/>
                  <a:moveTo>
                    <a:pt x="653987" y="1131391"/>
                  </a:moveTo>
                  <a:lnTo>
                    <a:pt x="577906" y="1223070"/>
                  </a:lnTo>
                  <a:cubicBezTo>
                    <a:pt x="303291" y="1056747"/>
                    <a:pt x="215503" y="699296"/>
                    <a:pt x="381825" y="424681"/>
                  </a:cubicBezTo>
                  <a:cubicBezTo>
                    <a:pt x="430412" y="344460"/>
                    <a:pt x="497686" y="277186"/>
                    <a:pt x="577906" y="228600"/>
                  </a:cubicBezTo>
                  <a:lnTo>
                    <a:pt x="653987" y="320219"/>
                  </a:lnTo>
                  <a:cubicBezTo>
                    <a:pt x="429988" y="446226"/>
                    <a:pt x="350550" y="729963"/>
                    <a:pt x="476558" y="953962"/>
                  </a:cubicBezTo>
                  <a:cubicBezTo>
                    <a:pt x="518340" y="1028236"/>
                    <a:pt x="579714" y="1089610"/>
                    <a:pt x="653987" y="1131392"/>
                  </a:cubicBezTo>
                  <a:close/>
                  <a:moveTo>
                    <a:pt x="119159" y="725865"/>
                  </a:moveTo>
                  <a:cubicBezTo>
                    <a:pt x="119639" y="982018"/>
                    <a:pt x="249246" y="1220661"/>
                    <a:pt x="463845" y="1360527"/>
                  </a:cubicBezTo>
                  <a:lnTo>
                    <a:pt x="388240" y="1451670"/>
                  </a:lnTo>
                  <a:cubicBezTo>
                    <a:pt x="-12628" y="1184043"/>
                    <a:pt x="-120641" y="642122"/>
                    <a:pt x="146986" y="241254"/>
                  </a:cubicBezTo>
                  <a:cubicBezTo>
                    <a:pt x="210748" y="145747"/>
                    <a:pt x="292733" y="63762"/>
                    <a:pt x="388240" y="0"/>
                  </a:cubicBezTo>
                  <a:lnTo>
                    <a:pt x="463845" y="91083"/>
                  </a:lnTo>
                  <a:cubicBezTo>
                    <a:pt x="249211" y="230972"/>
                    <a:pt x="119599" y="469669"/>
                    <a:pt x="119159" y="72586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A0EE0A07-AECA-7ECF-12BC-E2E0EE1F9AA8}"/>
                </a:ext>
              </a:extLst>
            </p:cNvPr>
            <p:cNvSpPr/>
            <p:nvPr/>
          </p:nvSpPr>
          <p:spPr>
            <a:xfrm>
              <a:off x="4814993" y="3822078"/>
              <a:ext cx="801232" cy="801232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9154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5939A7-D654-E38B-F32D-D03080F4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A95B7EF-62CD-0E98-C0E6-A156B3909361}"/>
              </a:ext>
            </a:extLst>
          </p:cNvPr>
          <p:cNvSpPr/>
          <p:nvPr/>
        </p:nvSpPr>
        <p:spPr>
          <a:xfrm>
            <a:off x="692818" y="2351355"/>
            <a:ext cx="1512000" cy="1512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5C95486-B541-350D-E336-80676EEE2B38}"/>
              </a:ext>
            </a:extLst>
          </p:cNvPr>
          <p:cNvSpPr/>
          <p:nvPr/>
        </p:nvSpPr>
        <p:spPr>
          <a:xfrm>
            <a:off x="2674787" y="2351355"/>
            <a:ext cx="1512000" cy="151200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8DE7DF4-9E05-F4E0-7002-A4F8E4ABB3B2}"/>
              </a:ext>
            </a:extLst>
          </p:cNvPr>
          <p:cNvSpPr/>
          <p:nvPr/>
        </p:nvSpPr>
        <p:spPr>
          <a:xfrm>
            <a:off x="8005213" y="2351355"/>
            <a:ext cx="1512000" cy="151200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28251AE-7DA2-5C35-F195-A708BE4FE57A}"/>
              </a:ext>
            </a:extLst>
          </p:cNvPr>
          <p:cNvSpPr/>
          <p:nvPr/>
        </p:nvSpPr>
        <p:spPr>
          <a:xfrm>
            <a:off x="9987182" y="2351355"/>
            <a:ext cx="1512000" cy="1512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5EA50A1-C054-F63C-58EF-0BA50C62616B}"/>
              </a:ext>
            </a:extLst>
          </p:cNvPr>
          <p:cNvSpPr/>
          <p:nvPr/>
        </p:nvSpPr>
        <p:spPr>
          <a:xfrm>
            <a:off x="4747126" y="1713296"/>
            <a:ext cx="2788118" cy="2788118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9909C3A-BFE2-FE71-0CF9-C8841BBCABD7}"/>
              </a:ext>
            </a:extLst>
          </p:cNvPr>
          <p:cNvSpPr/>
          <p:nvPr/>
        </p:nvSpPr>
        <p:spPr>
          <a:xfrm>
            <a:off x="6966685" y="1857956"/>
            <a:ext cx="393700" cy="3937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BA87F5D-E29E-EE51-534C-F9A3DC72AA41}"/>
              </a:ext>
            </a:extLst>
          </p:cNvPr>
          <p:cNvSpPr/>
          <p:nvPr/>
        </p:nvSpPr>
        <p:spPr>
          <a:xfrm>
            <a:off x="6766131" y="4131175"/>
            <a:ext cx="282809" cy="28280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D1F23BE-4DBB-DACA-CCFB-33D6C6214284}"/>
              </a:ext>
            </a:extLst>
          </p:cNvPr>
          <p:cNvSpPr/>
          <p:nvPr/>
        </p:nvSpPr>
        <p:spPr>
          <a:xfrm>
            <a:off x="4656756" y="3086100"/>
            <a:ext cx="180740" cy="18074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9465FC-2E46-B949-679B-0248147A14BC}"/>
              </a:ext>
            </a:extLst>
          </p:cNvPr>
          <p:cNvSpPr txBox="1"/>
          <p:nvPr/>
        </p:nvSpPr>
        <p:spPr>
          <a:xfrm>
            <a:off x="740932" y="40015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289DF96-541E-4693-7EA1-950D2899BD26}"/>
              </a:ext>
            </a:extLst>
          </p:cNvPr>
          <p:cNvSpPr txBox="1"/>
          <p:nvPr/>
        </p:nvSpPr>
        <p:spPr>
          <a:xfrm>
            <a:off x="2722901" y="40015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66261A5-4079-B470-84C9-204841673F1A}"/>
              </a:ext>
            </a:extLst>
          </p:cNvPr>
          <p:cNvSpPr txBox="1"/>
          <p:nvPr/>
        </p:nvSpPr>
        <p:spPr>
          <a:xfrm>
            <a:off x="8053327" y="40015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A10359-AE0F-878E-1319-741C6FC13CEC}"/>
              </a:ext>
            </a:extLst>
          </p:cNvPr>
          <p:cNvSpPr txBox="1"/>
          <p:nvPr/>
        </p:nvSpPr>
        <p:spPr>
          <a:xfrm>
            <a:off x="10035296" y="40015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10A7810-F892-7CED-5412-CB4F6712C746}"/>
              </a:ext>
            </a:extLst>
          </p:cNvPr>
          <p:cNvSpPr txBox="1"/>
          <p:nvPr/>
        </p:nvSpPr>
        <p:spPr>
          <a:xfrm>
            <a:off x="1598386" y="5035464"/>
            <a:ext cx="8995229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6FBC625-362C-5850-FACE-381437E68872}"/>
              </a:ext>
            </a:extLst>
          </p:cNvPr>
          <p:cNvSpPr/>
          <p:nvPr/>
        </p:nvSpPr>
        <p:spPr>
          <a:xfrm>
            <a:off x="4921985" y="1888155"/>
            <a:ext cx="2438400" cy="24384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图形 25">
            <a:extLst>
              <a:ext uri="{FF2B5EF4-FFF2-40B4-BE49-F238E27FC236}">
                <a16:creationId xmlns:a16="http://schemas.microsoft.com/office/drawing/2014/main" id="{70749F02-DA95-137E-84DB-35B00C1267B9}"/>
              </a:ext>
            </a:extLst>
          </p:cNvPr>
          <p:cNvSpPr>
            <a:spLocks noChangeAspect="1"/>
          </p:cNvSpPr>
          <p:nvPr/>
        </p:nvSpPr>
        <p:spPr>
          <a:xfrm>
            <a:off x="8365213" y="2724763"/>
            <a:ext cx="792000" cy="765184"/>
          </a:xfrm>
          <a:custGeom>
            <a:avLst/>
            <a:gdLst>
              <a:gd name="connsiteX0" fmla="*/ 89483 w 1560462"/>
              <a:gd name="connsiteY0" fmla="*/ 1201787 h 1507628"/>
              <a:gd name="connsiteX1" fmla="*/ 332259 w 1560462"/>
              <a:gd name="connsiteY1" fmla="*/ 1201787 h 1507628"/>
              <a:gd name="connsiteX2" fmla="*/ 421742 w 1560462"/>
              <a:gd name="connsiteY2" fmla="*/ 1291270 h 1507628"/>
              <a:gd name="connsiteX3" fmla="*/ 421742 w 1560462"/>
              <a:gd name="connsiteY3" fmla="*/ 1417960 h 1507628"/>
              <a:gd name="connsiteX4" fmla="*/ 332259 w 1560462"/>
              <a:gd name="connsiteY4" fmla="*/ 1507443 h 1507628"/>
              <a:gd name="connsiteX5" fmla="*/ 89483 w 1560462"/>
              <a:gd name="connsiteY5" fmla="*/ 1507443 h 1507628"/>
              <a:gd name="connsiteX6" fmla="*/ 0 w 1560462"/>
              <a:gd name="connsiteY6" fmla="*/ 1417960 h 1507628"/>
              <a:gd name="connsiteX7" fmla="*/ 0 w 1560462"/>
              <a:gd name="connsiteY7" fmla="*/ 1291270 h 1507628"/>
              <a:gd name="connsiteX8" fmla="*/ 89483 w 1560462"/>
              <a:gd name="connsiteY8" fmla="*/ 1201787 h 1507628"/>
              <a:gd name="connsiteX9" fmla="*/ 658937 w 1560462"/>
              <a:gd name="connsiteY9" fmla="*/ 1075283 h 1507628"/>
              <a:gd name="connsiteX10" fmla="*/ 901712 w 1560462"/>
              <a:gd name="connsiteY10" fmla="*/ 1075283 h 1507628"/>
              <a:gd name="connsiteX11" fmla="*/ 991195 w 1560462"/>
              <a:gd name="connsiteY11" fmla="*/ 1164766 h 1507628"/>
              <a:gd name="connsiteX12" fmla="*/ 991195 w 1560462"/>
              <a:gd name="connsiteY12" fmla="*/ 1418146 h 1507628"/>
              <a:gd name="connsiteX13" fmla="*/ 901712 w 1560462"/>
              <a:gd name="connsiteY13" fmla="*/ 1507629 h 1507628"/>
              <a:gd name="connsiteX14" fmla="*/ 658937 w 1560462"/>
              <a:gd name="connsiteY14" fmla="*/ 1507629 h 1507628"/>
              <a:gd name="connsiteX15" fmla="*/ 569454 w 1560462"/>
              <a:gd name="connsiteY15" fmla="*/ 1418146 h 1507628"/>
              <a:gd name="connsiteX16" fmla="*/ 569454 w 1560462"/>
              <a:gd name="connsiteY16" fmla="*/ 1164766 h 1507628"/>
              <a:gd name="connsiteX17" fmla="*/ 658937 w 1560462"/>
              <a:gd name="connsiteY17" fmla="*/ 1075283 h 1507628"/>
              <a:gd name="connsiteX18" fmla="*/ 1228204 w 1560462"/>
              <a:gd name="connsiteY18" fmla="*/ 758837 h 1507628"/>
              <a:gd name="connsiteX19" fmla="*/ 1470980 w 1560462"/>
              <a:gd name="connsiteY19" fmla="*/ 758837 h 1507628"/>
              <a:gd name="connsiteX20" fmla="*/ 1560463 w 1560462"/>
              <a:gd name="connsiteY20" fmla="*/ 848320 h 1507628"/>
              <a:gd name="connsiteX21" fmla="*/ 1560463 w 1560462"/>
              <a:gd name="connsiteY21" fmla="*/ 1417960 h 1507628"/>
              <a:gd name="connsiteX22" fmla="*/ 1470980 w 1560462"/>
              <a:gd name="connsiteY22" fmla="*/ 1507443 h 1507628"/>
              <a:gd name="connsiteX23" fmla="*/ 1228204 w 1560462"/>
              <a:gd name="connsiteY23" fmla="*/ 1507443 h 1507628"/>
              <a:gd name="connsiteX24" fmla="*/ 1138721 w 1560462"/>
              <a:gd name="connsiteY24" fmla="*/ 1417960 h 1507628"/>
              <a:gd name="connsiteX25" fmla="*/ 1138721 w 1560462"/>
              <a:gd name="connsiteY25" fmla="*/ 848506 h 1507628"/>
              <a:gd name="connsiteX26" fmla="*/ 1228204 w 1560462"/>
              <a:gd name="connsiteY26" fmla="*/ 758837 h 1507628"/>
              <a:gd name="connsiteX27" fmla="*/ 1492188 w 1560462"/>
              <a:gd name="connsiteY27" fmla="*/ 0 h 1507628"/>
              <a:gd name="connsiteX28" fmla="*/ 1023193 w 1560462"/>
              <a:gd name="connsiteY28" fmla="*/ 0 h 1507628"/>
              <a:gd name="connsiteX29" fmla="*/ 973522 w 1560462"/>
              <a:gd name="connsiteY29" fmla="*/ 120737 h 1507628"/>
              <a:gd name="connsiteX30" fmla="*/ 1108584 w 1560462"/>
              <a:gd name="connsiteY30" fmla="*/ 255798 h 1507628"/>
              <a:gd name="connsiteX31" fmla="*/ 71065 w 1560462"/>
              <a:gd name="connsiteY31" fmla="*/ 781720 h 1507628"/>
              <a:gd name="connsiteX32" fmla="*/ 0 w 1560462"/>
              <a:gd name="connsiteY32" fmla="*/ 852785 h 1507628"/>
              <a:gd name="connsiteX33" fmla="*/ 71065 w 1560462"/>
              <a:gd name="connsiteY33" fmla="*/ 923851 h 1507628"/>
              <a:gd name="connsiteX34" fmla="*/ 1307455 w 1560462"/>
              <a:gd name="connsiteY34" fmla="*/ 454856 h 1507628"/>
              <a:gd name="connsiteX35" fmla="*/ 1435447 w 1560462"/>
              <a:gd name="connsiteY35" fmla="*/ 582848 h 1507628"/>
              <a:gd name="connsiteX36" fmla="*/ 1556184 w 1560462"/>
              <a:gd name="connsiteY36" fmla="*/ 533177 h 1507628"/>
              <a:gd name="connsiteX37" fmla="*/ 1556184 w 1560462"/>
              <a:gd name="connsiteY37" fmla="*/ 71065 h 1507628"/>
              <a:gd name="connsiteX38" fmla="*/ 1492188 w 1560462"/>
              <a:gd name="connsiteY38" fmla="*/ 0 h 150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560462" h="1507628">
                <a:moveTo>
                  <a:pt x="89483" y="1201787"/>
                </a:moveTo>
                <a:lnTo>
                  <a:pt x="332259" y="1201787"/>
                </a:lnTo>
                <a:cubicBezTo>
                  <a:pt x="391976" y="1201787"/>
                  <a:pt x="421742" y="1231553"/>
                  <a:pt x="421742" y="1291270"/>
                </a:cubicBezTo>
                <a:lnTo>
                  <a:pt x="421742" y="1417960"/>
                </a:lnTo>
                <a:cubicBezTo>
                  <a:pt x="421742" y="1477677"/>
                  <a:pt x="391976" y="1507443"/>
                  <a:pt x="332259" y="1507443"/>
                </a:cubicBezTo>
                <a:lnTo>
                  <a:pt x="89483" y="1507443"/>
                </a:lnTo>
                <a:cubicBezTo>
                  <a:pt x="29766" y="1507443"/>
                  <a:pt x="0" y="1477677"/>
                  <a:pt x="0" y="1417960"/>
                </a:cubicBezTo>
                <a:lnTo>
                  <a:pt x="0" y="1291270"/>
                </a:lnTo>
                <a:cubicBezTo>
                  <a:pt x="0" y="1231553"/>
                  <a:pt x="29952" y="1201787"/>
                  <a:pt x="89483" y="1201787"/>
                </a:cubicBezTo>
                <a:close/>
                <a:moveTo>
                  <a:pt x="658937" y="1075283"/>
                </a:moveTo>
                <a:lnTo>
                  <a:pt x="901712" y="1075283"/>
                </a:lnTo>
                <a:cubicBezTo>
                  <a:pt x="961430" y="1075283"/>
                  <a:pt x="991195" y="1105049"/>
                  <a:pt x="991195" y="1164766"/>
                </a:cubicBezTo>
                <a:lnTo>
                  <a:pt x="991195" y="1418146"/>
                </a:lnTo>
                <a:cubicBezTo>
                  <a:pt x="991195" y="1477863"/>
                  <a:pt x="961430" y="1507629"/>
                  <a:pt x="901712" y="1507629"/>
                </a:cubicBezTo>
                <a:lnTo>
                  <a:pt x="658937" y="1507629"/>
                </a:lnTo>
                <a:cubicBezTo>
                  <a:pt x="599219" y="1507629"/>
                  <a:pt x="569454" y="1477863"/>
                  <a:pt x="569454" y="1418146"/>
                </a:cubicBezTo>
                <a:lnTo>
                  <a:pt x="569454" y="1164766"/>
                </a:lnTo>
                <a:cubicBezTo>
                  <a:pt x="569454" y="1105049"/>
                  <a:pt x="599219" y="1075283"/>
                  <a:pt x="658937" y="1075283"/>
                </a:cubicBezTo>
                <a:close/>
                <a:moveTo>
                  <a:pt x="1228204" y="758837"/>
                </a:moveTo>
                <a:lnTo>
                  <a:pt x="1470980" y="758837"/>
                </a:lnTo>
                <a:cubicBezTo>
                  <a:pt x="1530697" y="758837"/>
                  <a:pt x="1560463" y="788603"/>
                  <a:pt x="1560463" y="848320"/>
                </a:cubicBezTo>
                <a:lnTo>
                  <a:pt x="1560463" y="1417960"/>
                </a:lnTo>
                <a:cubicBezTo>
                  <a:pt x="1560463" y="1477677"/>
                  <a:pt x="1530697" y="1507443"/>
                  <a:pt x="1470980" y="1507443"/>
                </a:cubicBezTo>
                <a:lnTo>
                  <a:pt x="1228204" y="1507443"/>
                </a:lnTo>
                <a:cubicBezTo>
                  <a:pt x="1168487" y="1507443"/>
                  <a:pt x="1138721" y="1477677"/>
                  <a:pt x="1138721" y="1417960"/>
                </a:cubicBezTo>
                <a:lnTo>
                  <a:pt x="1138721" y="848506"/>
                </a:lnTo>
                <a:cubicBezTo>
                  <a:pt x="1138721" y="788789"/>
                  <a:pt x="1168673" y="758837"/>
                  <a:pt x="1228204" y="758837"/>
                </a:cubicBezTo>
                <a:close/>
                <a:moveTo>
                  <a:pt x="1492188" y="0"/>
                </a:moveTo>
                <a:lnTo>
                  <a:pt x="1023193" y="0"/>
                </a:lnTo>
                <a:cubicBezTo>
                  <a:pt x="959197" y="0"/>
                  <a:pt x="930920" y="78135"/>
                  <a:pt x="973522" y="120737"/>
                </a:cubicBezTo>
                <a:lnTo>
                  <a:pt x="1108584" y="255798"/>
                </a:lnTo>
                <a:cubicBezTo>
                  <a:pt x="845530" y="554199"/>
                  <a:pt x="468995" y="781720"/>
                  <a:pt x="71065" y="781720"/>
                </a:cubicBezTo>
                <a:cubicBezTo>
                  <a:pt x="28463" y="781720"/>
                  <a:pt x="0" y="810183"/>
                  <a:pt x="0" y="852785"/>
                </a:cubicBezTo>
                <a:cubicBezTo>
                  <a:pt x="0" y="895387"/>
                  <a:pt x="28463" y="923851"/>
                  <a:pt x="71065" y="923851"/>
                </a:cubicBezTo>
                <a:cubicBezTo>
                  <a:pt x="547129" y="923851"/>
                  <a:pt x="987661" y="788789"/>
                  <a:pt x="1307455" y="454856"/>
                </a:cubicBezTo>
                <a:lnTo>
                  <a:pt x="1435447" y="582848"/>
                </a:lnTo>
                <a:cubicBezTo>
                  <a:pt x="1478049" y="625450"/>
                  <a:pt x="1556184" y="596987"/>
                  <a:pt x="1556184" y="533177"/>
                </a:cubicBezTo>
                <a:lnTo>
                  <a:pt x="1556184" y="71065"/>
                </a:lnTo>
                <a:cubicBezTo>
                  <a:pt x="1563253" y="28463"/>
                  <a:pt x="1534790" y="0"/>
                  <a:pt x="149218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28">
            <a:extLst>
              <a:ext uri="{FF2B5EF4-FFF2-40B4-BE49-F238E27FC236}">
                <a16:creationId xmlns:a16="http://schemas.microsoft.com/office/drawing/2014/main" id="{B724F448-FB06-C38D-3AB0-85133FB61EB9}"/>
              </a:ext>
            </a:extLst>
          </p:cNvPr>
          <p:cNvSpPr>
            <a:spLocks noChangeAspect="1"/>
          </p:cNvSpPr>
          <p:nvPr/>
        </p:nvSpPr>
        <p:spPr>
          <a:xfrm>
            <a:off x="3034787" y="2764284"/>
            <a:ext cx="792000" cy="686143"/>
          </a:xfrm>
          <a:custGeom>
            <a:avLst/>
            <a:gdLst>
              <a:gd name="connsiteX0" fmla="*/ 1397890 w 1786129"/>
              <a:gd name="connsiteY0" fmla="*/ 1451670 h 1547395"/>
              <a:gd name="connsiteX1" fmla="*/ 1322285 w 1786129"/>
              <a:gd name="connsiteY1" fmla="*/ 1360527 h 1547395"/>
              <a:gd name="connsiteX2" fmla="*/ 1545030 w 1786129"/>
              <a:gd name="connsiteY2" fmla="*/ 313828 h 1547395"/>
              <a:gd name="connsiteX3" fmla="*/ 1322285 w 1786129"/>
              <a:gd name="connsiteY3" fmla="*/ 91083 h 1547395"/>
              <a:gd name="connsiteX4" fmla="*/ 1397890 w 1786129"/>
              <a:gd name="connsiteY4" fmla="*/ 0 h 1547395"/>
              <a:gd name="connsiteX5" fmla="*/ 1639144 w 1786129"/>
              <a:gd name="connsiteY5" fmla="*/ 1210415 h 1547395"/>
              <a:gd name="connsiteX6" fmla="*/ 1397890 w 1786129"/>
              <a:gd name="connsiteY6" fmla="*/ 1451670 h 1547395"/>
              <a:gd name="connsiteX7" fmla="*/ 1488377 w 1786129"/>
              <a:gd name="connsiteY7" fmla="*/ 725865 h 1547395"/>
              <a:gd name="connsiteX8" fmla="*/ 1208164 w 1786129"/>
              <a:gd name="connsiteY8" fmla="*/ 1223129 h 1547395"/>
              <a:gd name="connsiteX9" fmla="*/ 1132142 w 1786129"/>
              <a:gd name="connsiteY9" fmla="*/ 1131451 h 1547395"/>
              <a:gd name="connsiteX10" fmla="*/ 1309533 w 1786129"/>
              <a:gd name="connsiteY10" fmla="*/ 497609 h 1547395"/>
              <a:gd name="connsiteX11" fmla="*/ 1132142 w 1786129"/>
              <a:gd name="connsiteY11" fmla="*/ 320219 h 1547395"/>
              <a:gd name="connsiteX12" fmla="*/ 1208164 w 1786129"/>
              <a:gd name="connsiteY12" fmla="*/ 228600 h 1547395"/>
              <a:gd name="connsiteX13" fmla="*/ 1488377 w 1786129"/>
              <a:gd name="connsiteY13" fmla="*/ 725865 h 1547395"/>
              <a:gd name="connsiteX14" fmla="*/ 893065 w 1786129"/>
              <a:gd name="connsiteY14" fmla="*/ 960537 h 1547395"/>
              <a:gd name="connsiteX15" fmla="*/ 661631 w 1786129"/>
              <a:gd name="connsiteY15" fmla="*/ 722435 h 1547395"/>
              <a:gd name="connsiteX16" fmla="*/ 899732 w 1786129"/>
              <a:gd name="connsiteY16" fmla="*/ 491002 h 1547395"/>
              <a:gd name="connsiteX17" fmla="*/ 1131190 w 1786129"/>
              <a:gd name="connsiteY17" fmla="*/ 725865 h 1547395"/>
              <a:gd name="connsiteX18" fmla="*/ 893065 w 1786129"/>
              <a:gd name="connsiteY18" fmla="*/ 960537 h 1547395"/>
              <a:gd name="connsiteX19" fmla="*/ 952596 w 1786129"/>
              <a:gd name="connsiteY19" fmla="*/ 1547396 h 1547395"/>
              <a:gd name="connsiteX20" fmla="*/ 833534 w 1786129"/>
              <a:gd name="connsiteY20" fmla="*/ 1547396 h 1547395"/>
              <a:gd name="connsiteX21" fmla="*/ 833534 w 1786129"/>
              <a:gd name="connsiteY21" fmla="*/ 960537 h 1547395"/>
              <a:gd name="connsiteX22" fmla="*/ 952596 w 1786129"/>
              <a:gd name="connsiteY22" fmla="*/ 960537 h 1547395"/>
              <a:gd name="connsiteX23" fmla="*/ 952596 w 1786129"/>
              <a:gd name="connsiteY23" fmla="*/ 1547396 h 1547395"/>
              <a:gd name="connsiteX24" fmla="*/ 653987 w 1786129"/>
              <a:gd name="connsiteY24" fmla="*/ 1131391 h 1547395"/>
              <a:gd name="connsiteX25" fmla="*/ 577906 w 1786129"/>
              <a:gd name="connsiteY25" fmla="*/ 1223070 h 1547395"/>
              <a:gd name="connsiteX26" fmla="*/ 381825 w 1786129"/>
              <a:gd name="connsiteY26" fmla="*/ 424681 h 1547395"/>
              <a:gd name="connsiteX27" fmla="*/ 577906 w 1786129"/>
              <a:gd name="connsiteY27" fmla="*/ 228600 h 1547395"/>
              <a:gd name="connsiteX28" fmla="*/ 653987 w 1786129"/>
              <a:gd name="connsiteY28" fmla="*/ 320219 h 1547395"/>
              <a:gd name="connsiteX29" fmla="*/ 476558 w 1786129"/>
              <a:gd name="connsiteY29" fmla="*/ 953962 h 1547395"/>
              <a:gd name="connsiteX30" fmla="*/ 653987 w 1786129"/>
              <a:gd name="connsiteY30" fmla="*/ 1131392 h 1547395"/>
              <a:gd name="connsiteX31" fmla="*/ 119159 w 1786129"/>
              <a:gd name="connsiteY31" fmla="*/ 725865 h 1547395"/>
              <a:gd name="connsiteX32" fmla="*/ 463845 w 1786129"/>
              <a:gd name="connsiteY32" fmla="*/ 1360527 h 1547395"/>
              <a:gd name="connsiteX33" fmla="*/ 388240 w 1786129"/>
              <a:gd name="connsiteY33" fmla="*/ 1451670 h 1547395"/>
              <a:gd name="connsiteX34" fmla="*/ 146986 w 1786129"/>
              <a:gd name="connsiteY34" fmla="*/ 241254 h 1547395"/>
              <a:gd name="connsiteX35" fmla="*/ 388240 w 1786129"/>
              <a:gd name="connsiteY35" fmla="*/ 0 h 1547395"/>
              <a:gd name="connsiteX36" fmla="*/ 463845 w 1786129"/>
              <a:gd name="connsiteY36" fmla="*/ 91083 h 1547395"/>
              <a:gd name="connsiteX37" fmla="*/ 119159 w 1786129"/>
              <a:gd name="connsiteY37" fmla="*/ 725865 h 15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86129" h="1547395">
                <a:moveTo>
                  <a:pt x="1397890" y="1451670"/>
                </a:moveTo>
                <a:lnTo>
                  <a:pt x="1322285" y="1360527"/>
                </a:lnTo>
                <a:cubicBezTo>
                  <a:pt x="1672833" y="1132999"/>
                  <a:pt x="1772559" y="664375"/>
                  <a:pt x="1545030" y="313828"/>
                </a:cubicBezTo>
                <a:cubicBezTo>
                  <a:pt x="1487230" y="224776"/>
                  <a:pt x="1411337" y="148883"/>
                  <a:pt x="1322285" y="91083"/>
                </a:cubicBezTo>
                <a:lnTo>
                  <a:pt x="1397890" y="0"/>
                </a:lnTo>
                <a:cubicBezTo>
                  <a:pt x="1798757" y="267626"/>
                  <a:pt x="1906771" y="809548"/>
                  <a:pt x="1639144" y="1210415"/>
                </a:cubicBezTo>
                <a:cubicBezTo>
                  <a:pt x="1575382" y="1305923"/>
                  <a:pt x="1493397" y="1387907"/>
                  <a:pt x="1397890" y="1451670"/>
                </a:cubicBezTo>
                <a:close/>
                <a:moveTo>
                  <a:pt x="1488377" y="725865"/>
                </a:moveTo>
                <a:cubicBezTo>
                  <a:pt x="1487842" y="929080"/>
                  <a:pt x="1381716" y="1117410"/>
                  <a:pt x="1208164" y="1223129"/>
                </a:cubicBezTo>
                <a:lnTo>
                  <a:pt x="1132142" y="1131451"/>
                </a:lnTo>
                <a:cubicBezTo>
                  <a:pt x="1356158" y="1005405"/>
                  <a:pt x="1435579" y="721625"/>
                  <a:pt x="1309533" y="497609"/>
                </a:cubicBezTo>
                <a:cubicBezTo>
                  <a:pt x="1267754" y="423357"/>
                  <a:pt x="1206395" y="361998"/>
                  <a:pt x="1132142" y="320219"/>
                </a:cubicBezTo>
                <a:lnTo>
                  <a:pt x="1208164" y="228600"/>
                </a:lnTo>
                <a:cubicBezTo>
                  <a:pt x="1381708" y="334328"/>
                  <a:pt x="1487830" y="522652"/>
                  <a:pt x="1488377" y="725865"/>
                </a:cubicBezTo>
                <a:close/>
                <a:moveTo>
                  <a:pt x="893065" y="960537"/>
                </a:moveTo>
                <a:cubicBezTo>
                  <a:pt x="763406" y="958696"/>
                  <a:pt x="659790" y="852094"/>
                  <a:pt x="661631" y="722435"/>
                </a:cubicBezTo>
                <a:cubicBezTo>
                  <a:pt x="663472" y="592777"/>
                  <a:pt x="770074" y="489160"/>
                  <a:pt x="899732" y="491002"/>
                </a:cubicBezTo>
                <a:cubicBezTo>
                  <a:pt x="1028128" y="492825"/>
                  <a:pt x="1131242" y="597456"/>
                  <a:pt x="1131190" y="725865"/>
                </a:cubicBezTo>
                <a:cubicBezTo>
                  <a:pt x="1130207" y="856412"/>
                  <a:pt x="1023612" y="961461"/>
                  <a:pt x="893065" y="960537"/>
                </a:cubicBezTo>
                <a:close/>
                <a:moveTo>
                  <a:pt x="952596" y="1547396"/>
                </a:moveTo>
                <a:lnTo>
                  <a:pt x="833534" y="1547396"/>
                </a:lnTo>
                <a:lnTo>
                  <a:pt x="833534" y="960537"/>
                </a:lnTo>
                <a:lnTo>
                  <a:pt x="952596" y="960537"/>
                </a:lnTo>
                <a:lnTo>
                  <a:pt x="952596" y="1547396"/>
                </a:lnTo>
                <a:close/>
                <a:moveTo>
                  <a:pt x="653987" y="1131391"/>
                </a:moveTo>
                <a:lnTo>
                  <a:pt x="577906" y="1223070"/>
                </a:lnTo>
                <a:cubicBezTo>
                  <a:pt x="303291" y="1056747"/>
                  <a:pt x="215503" y="699296"/>
                  <a:pt x="381825" y="424681"/>
                </a:cubicBezTo>
                <a:cubicBezTo>
                  <a:pt x="430412" y="344460"/>
                  <a:pt x="497686" y="277186"/>
                  <a:pt x="577906" y="228600"/>
                </a:cubicBezTo>
                <a:lnTo>
                  <a:pt x="653987" y="320219"/>
                </a:lnTo>
                <a:cubicBezTo>
                  <a:pt x="429988" y="446226"/>
                  <a:pt x="350550" y="729963"/>
                  <a:pt x="476558" y="953962"/>
                </a:cubicBezTo>
                <a:cubicBezTo>
                  <a:pt x="518340" y="1028236"/>
                  <a:pt x="579714" y="1089610"/>
                  <a:pt x="653987" y="1131392"/>
                </a:cubicBezTo>
                <a:close/>
                <a:moveTo>
                  <a:pt x="119159" y="725865"/>
                </a:moveTo>
                <a:cubicBezTo>
                  <a:pt x="119639" y="982018"/>
                  <a:pt x="249246" y="1220661"/>
                  <a:pt x="463845" y="1360527"/>
                </a:cubicBezTo>
                <a:lnTo>
                  <a:pt x="388240" y="1451670"/>
                </a:lnTo>
                <a:cubicBezTo>
                  <a:pt x="-12628" y="1184043"/>
                  <a:pt x="-120641" y="642122"/>
                  <a:pt x="146986" y="241254"/>
                </a:cubicBezTo>
                <a:cubicBezTo>
                  <a:pt x="210748" y="145747"/>
                  <a:pt x="292733" y="63762"/>
                  <a:pt x="388240" y="0"/>
                </a:cubicBezTo>
                <a:lnTo>
                  <a:pt x="463845" y="91083"/>
                </a:lnTo>
                <a:cubicBezTo>
                  <a:pt x="249211" y="230972"/>
                  <a:pt x="119599" y="469669"/>
                  <a:pt x="119159" y="72586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40">
            <a:extLst>
              <a:ext uri="{FF2B5EF4-FFF2-40B4-BE49-F238E27FC236}">
                <a16:creationId xmlns:a16="http://schemas.microsoft.com/office/drawing/2014/main" id="{1F8C5860-25C5-278D-C861-381EA138E012}"/>
              </a:ext>
            </a:extLst>
          </p:cNvPr>
          <p:cNvSpPr>
            <a:spLocks noChangeAspect="1"/>
          </p:cNvSpPr>
          <p:nvPr/>
        </p:nvSpPr>
        <p:spPr>
          <a:xfrm>
            <a:off x="10347182" y="2746706"/>
            <a:ext cx="792000" cy="721298"/>
          </a:xfrm>
          <a:custGeom>
            <a:avLst/>
            <a:gdLst>
              <a:gd name="connsiteX0" fmla="*/ 1328849 w 1660921"/>
              <a:gd name="connsiteY0" fmla="*/ 0 h 1512651"/>
              <a:gd name="connsiteX1" fmla="*/ 1376846 w 1660921"/>
              <a:gd name="connsiteY1" fmla="*/ 2232 h 1512651"/>
              <a:gd name="connsiteX2" fmla="*/ 1465399 w 1660921"/>
              <a:gd name="connsiteY2" fmla="*/ 99529 h 1512651"/>
              <a:gd name="connsiteX3" fmla="*/ 1465399 w 1660921"/>
              <a:gd name="connsiteY3" fmla="*/ 1196578 h 1512651"/>
              <a:gd name="connsiteX4" fmla="*/ 1371265 w 1660921"/>
              <a:gd name="connsiteY4" fmla="*/ 1294061 h 1512651"/>
              <a:gd name="connsiteX5" fmla="*/ 1130536 w 1660921"/>
              <a:gd name="connsiteY5" fmla="*/ 1332198 h 1512651"/>
              <a:gd name="connsiteX6" fmla="*/ 879388 w 1660921"/>
              <a:gd name="connsiteY6" fmla="*/ 1488839 h 1512651"/>
              <a:gd name="connsiteX7" fmla="*/ 879388 w 1660921"/>
              <a:gd name="connsiteY7" fmla="*/ 262124 h 1512651"/>
              <a:gd name="connsiteX8" fmla="*/ 1130536 w 1660921"/>
              <a:gd name="connsiteY8" fmla="*/ 40370 h 1512651"/>
              <a:gd name="connsiteX9" fmla="*/ 1328849 w 1660921"/>
              <a:gd name="connsiteY9" fmla="*/ 0 h 1512651"/>
              <a:gd name="connsiteX10" fmla="*/ 1563254 w 1660921"/>
              <a:gd name="connsiteY10" fmla="*/ 1219647 h 1512651"/>
              <a:gd name="connsiteX11" fmla="*/ 1563254 w 1660921"/>
              <a:gd name="connsiteY11" fmla="*/ 218591 h 1512651"/>
              <a:gd name="connsiteX12" fmla="*/ 1632273 w 1660921"/>
              <a:gd name="connsiteY12" fmla="*/ 247241 h 1512651"/>
              <a:gd name="connsiteX13" fmla="*/ 1660922 w 1660921"/>
              <a:gd name="connsiteY13" fmla="*/ 316260 h 1512651"/>
              <a:gd name="connsiteX14" fmla="*/ 1660922 w 1660921"/>
              <a:gd name="connsiteY14" fmla="*/ 1309501 h 1512651"/>
              <a:gd name="connsiteX15" fmla="*/ 1465585 w 1660921"/>
              <a:gd name="connsiteY15" fmla="*/ 1500002 h 1512651"/>
              <a:gd name="connsiteX16" fmla="*/ 1268202 w 1660921"/>
              <a:gd name="connsiteY16" fmla="*/ 1489025 h 1512651"/>
              <a:gd name="connsiteX17" fmla="*/ 956221 w 1660921"/>
              <a:gd name="connsiteY17" fmla="*/ 1512652 h 1512651"/>
              <a:gd name="connsiteX18" fmla="*/ 1161790 w 1660921"/>
              <a:gd name="connsiteY18" fmla="*/ 1414983 h 1512651"/>
              <a:gd name="connsiteX19" fmla="*/ 1377032 w 1660921"/>
              <a:gd name="connsiteY19" fmla="*/ 1393961 h 1512651"/>
              <a:gd name="connsiteX20" fmla="*/ 1563254 w 1660921"/>
              <a:gd name="connsiteY20" fmla="*/ 1219647 h 1512651"/>
              <a:gd name="connsiteX21" fmla="*/ 332259 w 1660921"/>
              <a:gd name="connsiteY21" fmla="*/ 0 h 1512651"/>
              <a:gd name="connsiteX22" fmla="*/ 530572 w 1660921"/>
              <a:gd name="connsiteY22" fmla="*/ 40370 h 1512651"/>
              <a:gd name="connsiteX23" fmla="*/ 781720 w 1660921"/>
              <a:gd name="connsiteY23" fmla="*/ 262124 h 1512651"/>
              <a:gd name="connsiteX24" fmla="*/ 781720 w 1660921"/>
              <a:gd name="connsiteY24" fmla="*/ 1489025 h 1512651"/>
              <a:gd name="connsiteX25" fmla="*/ 530572 w 1660921"/>
              <a:gd name="connsiteY25" fmla="*/ 1332384 h 1512651"/>
              <a:gd name="connsiteX26" fmla="*/ 289843 w 1660921"/>
              <a:gd name="connsiteY26" fmla="*/ 1294433 h 1512651"/>
              <a:gd name="connsiteX27" fmla="*/ 195895 w 1660921"/>
              <a:gd name="connsiteY27" fmla="*/ 1196764 h 1512651"/>
              <a:gd name="connsiteX28" fmla="*/ 195895 w 1660921"/>
              <a:gd name="connsiteY28" fmla="*/ 99529 h 1512651"/>
              <a:gd name="connsiteX29" fmla="*/ 284448 w 1660921"/>
              <a:gd name="connsiteY29" fmla="*/ 2418 h 1512651"/>
              <a:gd name="connsiteX30" fmla="*/ 332259 w 1660921"/>
              <a:gd name="connsiteY30" fmla="*/ 0 h 1512651"/>
              <a:gd name="connsiteX31" fmla="*/ 97854 w 1660921"/>
              <a:gd name="connsiteY31" fmla="*/ 1219647 h 1512651"/>
              <a:gd name="connsiteX32" fmla="*/ 286122 w 1660921"/>
              <a:gd name="connsiteY32" fmla="*/ 1393961 h 1512651"/>
              <a:gd name="connsiteX33" fmla="*/ 499504 w 1660921"/>
              <a:gd name="connsiteY33" fmla="*/ 1414983 h 1512651"/>
              <a:gd name="connsiteX34" fmla="*/ 706562 w 1660921"/>
              <a:gd name="connsiteY34" fmla="*/ 1512652 h 1512651"/>
              <a:gd name="connsiteX35" fmla="*/ 392906 w 1660921"/>
              <a:gd name="connsiteY35" fmla="*/ 1489025 h 1512651"/>
              <a:gd name="connsiteX36" fmla="*/ 195523 w 1660921"/>
              <a:gd name="connsiteY36" fmla="*/ 1500002 h 1512651"/>
              <a:gd name="connsiteX37" fmla="*/ 0 w 1660921"/>
              <a:gd name="connsiteY37" fmla="*/ 1309501 h 1512651"/>
              <a:gd name="connsiteX38" fmla="*/ 0 w 1660921"/>
              <a:gd name="connsiteY38" fmla="*/ 316074 h 1512651"/>
              <a:gd name="connsiteX39" fmla="*/ 97668 w 1660921"/>
              <a:gd name="connsiteY39" fmla="*/ 218405 h 1512651"/>
              <a:gd name="connsiteX40" fmla="*/ 97668 w 1660921"/>
              <a:gd name="connsiteY40" fmla="*/ 1219647 h 1512651"/>
              <a:gd name="connsiteX41" fmla="*/ 97854 w 1660921"/>
              <a:gd name="connsiteY41" fmla="*/ 1219647 h 15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60921" h="1512651">
                <a:moveTo>
                  <a:pt x="1328849" y="0"/>
                </a:moveTo>
                <a:cubicBezTo>
                  <a:pt x="1344848" y="0"/>
                  <a:pt x="1360847" y="744"/>
                  <a:pt x="1376846" y="2232"/>
                </a:cubicBezTo>
                <a:cubicBezTo>
                  <a:pt x="1427076" y="6883"/>
                  <a:pt x="1465585" y="49113"/>
                  <a:pt x="1465399" y="99529"/>
                </a:cubicBezTo>
                <a:lnTo>
                  <a:pt x="1465399" y="1196578"/>
                </a:lnTo>
                <a:cubicBezTo>
                  <a:pt x="1465399" y="1249226"/>
                  <a:pt x="1423727" y="1292200"/>
                  <a:pt x="1371265" y="1294061"/>
                </a:cubicBezTo>
                <a:cubicBezTo>
                  <a:pt x="1276573" y="1297595"/>
                  <a:pt x="1196206" y="1310246"/>
                  <a:pt x="1130536" y="1332198"/>
                </a:cubicBezTo>
                <a:cubicBezTo>
                  <a:pt x="1044401" y="1361033"/>
                  <a:pt x="960500" y="1413309"/>
                  <a:pt x="879388" y="1488839"/>
                </a:cubicBezTo>
                <a:lnTo>
                  <a:pt x="879388" y="262124"/>
                </a:lnTo>
                <a:cubicBezTo>
                  <a:pt x="939292" y="159060"/>
                  <a:pt x="1023193" y="85204"/>
                  <a:pt x="1130536" y="40370"/>
                </a:cubicBezTo>
                <a:cubicBezTo>
                  <a:pt x="1193416" y="13953"/>
                  <a:pt x="1260760" y="186"/>
                  <a:pt x="1328849" y="0"/>
                </a:cubicBezTo>
                <a:close/>
                <a:moveTo>
                  <a:pt x="1563254" y="1219647"/>
                </a:moveTo>
                <a:lnTo>
                  <a:pt x="1563254" y="218591"/>
                </a:lnTo>
                <a:cubicBezTo>
                  <a:pt x="1589112" y="218591"/>
                  <a:pt x="1614041" y="228823"/>
                  <a:pt x="1632273" y="247241"/>
                </a:cubicBezTo>
                <a:cubicBezTo>
                  <a:pt x="1650504" y="265658"/>
                  <a:pt x="1660922" y="290401"/>
                  <a:pt x="1660922" y="316260"/>
                </a:cubicBezTo>
                <a:lnTo>
                  <a:pt x="1660922" y="1309501"/>
                </a:lnTo>
                <a:cubicBezTo>
                  <a:pt x="1660922" y="1387078"/>
                  <a:pt x="1612367" y="1512652"/>
                  <a:pt x="1465585" y="1500002"/>
                </a:cubicBezTo>
                <a:cubicBezTo>
                  <a:pt x="1362149" y="1491258"/>
                  <a:pt x="1355452" y="1487537"/>
                  <a:pt x="1268202" y="1489025"/>
                </a:cubicBezTo>
                <a:cubicBezTo>
                  <a:pt x="1182812" y="1490514"/>
                  <a:pt x="1063191" y="1487537"/>
                  <a:pt x="956221" y="1512652"/>
                </a:cubicBezTo>
                <a:cubicBezTo>
                  <a:pt x="1016124" y="1462609"/>
                  <a:pt x="1103747" y="1427262"/>
                  <a:pt x="1161790" y="1414983"/>
                </a:cubicBezTo>
                <a:cubicBezTo>
                  <a:pt x="1219647" y="1402519"/>
                  <a:pt x="1292014" y="1397124"/>
                  <a:pt x="1377032" y="1393961"/>
                </a:cubicBezTo>
                <a:cubicBezTo>
                  <a:pt x="1484933" y="1390055"/>
                  <a:pt x="1563254" y="1308943"/>
                  <a:pt x="1563254" y="1219647"/>
                </a:cubicBezTo>
                <a:close/>
                <a:moveTo>
                  <a:pt x="332259" y="0"/>
                </a:moveTo>
                <a:cubicBezTo>
                  <a:pt x="399790" y="0"/>
                  <a:pt x="465832" y="13581"/>
                  <a:pt x="530572" y="40370"/>
                </a:cubicBezTo>
                <a:cubicBezTo>
                  <a:pt x="637915" y="85018"/>
                  <a:pt x="721816" y="159060"/>
                  <a:pt x="781720" y="262124"/>
                </a:cubicBezTo>
                <a:lnTo>
                  <a:pt x="781720" y="1489025"/>
                </a:lnTo>
                <a:cubicBezTo>
                  <a:pt x="700608" y="1413309"/>
                  <a:pt x="616707" y="1361033"/>
                  <a:pt x="530572" y="1332384"/>
                </a:cubicBezTo>
                <a:cubicBezTo>
                  <a:pt x="464902" y="1310618"/>
                  <a:pt x="384721" y="1297781"/>
                  <a:pt x="289843" y="1294433"/>
                </a:cubicBezTo>
                <a:cubicBezTo>
                  <a:pt x="237381" y="1292572"/>
                  <a:pt x="195709" y="1249412"/>
                  <a:pt x="195895" y="1196764"/>
                </a:cubicBezTo>
                <a:lnTo>
                  <a:pt x="195895" y="99529"/>
                </a:lnTo>
                <a:cubicBezTo>
                  <a:pt x="195895" y="49113"/>
                  <a:pt x="234218" y="7069"/>
                  <a:pt x="284448" y="2418"/>
                </a:cubicBezTo>
                <a:cubicBezTo>
                  <a:pt x="300261" y="744"/>
                  <a:pt x="316260" y="0"/>
                  <a:pt x="332259" y="0"/>
                </a:cubicBezTo>
                <a:close/>
                <a:moveTo>
                  <a:pt x="97854" y="1219647"/>
                </a:moveTo>
                <a:cubicBezTo>
                  <a:pt x="97854" y="1300200"/>
                  <a:pt x="157386" y="1389311"/>
                  <a:pt x="286122" y="1393961"/>
                </a:cubicBezTo>
                <a:cubicBezTo>
                  <a:pt x="371326" y="1397124"/>
                  <a:pt x="424532" y="1406426"/>
                  <a:pt x="499504" y="1414983"/>
                </a:cubicBezTo>
                <a:cubicBezTo>
                  <a:pt x="574477" y="1423355"/>
                  <a:pt x="646658" y="1462795"/>
                  <a:pt x="706562" y="1512652"/>
                </a:cubicBezTo>
                <a:cubicBezTo>
                  <a:pt x="599591" y="1487537"/>
                  <a:pt x="488900" y="1489025"/>
                  <a:pt x="392906" y="1489025"/>
                </a:cubicBezTo>
                <a:cubicBezTo>
                  <a:pt x="317376" y="1489025"/>
                  <a:pt x="304168" y="1500002"/>
                  <a:pt x="195523" y="1500002"/>
                </a:cubicBezTo>
                <a:cubicBezTo>
                  <a:pt x="67345" y="1500002"/>
                  <a:pt x="0" y="1384102"/>
                  <a:pt x="0" y="1309501"/>
                </a:cubicBezTo>
                <a:lnTo>
                  <a:pt x="0" y="316074"/>
                </a:lnTo>
                <a:cubicBezTo>
                  <a:pt x="0" y="262124"/>
                  <a:pt x="43718" y="218405"/>
                  <a:pt x="97668" y="218405"/>
                </a:cubicBezTo>
                <a:lnTo>
                  <a:pt x="97668" y="1219647"/>
                </a:lnTo>
                <a:lnTo>
                  <a:pt x="97854" y="121964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图形 45">
            <a:extLst>
              <a:ext uri="{FF2B5EF4-FFF2-40B4-BE49-F238E27FC236}">
                <a16:creationId xmlns:a16="http://schemas.microsoft.com/office/drawing/2014/main" id="{CDBB9218-0F9D-95CA-2210-B3EBCD597F70}"/>
              </a:ext>
            </a:extLst>
          </p:cNvPr>
          <p:cNvSpPr>
            <a:spLocks noChangeAspect="1"/>
          </p:cNvSpPr>
          <p:nvPr/>
        </p:nvSpPr>
        <p:spPr>
          <a:xfrm>
            <a:off x="1066473" y="2729240"/>
            <a:ext cx="764690" cy="792000"/>
          </a:xfrm>
          <a:custGeom>
            <a:avLst/>
            <a:gdLst>
              <a:gd name="connsiteX0" fmla="*/ 1428750 w 1666875"/>
              <a:gd name="connsiteY0" fmla="*/ 1250156 h 1726406"/>
              <a:gd name="connsiteX1" fmla="*/ 1195685 w 1666875"/>
              <a:gd name="connsiteY1" fmla="*/ 1439585 h 1726406"/>
              <a:gd name="connsiteX2" fmla="*/ 603528 w 1666875"/>
              <a:gd name="connsiteY2" fmla="*/ 1439466 h 1726406"/>
              <a:gd name="connsiteX3" fmla="*/ 572929 w 1666875"/>
              <a:gd name="connsiteY3" fmla="*/ 1309688 h 1726406"/>
              <a:gd name="connsiteX4" fmla="*/ 744795 w 1666875"/>
              <a:gd name="connsiteY4" fmla="*/ 1309688 h 1726406"/>
              <a:gd name="connsiteX5" fmla="*/ 863203 w 1666875"/>
              <a:gd name="connsiteY5" fmla="*/ 1369219 h 1726406"/>
              <a:gd name="connsiteX6" fmla="*/ 1012001 w 1666875"/>
              <a:gd name="connsiteY6" fmla="*/ 1220360 h 1726406"/>
              <a:gd name="connsiteX7" fmla="*/ 863142 w 1666875"/>
              <a:gd name="connsiteY7" fmla="*/ 1071563 h 1726406"/>
              <a:gd name="connsiteX8" fmla="*/ 717351 w 1666875"/>
              <a:gd name="connsiteY8" fmla="*/ 1190625 h 1726406"/>
              <a:gd name="connsiteX9" fmla="*/ 556915 w 1666875"/>
              <a:gd name="connsiteY9" fmla="*/ 1190625 h 1726406"/>
              <a:gd name="connsiteX10" fmla="*/ 329684 w 1666875"/>
              <a:gd name="connsiteY10" fmla="*/ 952500 h 1726406"/>
              <a:gd name="connsiteX11" fmla="*/ 59531 w 1666875"/>
              <a:gd name="connsiteY11" fmla="*/ 952500 h 1726406"/>
              <a:gd name="connsiteX12" fmla="*/ 0 w 1666875"/>
              <a:gd name="connsiteY12" fmla="*/ 1012031 h 1726406"/>
              <a:gd name="connsiteX13" fmla="*/ 59531 w 1666875"/>
              <a:gd name="connsiteY13" fmla="*/ 1071563 h 1726406"/>
              <a:gd name="connsiteX14" fmla="*/ 329744 w 1666875"/>
              <a:gd name="connsiteY14" fmla="*/ 1071563 h 1726406"/>
              <a:gd name="connsiteX15" fmla="*/ 435233 w 1666875"/>
              <a:gd name="connsiteY15" fmla="*/ 1190625 h 1726406"/>
              <a:gd name="connsiteX16" fmla="*/ 59531 w 1666875"/>
              <a:gd name="connsiteY16" fmla="*/ 1190625 h 1726406"/>
              <a:gd name="connsiteX17" fmla="*/ 0 w 1666875"/>
              <a:gd name="connsiteY17" fmla="*/ 1250156 h 1726406"/>
              <a:gd name="connsiteX18" fmla="*/ 59531 w 1666875"/>
              <a:gd name="connsiteY18" fmla="*/ 1309688 h 1726406"/>
              <a:gd name="connsiteX19" fmla="*/ 453092 w 1666875"/>
              <a:gd name="connsiteY19" fmla="*/ 1309688 h 1726406"/>
              <a:gd name="connsiteX20" fmla="*/ 606088 w 1666875"/>
              <a:gd name="connsiteY20" fmla="*/ 1558647 h 1726406"/>
              <a:gd name="connsiteX21" fmla="*/ 1198007 w 1666875"/>
              <a:gd name="connsiteY21" fmla="*/ 1558647 h 1726406"/>
              <a:gd name="connsiteX22" fmla="*/ 1202115 w 1666875"/>
              <a:gd name="connsiteY22" fmla="*/ 1557814 h 1726406"/>
              <a:gd name="connsiteX23" fmla="*/ 1428750 w 1666875"/>
              <a:gd name="connsiteY23" fmla="*/ 1726406 h 1726406"/>
              <a:gd name="connsiteX24" fmla="*/ 1666875 w 1666875"/>
              <a:gd name="connsiteY24" fmla="*/ 1488281 h 1726406"/>
              <a:gd name="connsiteX25" fmla="*/ 1428750 w 1666875"/>
              <a:gd name="connsiteY25" fmla="*/ 1250156 h 1726406"/>
              <a:gd name="connsiteX26" fmla="*/ 1428750 w 1666875"/>
              <a:gd name="connsiteY26" fmla="*/ 1607344 h 1726406"/>
              <a:gd name="connsiteX27" fmla="*/ 1309688 w 1666875"/>
              <a:gd name="connsiteY27" fmla="*/ 1488222 h 1726406"/>
              <a:gd name="connsiteX28" fmla="*/ 1428810 w 1666875"/>
              <a:gd name="connsiteY28" fmla="*/ 1369159 h 1726406"/>
              <a:gd name="connsiteX29" fmla="*/ 1547872 w 1666875"/>
              <a:gd name="connsiteY29" fmla="*/ 1488281 h 1726406"/>
              <a:gd name="connsiteX30" fmla="*/ 1428750 w 1666875"/>
              <a:gd name="connsiteY30" fmla="*/ 1607344 h 1726406"/>
              <a:gd name="connsiteX31" fmla="*/ 59531 w 1666875"/>
              <a:gd name="connsiteY31" fmla="*/ 833438 h 1726406"/>
              <a:gd name="connsiteX32" fmla="*/ 774859 w 1666875"/>
              <a:gd name="connsiteY32" fmla="*/ 833438 h 1726406"/>
              <a:gd name="connsiteX33" fmla="*/ 781883 w 1666875"/>
              <a:gd name="connsiteY33" fmla="*/ 832009 h 1726406"/>
              <a:gd name="connsiteX34" fmla="*/ 1012031 w 1666875"/>
              <a:gd name="connsiteY34" fmla="*/ 1012031 h 1726406"/>
              <a:gd name="connsiteX35" fmla="*/ 1250156 w 1666875"/>
              <a:gd name="connsiteY35" fmla="*/ 773906 h 1726406"/>
              <a:gd name="connsiteX36" fmla="*/ 1012031 w 1666875"/>
              <a:gd name="connsiteY36" fmla="*/ 535781 h 1726406"/>
              <a:gd name="connsiteX37" fmla="*/ 781883 w 1666875"/>
              <a:gd name="connsiteY37" fmla="*/ 715804 h 1726406"/>
              <a:gd name="connsiteX38" fmla="*/ 774859 w 1666875"/>
              <a:gd name="connsiteY38" fmla="*/ 714375 h 1726406"/>
              <a:gd name="connsiteX39" fmla="*/ 59531 w 1666875"/>
              <a:gd name="connsiteY39" fmla="*/ 714375 h 1726406"/>
              <a:gd name="connsiteX40" fmla="*/ 0 w 1666875"/>
              <a:gd name="connsiteY40" fmla="*/ 773906 h 1726406"/>
              <a:gd name="connsiteX41" fmla="*/ 59531 w 1666875"/>
              <a:gd name="connsiteY41" fmla="*/ 833438 h 1726406"/>
              <a:gd name="connsiteX42" fmla="*/ 1012031 w 1666875"/>
              <a:gd name="connsiteY42" fmla="*/ 654844 h 1726406"/>
              <a:gd name="connsiteX43" fmla="*/ 1131094 w 1666875"/>
              <a:gd name="connsiteY43" fmla="*/ 773966 h 1726406"/>
              <a:gd name="connsiteX44" fmla="*/ 1011972 w 1666875"/>
              <a:gd name="connsiteY44" fmla="*/ 893028 h 1726406"/>
              <a:gd name="connsiteX45" fmla="*/ 892909 w 1666875"/>
              <a:gd name="connsiteY45" fmla="*/ 773906 h 1726406"/>
              <a:gd name="connsiteX46" fmla="*/ 1012031 w 1666875"/>
              <a:gd name="connsiteY46" fmla="*/ 654844 h 1726406"/>
              <a:gd name="connsiteX47" fmla="*/ 59531 w 1666875"/>
              <a:gd name="connsiteY47" fmla="*/ 606088 h 1726406"/>
              <a:gd name="connsiteX48" fmla="*/ 329744 w 1666875"/>
              <a:gd name="connsiteY48" fmla="*/ 606088 h 1726406"/>
              <a:gd name="connsiteX49" fmla="*/ 570845 w 1666875"/>
              <a:gd name="connsiteY49" fmla="*/ 337840 h 1726406"/>
              <a:gd name="connsiteX50" fmla="*/ 606088 w 1666875"/>
              <a:gd name="connsiteY50" fmla="*/ 238125 h 1726406"/>
              <a:gd name="connsiteX51" fmla="*/ 1161514 w 1666875"/>
              <a:gd name="connsiteY51" fmla="*/ 238125 h 1726406"/>
              <a:gd name="connsiteX52" fmla="*/ 1279922 w 1666875"/>
              <a:gd name="connsiteY52" fmla="*/ 297656 h 1726406"/>
              <a:gd name="connsiteX53" fmla="*/ 1428720 w 1666875"/>
              <a:gd name="connsiteY53" fmla="*/ 148798 h 1726406"/>
              <a:gd name="connsiteX54" fmla="*/ 1279861 w 1666875"/>
              <a:gd name="connsiteY54" fmla="*/ 0 h 1726406"/>
              <a:gd name="connsiteX55" fmla="*/ 1134070 w 1666875"/>
              <a:gd name="connsiteY55" fmla="*/ 119063 h 1726406"/>
              <a:gd name="connsiteX56" fmla="*/ 606088 w 1666875"/>
              <a:gd name="connsiteY56" fmla="*/ 119063 h 1726406"/>
              <a:gd name="connsiteX57" fmla="*/ 453033 w 1666875"/>
              <a:gd name="connsiteY57" fmla="*/ 320397 h 1726406"/>
              <a:gd name="connsiteX58" fmla="*/ 329744 w 1666875"/>
              <a:gd name="connsiteY58" fmla="*/ 487025 h 1726406"/>
              <a:gd name="connsiteX59" fmla="*/ 59531 w 1666875"/>
              <a:gd name="connsiteY59" fmla="*/ 487025 h 1726406"/>
              <a:gd name="connsiteX60" fmla="*/ 0 w 1666875"/>
              <a:gd name="connsiteY60" fmla="*/ 546556 h 1726406"/>
              <a:gd name="connsiteX61" fmla="*/ 59531 w 1666875"/>
              <a:gd name="connsiteY61" fmla="*/ 606088 h 172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6875" h="1726406">
                <a:moveTo>
                  <a:pt x="1428750" y="1250156"/>
                </a:moveTo>
                <a:cubicBezTo>
                  <a:pt x="1316016" y="1250169"/>
                  <a:pt x="1218739" y="1329233"/>
                  <a:pt x="1195685" y="1439585"/>
                </a:cubicBezTo>
                <a:lnTo>
                  <a:pt x="603528" y="1439466"/>
                </a:lnTo>
                <a:cubicBezTo>
                  <a:pt x="587990" y="1429107"/>
                  <a:pt x="578525" y="1358325"/>
                  <a:pt x="572929" y="1309688"/>
                </a:cubicBezTo>
                <a:lnTo>
                  <a:pt x="744795" y="1309688"/>
                </a:lnTo>
                <a:cubicBezTo>
                  <a:pt x="771942" y="1345644"/>
                  <a:pt x="814685" y="1369219"/>
                  <a:pt x="863203" y="1369219"/>
                </a:cubicBezTo>
                <a:cubicBezTo>
                  <a:pt x="945399" y="1369202"/>
                  <a:pt x="1012018" y="1302556"/>
                  <a:pt x="1012001" y="1220360"/>
                </a:cubicBezTo>
                <a:cubicBezTo>
                  <a:pt x="1011984" y="1138165"/>
                  <a:pt x="945338" y="1071546"/>
                  <a:pt x="863142" y="1071563"/>
                </a:cubicBezTo>
                <a:cubicBezTo>
                  <a:pt x="792432" y="1071577"/>
                  <a:pt x="731494" y="1121343"/>
                  <a:pt x="717351" y="1190625"/>
                </a:cubicBezTo>
                <a:lnTo>
                  <a:pt x="556915" y="1190625"/>
                </a:lnTo>
                <a:cubicBezTo>
                  <a:pt x="535305" y="1073170"/>
                  <a:pt x="485596" y="952500"/>
                  <a:pt x="329684" y="952500"/>
                </a:cubicBezTo>
                <a:lnTo>
                  <a:pt x="59531" y="952500"/>
                </a:lnTo>
                <a:cubicBezTo>
                  <a:pt x="26653" y="952500"/>
                  <a:pt x="0" y="979153"/>
                  <a:pt x="0" y="1012031"/>
                </a:cubicBezTo>
                <a:cubicBezTo>
                  <a:pt x="0" y="1044909"/>
                  <a:pt x="26653" y="1071563"/>
                  <a:pt x="59531" y="1071563"/>
                </a:cubicBezTo>
                <a:lnTo>
                  <a:pt x="329744" y="1071563"/>
                </a:lnTo>
                <a:cubicBezTo>
                  <a:pt x="389870" y="1071563"/>
                  <a:pt x="417433" y="1108353"/>
                  <a:pt x="435233" y="1190625"/>
                </a:cubicBezTo>
                <a:lnTo>
                  <a:pt x="59531" y="1190625"/>
                </a:lnTo>
                <a:cubicBezTo>
                  <a:pt x="26653" y="1190625"/>
                  <a:pt x="0" y="1217278"/>
                  <a:pt x="0" y="1250156"/>
                </a:cubicBezTo>
                <a:cubicBezTo>
                  <a:pt x="0" y="1283034"/>
                  <a:pt x="26653" y="1309688"/>
                  <a:pt x="59531" y="1309688"/>
                </a:cubicBezTo>
                <a:lnTo>
                  <a:pt x="453092" y="1309688"/>
                </a:lnTo>
                <a:cubicBezTo>
                  <a:pt x="465594" y="1421428"/>
                  <a:pt x="482084" y="1558647"/>
                  <a:pt x="606088" y="1558647"/>
                </a:cubicBezTo>
                <a:lnTo>
                  <a:pt x="1198007" y="1558647"/>
                </a:lnTo>
                <a:cubicBezTo>
                  <a:pt x="1199495" y="1558647"/>
                  <a:pt x="1200686" y="1557933"/>
                  <a:pt x="1202115" y="1557814"/>
                </a:cubicBezTo>
                <a:cubicBezTo>
                  <a:pt x="1232059" y="1655147"/>
                  <a:pt x="1321594" y="1726406"/>
                  <a:pt x="1428750" y="1726406"/>
                </a:cubicBezTo>
                <a:cubicBezTo>
                  <a:pt x="1560263" y="1726406"/>
                  <a:pt x="1666875" y="1619794"/>
                  <a:pt x="1666875" y="1488281"/>
                </a:cubicBezTo>
                <a:cubicBezTo>
                  <a:pt x="1666875" y="1356769"/>
                  <a:pt x="1560263" y="1250156"/>
                  <a:pt x="1428750" y="1250156"/>
                </a:cubicBezTo>
                <a:close/>
                <a:moveTo>
                  <a:pt x="1428750" y="1607344"/>
                </a:moveTo>
                <a:cubicBezTo>
                  <a:pt x="1362977" y="1607327"/>
                  <a:pt x="1309671" y="1553995"/>
                  <a:pt x="1309688" y="1488222"/>
                </a:cubicBezTo>
                <a:cubicBezTo>
                  <a:pt x="1309704" y="1422449"/>
                  <a:pt x="1363037" y="1369143"/>
                  <a:pt x="1428810" y="1369159"/>
                </a:cubicBezTo>
                <a:cubicBezTo>
                  <a:pt x="1494582" y="1369176"/>
                  <a:pt x="1547889" y="1422509"/>
                  <a:pt x="1547872" y="1488281"/>
                </a:cubicBezTo>
                <a:cubicBezTo>
                  <a:pt x="1547856" y="1554054"/>
                  <a:pt x="1494523" y="1607360"/>
                  <a:pt x="1428750" y="1607344"/>
                </a:cubicBezTo>
                <a:close/>
                <a:moveTo>
                  <a:pt x="59531" y="833438"/>
                </a:moveTo>
                <a:lnTo>
                  <a:pt x="774859" y="833438"/>
                </a:lnTo>
                <a:cubicBezTo>
                  <a:pt x="777359" y="833438"/>
                  <a:pt x="779502" y="832306"/>
                  <a:pt x="781883" y="832009"/>
                </a:cubicBezTo>
                <a:cubicBezTo>
                  <a:pt x="808290" y="937660"/>
                  <a:pt x="903130" y="1011844"/>
                  <a:pt x="1012031" y="1012031"/>
                </a:cubicBezTo>
                <a:cubicBezTo>
                  <a:pt x="1143544" y="1012031"/>
                  <a:pt x="1250156" y="905419"/>
                  <a:pt x="1250156" y="773906"/>
                </a:cubicBezTo>
                <a:cubicBezTo>
                  <a:pt x="1250156" y="642393"/>
                  <a:pt x="1143544" y="535781"/>
                  <a:pt x="1012031" y="535781"/>
                </a:cubicBezTo>
                <a:cubicBezTo>
                  <a:pt x="903130" y="535968"/>
                  <a:pt x="808290" y="610152"/>
                  <a:pt x="781883" y="715804"/>
                </a:cubicBezTo>
                <a:cubicBezTo>
                  <a:pt x="779502" y="715506"/>
                  <a:pt x="777359" y="714375"/>
                  <a:pt x="774859" y="714375"/>
                </a:cubicBezTo>
                <a:lnTo>
                  <a:pt x="59531" y="714375"/>
                </a:lnTo>
                <a:cubicBezTo>
                  <a:pt x="26653" y="714375"/>
                  <a:pt x="0" y="741028"/>
                  <a:pt x="0" y="773906"/>
                </a:cubicBezTo>
                <a:cubicBezTo>
                  <a:pt x="0" y="806784"/>
                  <a:pt x="26653" y="833438"/>
                  <a:pt x="59531" y="833438"/>
                </a:cubicBezTo>
                <a:close/>
                <a:moveTo>
                  <a:pt x="1012031" y="654844"/>
                </a:moveTo>
                <a:cubicBezTo>
                  <a:pt x="1077804" y="654860"/>
                  <a:pt x="1131110" y="708193"/>
                  <a:pt x="1131094" y="773966"/>
                </a:cubicBezTo>
                <a:cubicBezTo>
                  <a:pt x="1131077" y="839739"/>
                  <a:pt x="1077745" y="893045"/>
                  <a:pt x="1011972" y="893028"/>
                </a:cubicBezTo>
                <a:cubicBezTo>
                  <a:pt x="946199" y="893012"/>
                  <a:pt x="892893" y="839679"/>
                  <a:pt x="892909" y="773906"/>
                </a:cubicBezTo>
                <a:cubicBezTo>
                  <a:pt x="892926" y="708133"/>
                  <a:pt x="946258" y="654827"/>
                  <a:pt x="1012031" y="654844"/>
                </a:cubicBezTo>
                <a:close/>
                <a:moveTo>
                  <a:pt x="59531" y="606088"/>
                </a:moveTo>
                <a:lnTo>
                  <a:pt x="329744" y="606088"/>
                </a:lnTo>
                <a:cubicBezTo>
                  <a:pt x="531078" y="606088"/>
                  <a:pt x="555962" y="438150"/>
                  <a:pt x="570845" y="337840"/>
                </a:cubicBezTo>
                <a:cubicBezTo>
                  <a:pt x="583287" y="253186"/>
                  <a:pt x="590907" y="238125"/>
                  <a:pt x="606088" y="238125"/>
                </a:cubicBezTo>
                <a:lnTo>
                  <a:pt x="1161514" y="238125"/>
                </a:lnTo>
                <a:cubicBezTo>
                  <a:pt x="1188660" y="274082"/>
                  <a:pt x="1231404" y="297656"/>
                  <a:pt x="1279922" y="297656"/>
                </a:cubicBezTo>
                <a:cubicBezTo>
                  <a:pt x="1362117" y="297639"/>
                  <a:pt x="1428736" y="230993"/>
                  <a:pt x="1428720" y="148798"/>
                </a:cubicBezTo>
                <a:cubicBezTo>
                  <a:pt x="1428703" y="66602"/>
                  <a:pt x="1362057" y="-17"/>
                  <a:pt x="1279861" y="0"/>
                </a:cubicBezTo>
                <a:cubicBezTo>
                  <a:pt x="1209151" y="14"/>
                  <a:pt x="1148212" y="49781"/>
                  <a:pt x="1134070" y="119063"/>
                </a:cubicBezTo>
                <a:lnTo>
                  <a:pt x="606088" y="119063"/>
                </a:lnTo>
                <a:cubicBezTo>
                  <a:pt x="482798" y="119063"/>
                  <a:pt x="464880" y="240209"/>
                  <a:pt x="453033" y="320397"/>
                </a:cubicBezTo>
                <a:cubicBezTo>
                  <a:pt x="435531" y="438805"/>
                  <a:pt x="419457" y="487025"/>
                  <a:pt x="329744" y="487025"/>
                </a:cubicBezTo>
                <a:lnTo>
                  <a:pt x="59531" y="487025"/>
                </a:lnTo>
                <a:cubicBezTo>
                  <a:pt x="26653" y="487025"/>
                  <a:pt x="0" y="513678"/>
                  <a:pt x="0" y="546556"/>
                </a:cubicBezTo>
                <a:cubicBezTo>
                  <a:pt x="0" y="579435"/>
                  <a:pt x="26653" y="606088"/>
                  <a:pt x="59531" y="606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76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5EA87D-8EF1-FDFC-5444-8945A2026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CED0A72-41DC-4A21-3D90-791CD7A15D51}"/>
              </a:ext>
            </a:extLst>
          </p:cNvPr>
          <p:cNvGrpSpPr/>
          <p:nvPr/>
        </p:nvGrpSpPr>
        <p:grpSpPr>
          <a:xfrm>
            <a:off x="939342" y="1647527"/>
            <a:ext cx="2160000" cy="2160000"/>
            <a:chOff x="1044064" y="1994660"/>
            <a:chExt cx="2160000" cy="21600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524221A-6B9D-8F2C-1757-5DBA9B08925E}"/>
                </a:ext>
              </a:extLst>
            </p:cNvPr>
            <p:cNvSpPr/>
            <p:nvPr/>
          </p:nvSpPr>
          <p:spPr>
            <a:xfrm>
              <a:off x="1278465" y="2229057"/>
              <a:ext cx="1693333" cy="169333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15236A6-966D-46AD-4325-2164B0F5E7DB}"/>
                </a:ext>
              </a:extLst>
            </p:cNvPr>
            <p:cNvSpPr/>
            <p:nvPr/>
          </p:nvSpPr>
          <p:spPr>
            <a:xfrm>
              <a:off x="1142999" y="2093591"/>
              <a:ext cx="1964266" cy="1964266"/>
            </a:xfrm>
            <a:prstGeom prst="ellipse">
              <a:avLst/>
            </a:prstGeom>
            <a:noFill/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空心弧 13">
              <a:extLst>
                <a:ext uri="{FF2B5EF4-FFF2-40B4-BE49-F238E27FC236}">
                  <a16:creationId xmlns:a16="http://schemas.microsoft.com/office/drawing/2014/main" id="{1E8C6AF3-C64E-EEBD-BECA-C94D24C6F241}"/>
                </a:ext>
              </a:extLst>
            </p:cNvPr>
            <p:cNvSpPr/>
            <p:nvPr/>
          </p:nvSpPr>
          <p:spPr>
            <a:xfrm>
              <a:off x="1044064" y="1994660"/>
              <a:ext cx="2160000" cy="2160000"/>
            </a:xfrm>
            <a:prstGeom prst="blockArc">
              <a:avLst>
                <a:gd name="adj1" fmla="val 16155150"/>
                <a:gd name="adj2" fmla="val 20457032"/>
                <a:gd name="adj3" fmla="val 47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309E856-4A03-627D-B541-9B7DE3E28084}"/>
                </a:ext>
              </a:extLst>
            </p:cNvPr>
            <p:cNvSpPr txBox="1"/>
            <p:nvPr/>
          </p:nvSpPr>
          <p:spPr>
            <a:xfrm>
              <a:off x="1621628" y="2614058"/>
              <a:ext cx="10070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312BBC50-6BE2-E9F4-FAFB-07F83169BCE1}"/>
              </a:ext>
            </a:extLst>
          </p:cNvPr>
          <p:cNvSpPr txBox="1"/>
          <p:nvPr/>
        </p:nvSpPr>
        <p:spPr>
          <a:xfrm>
            <a:off x="1208864" y="39801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F3009E7-C91D-2F87-9BF4-FB358BCF5C59}"/>
              </a:ext>
            </a:extLst>
          </p:cNvPr>
          <p:cNvSpPr txBox="1"/>
          <p:nvPr/>
        </p:nvSpPr>
        <p:spPr>
          <a:xfrm>
            <a:off x="800142" y="4609661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点击输入您的具体内容，用简洁的语言文字进行阐述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8A63000-202B-B724-200B-21BB2031CE71}"/>
              </a:ext>
            </a:extLst>
          </p:cNvPr>
          <p:cNvSpPr/>
          <p:nvPr/>
        </p:nvSpPr>
        <p:spPr>
          <a:xfrm>
            <a:off x="3891515" y="3833668"/>
            <a:ext cx="1693333" cy="16933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6FAC58A-7FD5-2172-FA87-93F2539F2A33}"/>
              </a:ext>
            </a:extLst>
          </p:cNvPr>
          <p:cNvSpPr/>
          <p:nvPr/>
        </p:nvSpPr>
        <p:spPr>
          <a:xfrm>
            <a:off x="3756049" y="3698202"/>
            <a:ext cx="1964266" cy="1964266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空心弧 21">
            <a:extLst>
              <a:ext uri="{FF2B5EF4-FFF2-40B4-BE49-F238E27FC236}">
                <a16:creationId xmlns:a16="http://schemas.microsoft.com/office/drawing/2014/main" id="{81822C72-4FF2-726D-ECDB-875D265379F0}"/>
              </a:ext>
            </a:extLst>
          </p:cNvPr>
          <p:cNvSpPr/>
          <p:nvPr/>
        </p:nvSpPr>
        <p:spPr>
          <a:xfrm flipV="1">
            <a:off x="3657114" y="3599271"/>
            <a:ext cx="2160000" cy="2160000"/>
          </a:xfrm>
          <a:prstGeom prst="blockArc">
            <a:avLst>
              <a:gd name="adj1" fmla="val 16155150"/>
              <a:gd name="adj2" fmla="val 20457032"/>
              <a:gd name="adj3" fmla="val 473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017CFF-046E-4D7F-2FCB-0D06D442D34E}"/>
              </a:ext>
            </a:extLst>
          </p:cNvPr>
          <p:cNvSpPr txBox="1"/>
          <p:nvPr/>
        </p:nvSpPr>
        <p:spPr>
          <a:xfrm>
            <a:off x="4234678" y="4218669"/>
            <a:ext cx="11240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EDB80A3-C217-E914-928D-36C4D559F802}"/>
              </a:ext>
            </a:extLst>
          </p:cNvPr>
          <p:cNvSpPr txBox="1"/>
          <p:nvPr/>
        </p:nvSpPr>
        <p:spPr>
          <a:xfrm>
            <a:off x="3926636" y="16475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693EC4-BE6F-9E5F-A571-D82DF8E1035F}"/>
              </a:ext>
            </a:extLst>
          </p:cNvPr>
          <p:cNvSpPr txBox="1"/>
          <p:nvPr/>
        </p:nvSpPr>
        <p:spPr>
          <a:xfrm>
            <a:off x="3517914" y="2104885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点击输入您的具体内容，用简洁的语言文字进行阐述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05BDAE4-7B97-1649-0B20-8DAEC11F9C60}"/>
              </a:ext>
            </a:extLst>
          </p:cNvPr>
          <p:cNvGrpSpPr/>
          <p:nvPr/>
        </p:nvGrpSpPr>
        <p:grpSpPr>
          <a:xfrm>
            <a:off x="6374886" y="1647527"/>
            <a:ext cx="2160000" cy="2160000"/>
            <a:chOff x="1044064" y="1994660"/>
            <a:chExt cx="2160000" cy="216000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F7D98C9-1E47-9864-7EF8-2326603DBDBA}"/>
                </a:ext>
              </a:extLst>
            </p:cNvPr>
            <p:cNvSpPr/>
            <p:nvPr/>
          </p:nvSpPr>
          <p:spPr>
            <a:xfrm>
              <a:off x="1278465" y="2229057"/>
              <a:ext cx="1693333" cy="169333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0072966-89C3-4236-AC4D-35154613D8FF}"/>
                </a:ext>
              </a:extLst>
            </p:cNvPr>
            <p:cNvSpPr/>
            <p:nvPr/>
          </p:nvSpPr>
          <p:spPr>
            <a:xfrm>
              <a:off x="1142999" y="2093591"/>
              <a:ext cx="1964266" cy="1964266"/>
            </a:xfrm>
            <a:prstGeom prst="ellipse">
              <a:avLst/>
            </a:prstGeom>
            <a:noFill/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空心弧 28">
              <a:extLst>
                <a:ext uri="{FF2B5EF4-FFF2-40B4-BE49-F238E27FC236}">
                  <a16:creationId xmlns:a16="http://schemas.microsoft.com/office/drawing/2014/main" id="{49214DBD-C61E-EEB5-C79C-A0B0CDCEC24C}"/>
                </a:ext>
              </a:extLst>
            </p:cNvPr>
            <p:cNvSpPr/>
            <p:nvPr/>
          </p:nvSpPr>
          <p:spPr>
            <a:xfrm>
              <a:off x="1044064" y="1994660"/>
              <a:ext cx="2160000" cy="2160000"/>
            </a:xfrm>
            <a:prstGeom prst="blockArc">
              <a:avLst>
                <a:gd name="adj1" fmla="val 16155150"/>
                <a:gd name="adj2" fmla="val 20457032"/>
                <a:gd name="adj3" fmla="val 473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C2323E0-6824-980B-EBAF-E74EA88CAA79}"/>
                </a:ext>
              </a:extLst>
            </p:cNvPr>
            <p:cNvSpPr txBox="1"/>
            <p:nvPr/>
          </p:nvSpPr>
          <p:spPr>
            <a:xfrm>
              <a:off x="1621628" y="2614058"/>
              <a:ext cx="11240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B6041318-1087-A244-0DEE-2FB1C6860516}"/>
              </a:ext>
            </a:extLst>
          </p:cNvPr>
          <p:cNvSpPr txBox="1"/>
          <p:nvPr/>
        </p:nvSpPr>
        <p:spPr>
          <a:xfrm>
            <a:off x="6644408" y="39801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D2138E4-C749-EF72-E36C-51BE3B96A182}"/>
              </a:ext>
            </a:extLst>
          </p:cNvPr>
          <p:cNvSpPr txBox="1"/>
          <p:nvPr/>
        </p:nvSpPr>
        <p:spPr>
          <a:xfrm>
            <a:off x="6235686" y="4609661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点击输入您的具体内容，用简洁的语言文字进行阐述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EB0E3AC-74D0-3E02-DD15-CB6F3773A50C}"/>
              </a:ext>
            </a:extLst>
          </p:cNvPr>
          <p:cNvSpPr/>
          <p:nvPr/>
        </p:nvSpPr>
        <p:spPr>
          <a:xfrm>
            <a:off x="9327059" y="3833668"/>
            <a:ext cx="1693333" cy="16933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4567E295-8421-4B72-3F7B-15CAEE5E6572}"/>
              </a:ext>
            </a:extLst>
          </p:cNvPr>
          <p:cNvSpPr/>
          <p:nvPr/>
        </p:nvSpPr>
        <p:spPr>
          <a:xfrm>
            <a:off x="9191593" y="3698202"/>
            <a:ext cx="1964266" cy="1964266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空心弧 35">
            <a:extLst>
              <a:ext uri="{FF2B5EF4-FFF2-40B4-BE49-F238E27FC236}">
                <a16:creationId xmlns:a16="http://schemas.microsoft.com/office/drawing/2014/main" id="{0A15FDAB-790E-EE70-4C5C-98AE217824D1}"/>
              </a:ext>
            </a:extLst>
          </p:cNvPr>
          <p:cNvSpPr/>
          <p:nvPr/>
        </p:nvSpPr>
        <p:spPr>
          <a:xfrm flipV="1">
            <a:off x="9092658" y="3599271"/>
            <a:ext cx="2160000" cy="2160000"/>
          </a:xfrm>
          <a:prstGeom prst="blockArc">
            <a:avLst>
              <a:gd name="adj1" fmla="val 16155150"/>
              <a:gd name="adj2" fmla="val 20457032"/>
              <a:gd name="adj3" fmla="val 473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0237D9F-37E1-E245-DA34-480190A23A83}"/>
              </a:ext>
            </a:extLst>
          </p:cNvPr>
          <p:cNvSpPr txBox="1"/>
          <p:nvPr/>
        </p:nvSpPr>
        <p:spPr>
          <a:xfrm>
            <a:off x="9670222" y="4218669"/>
            <a:ext cx="11240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1AD6CBC-7B5B-1E65-D4D7-0218E2D6C549}"/>
              </a:ext>
            </a:extLst>
          </p:cNvPr>
          <p:cNvSpPr txBox="1"/>
          <p:nvPr/>
        </p:nvSpPr>
        <p:spPr>
          <a:xfrm>
            <a:off x="9362180" y="16475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38C27BE-497D-83F0-6BF8-4E56B936FFD5}"/>
              </a:ext>
            </a:extLst>
          </p:cNvPr>
          <p:cNvSpPr txBox="1"/>
          <p:nvPr/>
        </p:nvSpPr>
        <p:spPr>
          <a:xfrm>
            <a:off x="8953458" y="2104885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点击输入您的具体内容，用简洁的语言文字进行阐述</a:t>
            </a:r>
          </a:p>
        </p:txBody>
      </p:sp>
    </p:spTree>
    <p:extLst>
      <p:ext uri="{BB962C8B-B14F-4D97-AF65-F5344CB8AC3E}">
        <p14:creationId xmlns:p14="http://schemas.microsoft.com/office/powerpoint/2010/main" val="2628530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262C9F-AB25-D082-36C1-5143DC04C51F}"/>
              </a:ext>
            </a:extLst>
          </p:cNvPr>
          <p:cNvSpPr txBox="1"/>
          <p:nvPr/>
        </p:nvSpPr>
        <p:spPr>
          <a:xfrm>
            <a:off x="5307965" y="2054304"/>
            <a:ext cx="15760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3B1E2B-E7F4-3650-35C6-E1B5CF2213F0}"/>
              </a:ext>
            </a:extLst>
          </p:cNvPr>
          <p:cNvSpPr txBox="1"/>
          <p:nvPr/>
        </p:nvSpPr>
        <p:spPr>
          <a:xfrm>
            <a:off x="4875158" y="3742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2967160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78FA80-3EF0-CD3D-653E-2EC37259D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53B9D9B-9F24-B754-DD36-9FC87EE8AB67}"/>
              </a:ext>
            </a:extLst>
          </p:cNvPr>
          <p:cNvSpPr/>
          <p:nvPr/>
        </p:nvSpPr>
        <p:spPr>
          <a:xfrm rot="2700000">
            <a:off x="4942742" y="2447411"/>
            <a:ext cx="2307010" cy="230701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D7E64D5-602E-57A5-C0CB-98D47DF4BBFD}"/>
              </a:ext>
            </a:extLst>
          </p:cNvPr>
          <p:cNvGrpSpPr/>
          <p:nvPr/>
        </p:nvGrpSpPr>
        <p:grpSpPr>
          <a:xfrm>
            <a:off x="6911898" y="1969613"/>
            <a:ext cx="1361507" cy="819998"/>
            <a:chOff x="6986328" y="1891456"/>
            <a:chExt cx="1486160" cy="895073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6B6DF56-994B-AE02-02ED-593521EC45FE}"/>
                </a:ext>
              </a:extLst>
            </p:cNvPr>
            <p:cNvCxnSpPr>
              <a:cxnSpLocks/>
              <a:stCxn id="3" idx="0"/>
            </p:cNvCxnSpPr>
            <p:nvPr/>
          </p:nvCxnSpPr>
          <p:spPr>
            <a:xfrm>
              <a:off x="6986328" y="2781785"/>
              <a:ext cx="345805" cy="4744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E308A3E-A856-3794-1C5E-AB36FFF76C97}"/>
                </a:ext>
              </a:extLst>
            </p:cNvPr>
            <p:cNvCxnSpPr>
              <a:cxnSpLocks/>
            </p:cNvCxnSpPr>
            <p:nvPr/>
          </p:nvCxnSpPr>
          <p:spPr>
            <a:xfrm>
              <a:off x="7332673" y="1891456"/>
              <a:ext cx="0" cy="890329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713C972B-F2DD-5A0A-BE3F-C934F8BB1EC8}"/>
                </a:ext>
              </a:extLst>
            </p:cNvPr>
            <p:cNvCxnSpPr>
              <a:cxnSpLocks/>
            </p:cNvCxnSpPr>
            <p:nvPr/>
          </p:nvCxnSpPr>
          <p:spPr>
            <a:xfrm>
              <a:off x="7332133" y="1891456"/>
              <a:ext cx="1140355" cy="0"/>
            </a:xfrm>
            <a:prstGeom prst="straightConnector1">
              <a:avLst/>
            </a:prstGeom>
            <a:ln w="22225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29332F8-423E-01AF-80C6-F10262E556D2}"/>
              </a:ext>
            </a:extLst>
          </p:cNvPr>
          <p:cNvCxnSpPr>
            <a:cxnSpLocks/>
          </p:cNvCxnSpPr>
          <p:nvPr/>
        </p:nvCxnSpPr>
        <p:spPr>
          <a:xfrm>
            <a:off x="7560290" y="3600916"/>
            <a:ext cx="713116" cy="0"/>
          </a:xfrm>
          <a:prstGeom prst="straightConnector1">
            <a:avLst/>
          </a:prstGeom>
          <a:ln w="22225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3C2D7E5-6089-B7CF-D442-2768156D9717}"/>
              </a:ext>
            </a:extLst>
          </p:cNvPr>
          <p:cNvGrpSpPr/>
          <p:nvPr/>
        </p:nvGrpSpPr>
        <p:grpSpPr>
          <a:xfrm flipV="1">
            <a:off x="6911898" y="4416567"/>
            <a:ext cx="1361507" cy="819998"/>
            <a:chOff x="6986328" y="1891456"/>
            <a:chExt cx="1486160" cy="895073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A4465D9-AD0B-67ED-DB58-84344254C1A7}"/>
                </a:ext>
              </a:extLst>
            </p:cNvPr>
            <p:cNvCxnSpPr>
              <a:cxnSpLocks/>
            </p:cNvCxnSpPr>
            <p:nvPr/>
          </p:nvCxnSpPr>
          <p:spPr>
            <a:xfrm>
              <a:off x="6986328" y="2781785"/>
              <a:ext cx="345805" cy="4744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717B0FD-EED1-E58B-3913-19FF9105AA3D}"/>
                </a:ext>
              </a:extLst>
            </p:cNvPr>
            <p:cNvCxnSpPr>
              <a:cxnSpLocks/>
            </p:cNvCxnSpPr>
            <p:nvPr/>
          </p:nvCxnSpPr>
          <p:spPr>
            <a:xfrm>
              <a:off x="7332673" y="1891456"/>
              <a:ext cx="0" cy="890329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D5F517EA-25C5-591F-96A1-99284D9904EA}"/>
                </a:ext>
              </a:extLst>
            </p:cNvPr>
            <p:cNvCxnSpPr>
              <a:cxnSpLocks/>
            </p:cNvCxnSpPr>
            <p:nvPr/>
          </p:nvCxnSpPr>
          <p:spPr>
            <a:xfrm>
              <a:off x="7332133" y="1891456"/>
              <a:ext cx="1140355" cy="0"/>
            </a:xfrm>
            <a:prstGeom prst="straightConnector1">
              <a:avLst/>
            </a:prstGeom>
            <a:ln w="22225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48C339D-7E35-6B8A-699D-7986A8617073}"/>
              </a:ext>
            </a:extLst>
          </p:cNvPr>
          <p:cNvGrpSpPr/>
          <p:nvPr/>
        </p:nvGrpSpPr>
        <p:grpSpPr>
          <a:xfrm flipH="1">
            <a:off x="3919088" y="1965267"/>
            <a:ext cx="1361507" cy="819998"/>
            <a:chOff x="6986328" y="1891456"/>
            <a:chExt cx="1486160" cy="895073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85CB340-D5D6-EBD5-AF7B-7D7441783063}"/>
                </a:ext>
              </a:extLst>
            </p:cNvPr>
            <p:cNvCxnSpPr>
              <a:cxnSpLocks/>
            </p:cNvCxnSpPr>
            <p:nvPr/>
          </p:nvCxnSpPr>
          <p:spPr>
            <a:xfrm>
              <a:off x="6986328" y="2781785"/>
              <a:ext cx="345805" cy="4744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5E3CC55-887D-3BE8-E0DC-A3B1EAD85D08}"/>
                </a:ext>
              </a:extLst>
            </p:cNvPr>
            <p:cNvCxnSpPr>
              <a:cxnSpLocks/>
            </p:cNvCxnSpPr>
            <p:nvPr/>
          </p:nvCxnSpPr>
          <p:spPr>
            <a:xfrm>
              <a:off x="7332673" y="1891456"/>
              <a:ext cx="0" cy="890329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4B4D3640-5565-3B73-3341-69316E509695}"/>
                </a:ext>
              </a:extLst>
            </p:cNvPr>
            <p:cNvCxnSpPr>
              <a:cxnSpLocks/>
            </p:cNvCxnSpPr>
            <p:nvPr/>
          </p:nvCxnSpPr>
          <p:spPr>
            <a:xfrm>
              <a:off x="7332133" y="1891456"/>
              <a:ext cx="1140355" cy="0"/>
            </a:xfrm>
            <a:prstGeom prst="straightConnector1">
              <a:avLst/>
            </a:prstGeom>
            <a:ln w="22225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C355C035-7B5B-4CE7-72B7-E75C1AB32F5A}"/>
              </a:ext>
            </a:extLst>
          </p:cNvPr>
          <p:cNvCxnSpPr>
            <a:cxnSpLocks/>
          </p:cNvCxnSpPr>
          <p:nvPr/>
        </p:nvCxnSpPr>
        <p:spPr>
          <a:xfrm flipH="1">
            <a:off x="3915932" y="3596570"/>
            <a:ext cx="713116" cy="0"/>
          </a:xfrm>
          <a:prstGeom prst="straightConnector1">
            <a:avLst/>
          </a:prstGeom>
          <a:ln w="22225"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1F6FA88-F381-FC7C-9CB5-4A7CB48A2CA8}"/>
              </a:ext>
            </a:extLst>
          </p:cNvPr>
          <p:cNvGrpSpPr/>
          <p:nvPr/>
        </p:nvGrpSpPr>
        <p:grpSpPr>
          <a:xfrm flipH="1" flipV="1">
            <a:off x="3919088" y="4412221"/>
            <a:ext cx="1361507" cy="819998"/>
            <a:chOff x="6986328" y="1891456"/>
            <a:chExt cx="1486160" cy="895073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6532984-6E6A-8F27-D371-E87EBFFB87D5}"/>
                </a:ext>
              </a:extLst>
            </p:cNvPr>
            <p:cNvCxnSpPr>
              <a:cxnSpLocks/>
            </p:cNvCxnSpPr>
            <p:nvPr/>
          </p:nvCxnSpPr>
          <p:spPr>
            <a:xfrm>
              <a:off x="6986328" y="2781785"/>
              <a:ext cx="345805" cy="4744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3F723E1-EB2E-B903-B800-24515430FA3D}"/>
                </a:ext>
              </a:extLst>
            </p:cNvPr>
            <p:cNvCxnSpPr>
              <a:cxnSpLocks/>
            </p:cNvCxnSpPr>
            <p:nvPr/>
          </p:nvCxnSpPr>
          <p:spPr>
            <a:xfrm>
              <a:off x="7332673" y="1891456"/>
              <a:ext cx="0" cy="890329"/>
            </a:xfrm>
            <a:prstGeom prst="line">
              <a:avLst/>
            </a:prstGeom>
            <a:ln w="22225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id="{1C543233-673C-15C7-D788-FB74054AC180}"/>
                </a:ext>
              </a:extLst>
            </p:cNvPr>
            <p:cNvCxnSpPr>
              <a:cxnSpLocks/>
            </p:cNvCxnSpPr>
            <p:nvPr/>
          </p:nvCxnSpPr>
          <p:spPr>
            <a:xfrm>
              <a:off x="7332133" y="1891456"/>
              <a:ext cx="1140355" cy="0"/>
            </a:xfrm>
            <a:prstGeom prst="straightConnector1">
              <a:avLst/>
            </a:prstGeom>
            <a:ln w="22225" cap="rnd"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9F7FF2C1-01AF-670B-3EED-770DA7CB564E}"/>
              </a:ext>
            </a:extLst>
          </p:cNvPr>
          <p:cNvSpPr/>
          <p:nvPr/>
        </p:nvSpPr>
        <p:spPr>
          <a:xfrm>
            <a:off x="3109087" y="1636455"/>
            <a:ext cx="657622" cy="6576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BF022E2-BFFE-2C55-F671-029A67AFFF31}"/>
              </a:ext>
            </a:extLst>
          </p:cNvPr>
          <p:cNvSpPr/>
          <p:nvPr/>
        </p:nvSpPr>
        <p:spPr>
          <a:xfrm>
            <a:off x="3109087" y="3267758"/>
            <a:ext cx="657622" cy="6576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D434CEBD-4BE8-4828-7E70-E1D7CB46D263}"/>
              </a:ext>
            </a:extLst>
          </p:cNvPr>
          <p:cNvSpPr/>
          <p:nvPr/>
        </p:nvSpPr>
        <p:spPr>
          <a:xfrm>
            <a:off x="3109087" y="4899062"/>
            <a:ext cx="657622" cy="6576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8F1F78D2-4949-1A70-9327-08D113C033E3}"/>
              </a:ext>
            </a:extLst>
          </p:cNvPr>
          <p:cNvSpPr/>
          <p:nvPr/>
        </p:nvSpPr>
        <p:spPr>
          <a:xfrm>
            <a:off x="8425291" y="1636455"/>
            <a:ext cx="657622" cy="6576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406C032-BBEE-FBD4-1F0D-4AD3A67D7049}"/>
              </a:ext>
            </a:extLst>
          </p:cNvPr>
          <p:cNvSpPr/>
          <p:nvPr/>
        </p:nvSpPr>
        <p:spPr>
          <a:xfrm>
            <a:off x="8425291" y="3267758"/>
            <a:ext cx="657622" cy="6576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7AD617E2-A7EB-9C77-2FB4-7AFBAACA5C81}"/>
              </a:ext>
            </a:extLst>
          </p:cNvPr>
          <p:cNvSpPr/>
          <p:nvPr/>
        </p:nvSpPr>
        <p:spPr>
          <a:xfrm>
            <a:off x="8425291" y="4899062"/>
            <a:ext cx="657622" cy="6576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8A79591-F028-1C49-6F0A-0902C82FD4E4}"/>
              </a:ext>
            </a:extLst>
          </p:cNvPr>
          <p:cNvSpPr txBox="1"/>
          <p:nvPr/>
        </p:nvSpPr>
        <p:spPr>
          <a:xfrm>
            <a:off x="9234025" y="13748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46D2483-74E0-890C-2934-0833BA20C769}"/>
              </a:ext>
            </a:extLst>
          </p:cNvPr>
          <p:cNvSpPr txBox="1"/>
          <p:nvPr/>
        </p:nvSpPr>
        <p:spPr>
          <a:xfrm>
            <a:off x="9234025" y="1798288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F42570D-420B-B6F5-7849-B7C111F1A69D}"/>
              </a:ext>
            </a:extLst>
          </p:cNvPr>
          <p:cNvSpPr txBox="1"/>
          <p:nvPr/>
        </p:nvSpPr>
        <p:spPr>
          <a:xfrm>
            <a:off x="9234025" y="31731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22CA326-AA14-C6AA-9D00-50D89D412585}"/>
              </a:ext>
            </a:extLst>
          </p:cNvPr>
          <p:cNvSpPr txBox="1"/>
          <p:nvPr/>
        </p:nvSpPr>
        <p:spPr>
          <a:xfrm>
            <a:off x="9234025" y="3596570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200585A-A680-3FB1-9F30-6EC3D94BC5ED}"/>
              </a:ext>
            </a:extLst>
          </p:cNvPr>
          <p:cNvSpPr txBox="1"/>
          <p:nvPr/>
        </p:nvSpPr>
        <p:spPr>
          <a:xfrm>
            <a:off x="9234025" y="49796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E53D87E-55C4-B931-FA77-EC95AEDAF739}"/>
              </a:ext>
            </a:extLst>
          </p:cNvPr>
          <p:cNvSpPr txBox="1"/>
          <p:nvPr/>
        </p:nvSpPr>
        <p:spPr>
          <a:xfrm>
            <a:off x="9234025" y="5403122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EB9839B-BEEA-8E18-C23D-AD984DA4D9B4}"/>
              </a:ext>
            </a:extLst>
          </p:cNvPr>
          <p:cNvSpPr txBox="1"/>
          <p:nvPr/>
        </p:nvSpPr>
        <p:spPr>
          <a:xfrm>
            <a:off x="1540936" y="13748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0DEBFFE-533A-3F34-1EBE-A0AB89276712}"/>
              </a:ext>
            </a:extLst>
          </p:cNvPr>
          <p:cNvSpPr txBox="1"/>
          <p:nvPr/>
        </p:nvSpPr>
        <p:spPr>
          <a:xfrm>
            <a:off x="796708" y="1798288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AEB190D-7777-2315-17BF-476B364955C0}"/>
              </a:ext>
            </a:extLst>
          </p:cNvPr>
          <p:cNvSpPr txBox="1"/>
          <p:nvPr/>
        </p:nvSpPr>
        <p:spPr>
          <a:xfrm>
            <a:off x="1540936" y="317312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7E7829A-B6C0-928C-7AA4-28B8CBE506C1}"/>
              </a:ext>
            </a:extLst>
          </p:cNvPr>
          <p:cNvSpPr txBox="1"/>
          <p:nvPr/>
        </p:nvSpPr>
        <p:spPr>
          <a:xfrm>
            <a:off x="796708" y="3596570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E840327-E824-FCEA-CCCE-08D8A8CC49A2}"/>
              </a:ext>
            </a:extLst>
          </p:cNvPr>
          <p:cNvSpPr txBox="1"/>
          <p:nvPr/>
        </p:nvSpPr>
        <p:spPr>
          <a:xfrm>
            <a:off x="1540936" y="49796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D9099AD-BC82-D6FA-27CF-06D39FE9747E}"/>
              </a:ext>
            </a:extLst>
          </p:cNvPr>
          <p:cNvSpPr txBox="1"/>
          <p:nvPr/>
        </p:nvSpPr>
        <p:spPr>
          <a:xfrm>
            <a:off x="796708" y="5403122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69" name="图形 67">
            <a:extLst>
              <a:ext uri="{FF2B5EF4-FFF2-40B4-BE49-F238E27FC236}">
                <a16:creationId xmlns:a16="http://schemas.microsoft.com/office/drawing/2014/main" id="{AA269839-5153-9293-B7CB-2E8E42ABF158}"/>
              </a:ext>
            </a:extLst>
          </p:cNvPr>
          <p:cNvSpPr/>
          <p:nvPr/>
        </p:nvSpPr>
        <p:spPr>
          <a:xfrm>
            <a:off x="5405558" y="2906128"/>
            <a:ext cx="1380884" cy="1380882"/>
          </a:xfrm>
          <a:custGeom>
            <a:avLst/>
            <a:gdLst>
              <a:gd name="connsiteX0" fmla="*/ 1501404 w 1665787"/>
              <a:gd name="connsiteY0" fmla="*/ 164355 h 1665785"/>
              <a:gd name="connsiteX1" fmla="*/ 1104590 w 1665787"/>
              <a:gd name="connsiteY1" fmla="*/ 0 h 1665785"/>
              <a:gd name="connsiteX2" fmla="*/ 707826 w 1665787"/>
              <a:gd name="connsiteY2" fmla="*/ 164355 h 1665785"/>
              <a:gd name="connsiteX3" fmla="*/ 543445 w 1665787"/>
              <a:gd name="connsiteY3" fmla="*/ 561169 h 1665785"/>
              <a:gd name="connsiteX4" fmla="*/ 627700 w 1665787"/>
              <a:gd name="connsiteY4" fmla="*/ 857232 h 1665785"/>
              <a:gd name="connsiteX5" fmla="*/ 530472 w 1665787"/>
              <a:gd name="connsiteY5" fmla="*/ 951146 h 1665785"/>
              <a:gd name="connsiteX6" fmla="*/ 429678 w 1665787"/>
              <a:gd name="connsiteY6" fmla="*/ 971192 h 1665785"/>
              <a:gd name="connsiteX7" fmla="*/ 27397 w 1665787"/>
              <a:gd name="connsiteY7" fmla="*/ 1373502 h 1665785"/>
              <a:gd name="connsiteX8" fmla="*/ 0 w 1665787"/>
              <a:gd name="connsiteY8" fmla="*/ 1439543 h 1665785"/>
              <a:gd name="connsiteX9" fmla="*/ 27345 w 1665787"/>
              <a:gd name="connsiteY9" fmla="*/ 1505532 h 1665785"/>
              <a:gd name="connsiteX10" fmla="*/ 160254 w 1665787"/>
              <a:gd name="connsiteY10" fmla="*/ 1638465 h 1665785"/>
              <a:gd name="connsiteX11" fmla="*/ 226243 w 1665787"/>
              <a:gd name="connsiteY11" fmla="*/ 1665785 h 1665785"/>
              <a:gd name="connsiteX12" fmla="*/ 292232 w 1665787"/>
              <a:gd name="connsiteY12" fmla="*/ 1638440 h 1665785"/>
              <a:gd name="connsiteX13" fmla="*/ 694567 w 1665787"/>
              <a:gd name="connsiteY13" fmla="*/ 1236106 h 1665785"/>
              <a:gd name="connsiteX14" fmla="*/ 721912 w 1665787"/>
              <a:gd name="connsiteY14" fmla="*/ 1170091 h 1665785"/>
              <a:gd name="connsiteX15" fmla="*/ 715042 w 1665787"/>
              <a:gd name="connsiteY15" fmla="*/ 1134861 h 1665785"/>
              <a:gd name="connsiteX16" fmla="*/ 808727 w 1665787"/>
              <a:gd name="connsiteY16" fmla="*/ 1038179 h 1665785"/>
              <a:gd name="connsiteX17" fmla="*/ 1104592 w 1665787"/>
              <a:gd name="connsiteY17" fmla="*/ 1122314 h 1665785"/>
              <a:gd name="connsiteX18" fmla="*/ 1501406 w 1665787"/>
              <a:gd name="connsiteY18" fmla="*/ 957959 h 1665785"/>
              <a:gd name="connsiteX19" fmla="*/ 1665787 w 1665787"/>
              <a:gd name="connsiteY19" fmla="*/ 561171 h 1665785"/>
              <a:gd name="connsiteX20" fmla="*/ 1501404 w 1665787"/>
              <a:gd name="connsiteY20" fmla="*/ 164355 h 1665785"/>
              <a:gd name="connsiteX21" fmla="*/ 678159 w 1665787"/>
              <a:gd name="connsiteY21" fmla="*/ 952877 h 1665785"/>
              <a:gd name="connsiteX22" fmla="*/ 712882 w 1665787"/>
              <a:gd name="connsiteY22" fmla="*/ 987575 h 1665785"/>
              <a:gd name="connsiteX23" fmla="*/ 645498 w 1665787"/>
              <a:gd name="connsiteY23" fmla="*/ 1055010 h 1665785"/>
              <a:gd name="connsiteX24" fmla="*/ 610776 w 1665787"/>
              <a:gd name="connsiteY24" fmla="*/ 1020288 h 1665785"/>
              <a:gd name="connsiteX25" fmla="*/ 678159 w 1665787"/>
              <a:gd name="connsiteY25" fmla="*/ 952877 h 1665785"/>
              <a:gd name="connsiteX26" fmla="*/ 226243 w 1665787"/>
              <a:gd name="connsiteY26" fmla="*/ 1555037 h 1665785"/>
              <a:gd name="connsiteX27" fmla="*/ 110775 w 1665787"/>
              <a:gd name="connsiteY27" fmla="*/ 1439543 h 1665785"/>
              <a:gd name="connsiteX28" fmla="*/ 495671 w 1665787"/>
              <a:gd name="connsiteY28" fmla="*/ 1054621 h 1665785"/>
              <a:gd name="connsiteX29" fmla="*/ 611139 w 1665787"/>
              <a:gd name="connsiteY29" fmla="*/ 1170090 h 1665785"/>
              <a:gd name="connsiteX30" fmla="*/ 226243 w 1665787"/>
              <a:gd name="connsiteY30" fmla="*/ 1555037 h 1665785"/>
              <a:gd name="connsiteX31" fmla="*/ 1426695 w 1665787"/>
              <a:gd name="connsiteY31" fmla="*/ 883250 h 1665785"/>
              <a:gd name="connsiteX32" fmla="*/ 1104590 w 1665787"/>
              <a:gd name="connsiteY32" fmla="*/ 1016648 h 1665785"/>
              <a:gd name="connsiteX33" fmla="*/ 782536 w 1665787"/>
              <a:gd name="connsiteY33" fmla="*/ 883250 h 1665785"/>
              <a:gd name="connsiteX34" fmla="*/ 649111 w 1665787"/>
              <a:gd name="connsiteY34" fmla="*/ 561169 h 1665785"/>
              <a:gd name="connsiteX35" fmla="*/ 782536 w 1665787"/>
              <a:gd name="connsiteY35" fmla="*/ 239064 h 1665785"/>
              <a:gd name="connsiteX36" fmla="*/ 1104590 w 1665787"/>
              <a:gd name="connsiteY36" fmla="*/ 105666 h 1665785"/>
              <a:gd name="connsiteX37" fmla="*/ 1426695 w 1665787"/>
              <a:gd name="connsiteY37" fmla="*/ 239064 h 1665785"/>
              <a:gd name="connsiteX38" fmla="*/ 1560119 w 1665787"/>
              <a:gd name="connsiteY38" fmla="*/ 561169 h 1665785"/>
              <a:gd name="connsiteX39" fmla="*/ 1426695 w 1665787"/>
              <a:gd name="connsiteY39" fmla="*/ 883250 h 166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665787" h="1665785">
                <a:moveTo>
                  <a:pt x="1501404" y="164355"/>
                </a:moveTo>
                <a:cubicBezTo>
                  <a:pt x="1395430" y="58353"/>
                  <a:pt x="1254472" y="0"/>
                  <a:pt x="1104590" y="0"/>
                </a:cubicBezTo>
                <a:cubicBezTo>
                  <a:pt x="954708" y="0"/>
                  <a:pt x="813801" y="58353"/>
                  <a:pt x="707826" y="164355"/>
                </a:cubicBezTo>
                <a:cubicBezTo>
                  <a:pt x="601800" y="270329"/>
                  <a:pt x="543445" y="411261"/>
                  <a:pt x="543445" y="561169"/>
                </a:cubicBezTo>
                <a:cubicBezTo>
                  <a:pt x="543445" y="667454"/>
                  <a:pt x="572821" y="769221"/>
                  <a:pt x="627700" y="857232"/>
                </a:cubicBezTo>
                <a:cubicBezTo>
                  <a:pt x="622145" y="860695"/>
                  <a:pt x="530472" y="951146"/>
                  <a:pt x="530472" y="951146"/>
                </a:cubicBezTo>
                <a:cubicBezTo>
                  <a:pt x="496747" y="938258"/>
                  <a:pt x="455899" y="944934"/>
                  <a:pt x="429678" y="971192"/>
                </a:cubicBezTo>
                <a:lnTo>
                  <a:pt x="27397" y="1373502"/>
                </a:lnTo>
                <a:cubicBezTo>
                  <a:pt x="9699" y="1391121"/>
                  <a:pt x="0" y="1414571"/>
                  <a:pt x="0" y="1439543"/>
                </a:cubicBezTo>
                <a:cubicBezTo>
                  <a:pt x="0" y="1464490"/>
                  <a:pt x="9699" y="1487939"/>
                  <a:pt x="27345" y="1505532"/>
                </a:cubicBezTo>
                <a:lnTo>
                  <a:pt x="160254" y="1638465"/>
                </a:lnTo>
                <a:cubicBezTo>
                  <a:pt x="177848" y="1656084"/>
                  <a:pt x="201323" y="1665785"/>
                  <a:pt x="226243" y="1665785"/>
                </a:cubicBezTo>
                <a:cubicBezTo>
                  <a:pt x="251112" y="1665785"/>
                  <a:pt x="274586" y="1656086"/>
                  <a:pt x="292232" y="1638440"/>
                </a:cubicBezTo>
                <a:lnTo>
                  <a:pt x="694567" y="1236106"/>
                </a:lnTo>
                <a:cubicBezTo>
                  <a:pt x="712213" y="1218460"/>
                  <a:pt x="721912" y="1195037"/>
                  <a:pt x="721912" y="1170091"/>
                </a:cubicBezTo>
                <a:cubicBezTo>
                  <a:pt x="721912" y="1157806"/>
                  <a:pt x="719537" y="1145899"/>
                  <a:pt x="715042" y="1134861"/>
                </a:cubicBezTo>
                <a:cubicBezTo>
                  <a:pt x="715042" y="1134861"/>
                  <a:pt x="805155" y="1043682"/>
                  <a:pt x="808727" y="1038179"/>
                </a:cubicBezTo>
                <a:cubicBezTo>
                  <a:pt x="896688" y="1092978"/>
                  <a:pt x="998377" y="1122314"/>
                  <a:pt x="1104592" y="1122314"/>
                </a:cubicBezTo>
                <a:cubicBezTo>
                  <a:pt x="1254473" y="1122314"/>
                  <a:pt x="1395430" y="1063961"/>
                  <a:pt x="1501406" y="957959"/>
                </a:cubicBezTo>
                <a:cubicBezTo>
                  <a:pt x="1607432" y="851984"/>
                  <a:pt x="1665787" y="711053"/>
                  <a:pt x="1665787" y="561171"/>
                </a:cubicBezTo>
                <a:cubicBezTo>
                  <a:pt x="1665786" y="411263"/>
                  <a:pt x="1607430" y="270331"/>
                  <a:pt x="1501404" y="164355"/>
                </a:cubicBezTo>
                <a:close/>
                <a:moveTo>
                  <a:pt x="678159" y="952877"/>
                </a:moveTo>
                <a:lnTo>
                  <a:pt x="712882" y="987575"/>
                </a:lnTo>
                <a:lnTo>
                  <a:pt x="645498" y="1055010"/>
                </a:lnTo>
                <a:lnTo>
                  <a:pt x="610776" y="1020288"/>
                </a:lnTo>
                <a:lnTo>
                  <a:pt x="678159" y="952877"/>
                </a:lnTo>
                <a:close/>
                <a:moveTo>
                  <a:pt x="226243" y="1555037"/>
                </a:moveTo>
                <a:lnTo>
                  <a:pt x="110775" y="1439543"/>
                </a:lnTo>
                <a:lnTo>
                  <a:pt x="495671" y="1054621"/>
                </a:lnTo>
                <a:lnTo>
                  <a:pt x="611139" y="1170090"/>
                </a:lnTo>
                <a:lnTo>
                  <a:pt x="226243" y="1555037"/>
                </a:lnTo>
                <a:close/>
                <a:moveTo>
                  <a:pt x="1426695" y="883250"/>
                </a:moveTo>
                <a:cubicBezTo>
                  <a:pt x="1340635" y="969283"/>
                  <a:pt x="1226250" y="1016648"/>
                  <a:pt x="1104590" y="1016648"/>
                </a:cubicBezTo>
                <a:cubicBezTo>
                  <a:pt x="982929" y="1016648"/>
                  <a:pt x="868545" y="969283"/>
                  <a:pt x="782536" y="883250"/>
                </a:cubicBezTo>
                <a:cubicBezTo>
                  <a:pt x="696476" y="797216"/>
                  <a:pt x="649111" y="682830"/>
                  <a:pt x="649111" y="561169"/>
                </a:cubicBezTo>
                <a:cubicBezTo>
                  <a:pt x="649111" y="439484"/>
                  <a:pt x="696476" y="325098"/>
                  <a:pt x="782536" y="239064"/>
                </a:cubicBezTo>
                <a:cubicBezTo>
                  <a:pt x="868545" y="153031"/>
                  <a:pt x="982929" y="105666"/>
                  <a:pt x="1104590" y="105666"/>
                </a:cubicBezTo>
                <a:cubicBezTo>
                  <a:pt x="1226250" y="105666"/>
                  <a:pt x="1340635" y="153031"/>
                  <a:pt x="1426695" y="239064"/>
                </a:cubicBezTo>
                <a:cubicBezTo>
                  <a:pt x="1512755" y="325098"/>
                  <a:pt x="1560119" y="439484"/>
                  <a:pt x="1560119" y="561169"/>
                </a:cubicBezTo>
                <a:cubicBezTo>
                  <a:pt x="1560119" y="682830"/>
                  <a:pt x="1512755" y="797216"/>
                  <a:pt x="1426695" y="88325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A6274431-4D53-611D-016E-C529842FA2FE}"/>
              </a:ext>
            </a:extLst>
          </p:cNvPr>
          <p:cNvCxnSpPr>
            <a:cxnSpLocks/>
          </p:cNvCxnSpPr>
          <p:nvPr/>
        </p:nvCxnSpPr>
        <p:spPr>
          <a:xfrm>
            <a:off x="9263746" y="2627082"/>
            <a:ext cx="1371599" cy="0"/>
          </a:xfrm>
          <a:prstGeom prst="line">
            <a:avLst/>
          </a:prstGeom>
          <a:ln w="19050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F68D58C1-18B4-47D3-63E9-3860CB42CEF3}"/>
              </a:ext>
            </a:extLst>
          </p:cNvPr>
          <p:cNvCxnSpPr>
            <a:cxnSpLocks/>
          </p:cNvCxnSpPr>
          <p:nvPr/>
        </p:nvCxnSpPr>
        <p:spPr>
          <a:xfrm>
            <a:off x="1556658" y="2627082"/>
            <a:ext cx="1371599" cy="0"/>
          </a:xfrm>
          <a:prstGeom prst="line">
            <a:avLst/>
          </a:prstGeom>
          <a:ln w="19050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图形 25">
            <a:extLst>
              <a:ext uri="{FF2B5EF4-FFF2-40B4-BE49-F238E27FC236}">
                <a16:creationId xmlns:a16="http://schemas.microsoft.com/office/drawing/2014/main" id="{518A5280-3565-BEEC-C0F4-921E3B281166}"/>
              </a:ext>
            </a:extLst>
          </p:cNvPr>
          <p:cNvSpPr>
            <a:spLocks noChangeAspect="1"/>
          </p:cNvSpPr>
          <p:nvPr/>
        </p:nvSpPr>
        <p:spPr>
          <a:xfrm>
            <a:off x="8556102" y="1773970"/>
            <a:ext cx="396000" cy="382593"/>
          </a:xfrm>
          <a:custGeom>
            <a:avLst/>
            <a:gdLst>
              <a:gd name="connsiteX0" fmla="*/ 89483 w 1560462"/>
              <a:gd name="connsiteY0" fmla="*/ 1201787 h 1507628"/>
              <a:gd name="connsiteX1" fmla="*/ 332259 w 1560462"/>
              <a:gd name="connsiteY1" fmla="*/ 1201787 h 1507628"/>
              <a:gd name="connsiteX2" fmla="*/ 421742 w 1560462"/>
              <a:gd name="connsiteY2" fmla="*/ 1291270 h 1507628"/>
              <a:gd name="connsiteX3" fmla="*/ 421742 w 1560462"/>
              <a:gd name="connsiteY3" fmla="*/ 1417960 h 1507628"/>
              <a:gd name="connsiteX4" fmla="*/ 332259 w 1560462"/>
              <a:gd name="connsiteY4" fmla="*/ 1507443 h 1507628"/>
              <a:gd name="connsiteX5" fmla="*/ 89483 w 1560462"/>
              <a:gd name="connsiteY5" fmla="*/ 1507443 h 1507628"/>
              <a:gd name="connsiteX6" fmla="*/ 0 w 1560462"/>
              <a:gd name="connsiteY6" fmla="*/ 1417960 h 1507628"/>
              <a:gd name="connsiteX7" fmla="*/ 0 w 1560462"/>
              <a:gd name="connsiteY7" fmla="*/ 1291270 h 1507628"/>
              <a:gd name="connsiteX8" fmla="*/ 89483 w 1560462"/>
              <a:gd name="connsiteY8" fmla="*/ 1201787 h 1507628"/>
              <a:gd name="connsiteX9" fmla="*/ 658937 w 1560462"/>
              <a:gd name="connsiteY9" fmla="*/ 1075283 h 1507628"/>
              <a:gd name="connsiteX10" fmla="*/ 901712 w 1560462"/>
              <a:gd name="connsiteY10" fmla="*/ 1075283 h 1507628"/>
              <a:gd name="connsiteX11" fmla="*/ 991195 w 1560462"/>
              <a:gd name="connsiteY11" fmla="*/ 1164766 h 1507628"/>
              <a:gd name="connsiteX12" fmla="*/ 991195 w 1560462"/>
              <a:gd name="connsiteY12" fmla="*/ 1418146 h 1507628"/>
              <a:gd name="connsiteX13" fmla="*/ 901712 w 1560462"/>
              <a:gd name="connsiteY13" fmla="*/ 1507629 h 1507628"/>
              <a:gd name="connsiteX14" fmla="*/ 658937 w 1560462"/>
              <a:gd name="connsiteY14" fmla="*/ 1507629 h 1507628"/>
              <a:gd name="connsiteX15" fmla="*/ 569454 w 1560462"/>
              <a:gd name="connsiteY15" fmla="*/ 1418146 h 1507628"/>
              <a:gd name="connsiteX16" fmla="*/ 569454 w 1560462"/>
              <a:gd name="connsiteY16" fmla="*/ 1164766 h 1507628"/>
              <a:gd name="connsiteX17" fmla="*/ 658937 w 1560462"/>
              <a:gd name="connsiteY17" fmla="*/ 1075283 h 1507628"/>
              <a:gd name="connsiteX18" fmla="*/ 1228204 w 1560462"/>
              <a:gd name="connsiteY18" fmla="*/ 758837 h 1507628"/>
              <a:gd name="connsiteX19" fmla="*/ 1470980 w 1560462"/>
              <a:gd name="connsiteY19" fmla="*/ 758837 h 1507628"/>
              <a:gd name="connsiteX20" fmla="*/ 1560463 w 1560462"/>
              <a:gd name="connsiteY20" fmla="*/ 848320 h 1507628"/>
              <a:gd name="connsiteX21" fmla="*/ 1560463 w 1560462"/>
              <a:gd name="connsiteY21" fmla="*/ 1417960 h 1507628"/>
              <a:gd name="connsiteX22" fmla="*/ 1470980 w 1560462"/>
              <a:gd name="connsiteY22" fmla="*/ 1507443 h 1507628"/>
              <a:gd name="connsiteX23" fmla="*/ 1228204 w 1560462"/>
              <a:gd name="connsiteY23" fmla="*/ 1507443 h 1507628"/>
              <a:gd name="connsiteX24" fmla="*/ 1138721 w 1560462"/>
              <a:gd name="connsiteY24" fmla="*/ 1417960 h 1507628"/>
              <a:gd name="connsiteX25" fmla="*/ 1138721 w 1560462"/>
              <a:gd name="connsiteY25" fmla="*/ 848506 h 1507628"/>
              <a:gd name="connsiteX26" fmla="*/ 1228204 w 1560462"/>
              <a:gd name="connsiteY26" fmla="*/ 758837 h 1507628"/>
              <a:gd name="connsiteX27" fmla="*/ 1492188 w 1560462"/>
              <a:gd name="connsiteY27" fmla="*/ 0 h 1507628"/>
              <a:gd name="connsiteX28" fmla="*/ 1023193 w 1560462"/>
              <a:gd name="connsiteY28" fmla="*/ 0 h 1507628"/>
              <a:gd name="connsiteX29" fmla="*/ 973522 w 1560462"/>
              <a:gd name="connsiteY29" fmla="*/ 120737 h 1507628"/>
              <a:gd name="connsiteX30" fmla="*/ 1108584 w 1560462"/>
              <a:gd name="connsiteY30" fmla="*/ 255798 h 1507628"/>
              <a:gd name="connsiteX31" fmla="*/ 71065 w 1560462"/>
              <a:gd name="connsiteY31" fmla="*/ 781720 h 1507628"/>
              <a:gd name="connsiteX32" fmla="*/ 0 w 1560462"/>
              <a:gd name="connsiteY32" fmla="*/ 852785 h 1507628"/>
              <a:gd name="connsiteX33" fmla="*/ 71065 w 1560462"/>
              <a:gd name="connsiteY33" fmla="*/ 923851 h 1507628"/>
              <a:gd name="connsiteX34" fmla="*/ 1307455 w 1560462"/>
              <a:gd name="connsiteY34" fmla="*/ 454856 h 1507628"/>
              <a:gd name="connsiteX35" fmla="*/ 1435447 w 1560462"/>
              <a:gd name="connsiteY35" fmla="*/ 582848 h 1507628"/>
              <a:gd name="connsiteX36" fmla="*/ 1556184 w 1560462"/>
              <a:gd name="connsiteY36" fmla="*/ 533177 h 1507628"/>
              <a:gd name="connsiteX37" fmla="*/ 1556184 w 1560462"/>
              <a:gd name="connsiteY37" fmla="*/ 71065 h 1507628"/>
              <a:gd name="connsiteX38" fmla="*/ 1492188 w 1560462"/>
              <a:gd name="connsiteY38" fmla="*/ 0 h 150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560462" h="1507628">
                <a:moveTo>
                  <a:pt x="89483" y="1201787"/>
                </a:moveTo>
                <a:lnTo>
                  <a:pt x="332259" y="1201787"/>
                </a:lnTo>
                <a:cubicBezTo>
                  <a:pt x="391976" y="1201787"/>
                  <a:pt x="421742" y="1231553"/>
                  <a:pt x="421742" y="1291270"/>
                </a:cubicBezTo>
                <a:lnTo>
                  <a:pt x="421742" y="1417960"/>
                </a:lnTo>
                <a:cubicBezTo>
                  <a:pt x="421742" y="1477677"/>
                  <a:pt x="391976" y="1507443"/>
                  <a:pt x="332259" y="1507443"/>
                </a:cubicBezTo>
                <a:lnTo>
                  <a:pt x="89483" y="1507443"/>
                </a:lnTo>
                <a:cubicBezTo>
                  <a:pt x="29766" y="1507443"/>
                  <a:pt x="0" y="1477677"/>
                  <a:pt x="0" y="1417960"/>
                </a:cubicBezTo>
                <a:lnTo>
                  <a:pt x="0" y="1291270"/>
                </a:lnTo>
                <a:cubicBezTo>
                  <a:pt x="0" y="1231553"/>
                  <a:pt x="29952" y="1201787"/>
                  <a:pt x="89483" y="1201787"/>
                </a:cubicBezTo>
                <a:close/>
                <a:moveTo>
                  <a:pt x="658937" y="1075283"/>
                </a:moveTo>
                <a:lnTo>
                  <a:pt x="901712" y="1075283"/>
                </a:lnTo>
                <a:cubicBezTo>
                  <a:pt x="961430" y="1075283"/>
                  <a:pt x="991195" y="1105049"/>
                  <a:pt x="991195" y="1164766"/>
                </a:cubicBezTo>
                <a:lnTo>
                  <a:pt x="991195" y="1418146"/>
                </a:lnTo>
                <a:cubicBezTo>
                  <a:pt x="991195" y="1477863"/>
                  <a:pt x="961430" y="1507629"/>
                  <a:pt x="901712" y="1507629"/>
                </a:cubicBezTo>
                <a:lnTo>
                  <a:pt x="658937" y="1507629"/>
                </a:lnTo>
                <a:cubicBezTo>
                  <a:pt x="599219" y="1507629"/>
                  <a:pt x="569454" y="1477863"/>
                  <a:pt x="569454" y="1418146"/>
                </a:cubicBezTo>
                <a:lnTo>
                  <a:pt x="569454" y="1164766"/>
                </a:lnTo>
                <a:cubicBezTo>
                  <a:pt x="569454" y="1105049"/>
                  <a:pt x="599219" y="1075283"/>
                  <a:pt x="658937" y="1075283"/>
                </a:cubicBezTo>
                <a:close/>
                <a:moveTo>
                  <a:pt x="1228204" y="758837"/>
                </a:moveTo>
                <a:lnTo>
                  <a:pt x="1470980" y="758837"/>
                </a:lnTo>
                <a:cubicBezTo>
                  <a:pt x="1530697" y="758837"/>
                  <a:pt x="1560463" y="788603"/>
                  <a:pt x="1560463" y="848320"/>
                </a:cubicBezTo>
                <a:lnTo>
                  <a:pt x="1560463" y="1417960"/>
                </a:lnTo>
                <a:cubicBezTo>
                  <a:pt x="1560463" y="1477677"/>
                  <a:pt x="1530697" y="1507443"/>
                  <a:pt x="1470980" y="1507443"/>
                </a:cubicBezTo>
                <a:lnTo>
                  <a:pt x="1228204" y="1507443"/>
                </a:lnTo>
                <a:cubicBezTo>
                  <a:pt x="1168487" y="1507443"/>
                  <a:pt x="1138721" y="1477677"/>
                  <a:pt x="1138721" y="1417960"/>
                </a:cubicBezTo>
                <a:lnTo>
                  <a:pt x="1138721" y="848506"/>
                </a:lnTo>
                <a:cubicBezTo>
                  <a:pt x="1138721" y="788789"/>
                  <a:pt x="1168673" y="758837"/>
                  <a:pt x="1228204" y="758837"/>
                </a:cubicBezTo>
                <a:close/>
                <a:moveTo>
                  <a:pt x="1492188" y="0"/>
                </a:moveTo>
                <a:lnTo>
                  <a:pt x="1023193" y="0"/>
                </a:lnTo>
                <a:cubicBezTo>
                  <a:pt x="959197" y="0"/>
                  <a:pt x="930920" y="78135"/>
                  <a:pt x="973522" y="120737"/>
                </a:cubicBezTo>
                <a:lnTo>
                  <a:pt x="1108584" y="255798"/>
                </a:lnTo>
                <a:cubicBezTo>
                  <a:pt x="845530" y="554199"/>
                  <a:pt x="468995" y="781720"/>
                  <a:pt x="71065" y="781720"/>
                </a:cubicBezTo>
                <a:cubicBezTo>
                  <a:pt x="28463" y="781720"/>
                  <a:pt x="0" y="810183"/>
                  <a:pt x="0" y="852785"/>
                </a:cubicBezTo>
                <a:cubicBezTo>
                  <a:pt x="0" y="895387"/>
                  <a:pt x="28463" y="923851"/>
                  <a:pt x="71065" y="923851"/>
                </a:cubicBezTo>
                <a:cubicBezTo>
                  <a:pt x="547129" y="923851"/>
                  <a:pt x="987661" y="788789"/>
                  <a:pt x="1307455" y="454856"/>
                </a:cubicBezTo>
                <a:lnTo>
                  <a:pt x="1435447" y="582848"/>
                </a:lnTo>
                <a:cubicBezTo>
                  <a:pt x="1478049" y="625450"/>
                  <a:pt x="1556184" y="596987"/>
                  <a:pt x="1556184" y="533177"/>
                </a:cubicBezTo>
                <a:lnTo>
                  <a:pt x="1556184" y="71065"/>
                </a:lnTo>
                <a:cubicBezTo>
                  <a:pt x="1563253" y="28463"/>
                  <a:pt x="1534790" y="0"/>
                  <a:pt x="149218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图形 28">
            <a:extLst>
              <a:ext uri="{FF2B5EF4-FFF2-40B4-BE49-F238E27FC236}">
                <a16:creationId xmlns:a16="http://schemas.microsoft.com/office/drawing/2014/main" id="{CDB71937-153C-D325-D0B0-9326E7AB59B4}"/>
              </a:ext>
            </a:extLst>
          </p:cNvPr>
          <p:cNvSpPr>
            <a:spLocks noChangeAspect="1"/>
          </p:cNvSpPr>
          <p:nvPr/>
        </p:nvSpPr>
        <p:spPr>
          <a:xfrm>
            <a:off x="3239898" y="1793729"/>
            <a:ext cx="396000" cy="343074"/>
          </a:xfrm>
          <a:custGeom>
            <a:avLst/>
            <a:gdLst>
              <a:gd name="connsiteX0" fmla="*/ 1397890 w 1786129"/>
              <a:gd name="connsiteY0" fmla="*/ 1451670 h 1547395"/>
              <a:gd name="connsiteX1" fmla="*/ 1322285 w 1786129"/>
              <a:gd name="connsiteY1" fmla="*/ 1360527 h 1547395"/>
              <a:gd name="connsiteX2" fmla="*/ 1545030 w 1786129"/>
              <a:gd name="connsiteY2" fmla="*/ 313828 h 1547395"/>
              <a:gd name="connsiteX3" fmla="*/ 1322285 w 1786129"/>
              <a:gd name="connsiteY3" fmla="*/ 91083 h 1547395"/>
              <a:gd name="connsiteX4" fmla="*/ 1397890 w 1786129"/>
              <a:gd name="connsiteY4" fmla="*/ 0 h 1547395"/>
              <a:gd name="connsiteX5" fmla="*/ 1639144 w 1786129"/>
              <a:gd name="connsiteY5" fmla="*/ 1210415 h 1547395"/>
              <a:gd name="connsiteX6" fmla="*/ 1397890 w 1786129"/>
              <a:gd name="connsiteY6" fmla="*/ 1451670 h 1547395"/>
              <a:gd name="connsiteX7" fmla="*/ 1488377 w 1786129"/>
              <a:gd name="connsiteY7" fmla="*/ 725865 h 1547395"/>
              <a:gd name="connsiteX8" fmla="*/ 1208164 w 1786129"/>
              <a:gd name="connsiteY8" fmla="*/ 1223129 h 1547395"/>
              <a:gd name="connsiteX9" fmla="*/ 1132142 w 1786129"/>
              <a:gd name="connsiteY9" fmla="*/ 1131451 h 1547395"/>
              <a:gd name="connsiteX10" fmla="*/ 1309533 w 1786129"/>
              <a:gd name="connsiteY10" fmla="*/ 497609 h 1547395"/>
              <a:gd name="connsiteX11" fmla="*/ 1132142 w 1786129"/>
              <a:gd name="connsiteY11" fmla="*/ 320219 h 1547395"/>
              <a:gd name="connsiteX12" fmla="*/ 1208164 w 1786129"/>
              <a:gd name="connsiteY12" fmla="*/ 228600 h 1547395"/>
              <a:gd name="connsiteX13" fmla="*/ 1488377 w 1786129"/>
              <a:gd name="connsiteY13" fmla="*/ 725865 h 1547395"/>
              <a:gd name="connsiteX14" fmla="*/ 893065 w 1786129"/>
              <a:gd name="connsiteY14" fmla="*/ 960537 h 1547395"/>
              <a:gd name="connsiteX15" fmla="*/ 661631 w 1786129"/>
              <a:gd name="connsiteY15" fmla="*/ 722435 h 1547395"/>
              <a:gd name="connsiteX16" fmla="*/ 899732 w 1786129"/>
              <a:gd name="connsiteY16" fmla="*/ 491002 h 1547395"/>
              <a:gd name="connsiteX17" fmla="*/ 1131190 w 1786129"/>
              <a:gd name="connsiteY17" fmla="*/ 725865 h 1547395"/>
              <a:gd name="connsiteX18" fmla="*/ 893065 w 1786129"/>
              <a:gd name="connsiteY18" fmla="*/ 960537 h 1547395"/>
              <a:gd name="connsiteX19" fmla="*/ 952596 w 1786129"/>
              <a:gd name="connsiteY19" fmla="*/ 1547396 h 1547395"/>
              <a:gd name="connsiteX20" fmla="*/ 833534 w 1786129"/>
              <a:gd name="connsiteY20" fmla="*/ 1547396 h 1547395"/>
              <a:gd name="connsiteX21" fmla="*/ 833534 w 1786129"/>
              <a:gd name="connsiteY21" fmla="*/ 960537 h 1547395"/>
              <a:gd name="connsiteX22" fmla="*/ 952596 w 1786129"/>
              <a:gd name="connsiteY22" fmla="*/ 960537 h 1547395"/>
              <a:gd name="connsiteX23" fmla="*/ 952596 w 1786129"/>
              <a:gd name="connsiteY23" fmla="*/ 1547396 h 1547395"/>
              <a:gd name="connsiteX24" fmla="*/ 653987 w 1786129"/>
              <a:gd name="connsiteY24" fmla="*/ 1131391 h 1547395"/>
              <a:gd name="connsiteX25" fmla="*/ 577906 w 1786129"/>
              <a:gd name="connsiteY25" fmla="*/ 1223070 h 1547395"/>
              <a:gd name="connsiteX26" fmla="*/ 381825 w 1786129"/>
              <a:gd name="connsiteY26" fmla="*/ 424681 h 1547395"/>
              <a:gd name="connsiteX27" fmla="*/ 577906 w 1786129"/>
              <a:gd name="connsiteY27" fmla="*/ 228600 h 1547395"/>
              <a:gd name="connsiteX28" fmla="*/ 653987 w 1786129"/>
              <a:gd name="connsiteY28" fmla="*/ 320219 h 1547395"/>
              <a:gd name="connsiteX29" fmla="*/ 476558 w 1786129"/>
              <a:gd name="connsiteY29" fmla="*/ 953962 h 1547395"/>
              <a:gd name="connsiteX30" fmla="*/ 653987 w 1786129"/>
              <a:gd name="connsiteY30" fmla="*/ 1131392 h 1547395"/>
              <a:gd name="connsiteX31" fmla="*/ 119159 w 1786129"/>
              <a:gd name="connsiteY31" fmla="*/ 725865 h 1547395"/>
              <a:gd name="connsiteX32" fmla="*/ 463845 w 1786129"/>
              <a:gd name="connsiteY32" fmla="*/ 1360527 h 1547395"/>
              <a:gd name="connsiteX33" fmla="*/ 388240 w 1786129"/>
              <a:gd name="connsiteY33" fmla="*/ 1451670 h 1547395"/>
              <a:gd name="connsiteX34" fmla="*/ 146986 w 1786129"/>
              <a:gd name="connsiteY34" fmla="*/ 241254 h 1547395"/>
              <a:gd name="connsiteX35" fmla="*/ 388240 w 1786129"/>
              <a:gd name="connsiteY35" fmla="*/ 0 h 1547395"/>
              <a:gd name="connsiteX36" fmla="*/ 463845 w 1786129"/>
              <a:gd name="connsiteY36" fmla="*/ 91083 h 1547395"/>
              <a:gd name="connsiteX37" fmla="*/ 119159 w 1786129"/>
              <a:gd name="connsiteY37" fmla="*/ 725865 h 15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86129" h="1547395">
                <a:moveTo>
                  <a:pt x="1397890" y="1451670"/>
                </a:moveTo>
                <a:lnTo>
                  <a:pt x="1322285" y="1360527"/>
                </a:lnTo>
                <a:cubicBezTo>
                  <a:pt x="1672833" y="1132999"/>
                  <a:pt x="1772559" y="664375"/>
                  <a:pt x="1545030" y="313828"/>
                </a:cubicBezTo>
                <a:cubicBezTo>
                  <a:pt x="1487230" y="224776"/>
                  <a:pt x="1411337" y="148883"/>
                  <a:pt x="1322285" y="91083"/>
                </a:cubicBezTo>
                <a:lnTo>
                  <a:pt x="1397890" y="0"/>
                </a:lnTo>
                <a:cubicBezTo>
                  <a:pt x="1798757" y="267626"/>
                  <a:pt x="1906771" y="809548"/>
                  <a:pt x="1639144" y="1210415"/>
                </a:cubicBezTo>
                <a:cubicBezTo>
                  <a:pt x="1575382" y="1305923"/>
                  <a:pt x="1493397" y="1387907"/>
                  <a:pt x="1397890" y="1451670"/>
                </a:cubicBezTo>
                <a:close/>
                <a:moveTo>
                  <a:pt x="1488377" y="725865"/>
                </a:moveTo>
                <a:cubicBezTo>
                  <a:pt x="1487842" y="929080"/>
                  <a:pt x="1381716" y="1117410"/>
                  <a:pt x="1208164" y="1223129"/>
                </a:cubicBezTo>
                <a:lnTo>
                  <a:pt x="1132142" y="1131451"/>
                </a:lnTo>
                <a:cubicBezTo>
                  <a:pt x="1356158" y="1005405"/>
                  <a:pt x="1435579" y="721625"/>
                  <a:pt x="1309533" y="497609"/>
                </a:cubicBezTo>
                <a:cubicBezTo>
                  <a:pt x="1267754" y="423357"/>
                  <a:pt x="1206395" y="361998"/>
                  <a:pt x="1132142" y="320219"/>
                </a:cubicBezTo>
                <a:lnTo>
                  <a:pt x="1208164" y="228600"/>
                </a:lnTo>
                <a:cubicBezTo>
                  <a:pt x="1381708" y="334328"/>
                  <a:pt x="1487830" y="522652"/>
                  <a:pt x="1488377" y="725865"/>
                </a:cubicBezTo>
                <a:close/>
                <a:moveTo>
                  <a:pt x="893065" y="960537"/>
                </a:moveTo>
                <a:cubicBezTo>
                  <a:pt x="763406" y="958696"/>
                  <a:pt x="659790" y="852094"/>
                  <a:pt x="661631" y="722435"/>
                </a:cubicBezTo>
                <a:cubicBezTo>
                  <a:pt x="663472" y="592777"/>
                  <a:pt x="770074" y="489160"/>
                  <a:pt x="899732" y="491002"/>
                </a:cubicBezTo>
                <a:cubicBezTo>
                  <a:pt x="1028128" y="492825"/>
                  <a:pt x="1131242" y="597456"/>
                  <a:pt x="1131190" y="725865"/>
                </a:cubicBezTo>
                <a:cubicBezTo>
                  <a:pt x="1130207" y="856412"/>
                  <a:pt x="1023612" y="961461"/>
                  <a:pt x="893065" y="960537"/>
                </a:cubicBezTo>
                <a:close/>
                <a:moveTo>
                  <a:pt x="952596" y="1547396"/>
                </a:moveTo>
                <a:lnTo>
                  <a:pt x="833534" y="1547396"/>
                </a:lnTo>
                <a:lnTo>
                  <a:pt x="833534" y="960537"/>
                </a:lnTo>
                <a:lnTo>
                  <a:pt x="952596" y="960537"/>
                </a:lnTo>
                <a:lnTo>
                  <a:pt x="952596" y="1547396"/>
                </a:lnTo>
                <a:close/>
                <a:moveTo>
                  <a:pt x="653987" y="1131391"/>
                </a:moveTo>
                <a:lnTo>
                  <a:pt x="577906" y="1223070"/>
                </a:lnTo>
                <a:cubicBezTo>
                  <a:pt x="303291" y="1056747"/>
                  <a:pt x="215503" y="699296"/>
                  <a:pt x="381825" y="424681"/>
                </a:cubicBezTo>
                <a:cubicBezTo>
                  <a:pt x="430412" y="344460"/>
                  <a:pt x="497686" y="277186"/>
                  <a:pt x="577906" y="228600"/>
                </a:cubicBezTo>
                <a:lnTo>
                  <a:pt x="653987" y="320219"/>
                </a:lnTo>
                <a:cubicBezTo>
                  <a:pt x="429988" y="446226"/>
                  <a:pt x="350550" y="729963"/>
                  <a:pt x="476558" y="953962"/>
                </a:cubicBezTo>
                <a:cubicBezTo>
                  <a:pt x="518340" y="1028236"/>
                  <a:pt x="579714" y="1089610"/>
                  <a:pt x="653987" y="1131392"/>
                </a:cubicBezTo>
                <a:close/>
                <a:moveTo>
                  <a:pt x="119159" y="725865"/>
                </a:moveTo>
                <a:cubicBezTo>
                  <a:pt x="119639" y="982018"/>
                  <a:pt x="249246" y="1220661"/>
                  <a:pt x="463845" y="1360527"/>
                </a:cubicBezTo>
                <a:lnTo>
                  <a:pt x="388240" y="1451670"/>
                </a:lnTo>
                <a:cubicBezTo>
                  <a:pt x="-12628" y="1184043"/>
                  <a:pt x="-120641" y="642122"/>
                  <a:pt x="146986" y="241254"/>
                </a:cubicBezTo>
                <a:cubicBezTo>
                  <a:pt x="210748" y="145747"/>
                  <a:pt x="292733" y="63762"/>
                  <a:pt x="388240" y="0"/>
                </a:cubicBezTo>
                <a:lnTo>
                  <a:pt x="463845" y="91083"/>
                </a:lnTo>
                <a:cubicBezTo>
                  <a:pt x="249211" y="230972"/>
                  <a:pt x="119599" y="469669"/>
                  <a:pt x="119159" y="72586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图形 40">
            <a:extLst>
              <a:ext uri="{FF2B5EF4-FFF2-40B4-BE49-F238E27FC236}">
                <a16:creationId xmlns:a16="http://schemas.microsoft.com/office/drawing/2014/main" id="{CE8093AA-85E7-3FC8-F0D6-CBB920CC18BE}"/>
              </a:ext>
            </a:extLst>
          </p:cNvPr>
          <p:cNvSpPr>
            <a:spLocks noChangeAspect="1"/>
          </p:cNvSpPr>
          <p:nvPr/>
        </p:nvSpPr>
        <p:spPr>
          <a:xfrm>
            <a:off x="8556102" y="5047548"/>
            <a:ext cx="396000" cy="360650"/>
          </a:xfrm>
          <a:custGeom>
            <a:avLst/>
            <a:gdLst>
              <a:gd name="connsiteX0" fmla="*/ 1328849 w 1660921"/>
              <a:gd name="connsiteY0" fmla="*/ 0 h 1512651"/>
              <a:gd name="connsiteX1" fmla="*/ 1376846 w 1660921"/>
              <a:gd name="connsiteY1" fmla="*/ 2232 h 1512651"/>
              <a:gd name="connsiteX2" fmla="*/ 1465399 w 1660921"/>
              <a:gd name="connsiteY2" fmla="*/ 99529 h 1512651"/>
              <a:gd name="connsiteX3" fmla="*/ 1465399 w 1660921"/>
              <a:gd name="connsiteY3" fmla="*/ 1196578 h 1512651"/>
              <a:gd name="connsiteX4" fmla="*/ 1371265 w 1660921"/>
              <a:gd name="connsiteY4" fmla="*/ 1294061 h 1512651"/>
              <a:gd name="connsiteX5" fmla="*/ 1130536 w 1660921"/>
              <a:gd name="connsiteY5" fmla="*/ 1332198 h 1512651"/>
              <a:gd name="connsiteX6" fmla="*/ 879388 w 1660921"/>
              <a:gd name="connsiteY6" fmla="*/ 1488839 h 1512651"/>
              <a:gd name="connsiteX7" fmla="*/ 879388 w 1660921"/>
              <a:gd name="connsiteY7" fmla="*/ 262124 h 1512651"/>
              <a:gd name="connsiteX8" fmla="*/ 1130536 w 1660921"/>
              <a:gd name="connsiteY8" fmla="*/ 40370 h 1512651"/>
              <a:gd name="connsiteX9" fmla="*/ 1328849 w 1660921"/>
              <a:gd name="connsiteY9" fmla="*/ 0 h 1512651"/>
              <a:gd name="connsiteX10" fmla="*/ 1563254 w 1660921"/>
              <a:gd name="connsiteY10" fmla="*/ 1219647 h 1512651"/>
              <a:gd name="connsiteX11" fmla="*/ 1563254 w 1660921"/>
              <a:gd name="connsiteY11" fmla="*/ 218591 h 1512651"/>
              <a:gd name="connsiteX12" fmla="*/ 1632273 w 1660921"/>
              <a:gd name="connsiteY12" fmla="*/ 247241 h 1512651"/>
              <a:gd name="connsiteX13" fmla="*/ 1660922 w 1660921"/>
              <a:gd name="connsiteY13" fmla="*/ 316260 h 1512651"/>
              <a:gd name="connsiteX14" fmla="*/ 1660922 w 1660921"/>
              <a:gd name="connsiteY14" fmla="*/ 1309501 h 1512651"/>
              <a:gd name="connsiteX15" fmla="*/ 1465585 w 1660921"/>
              <a:gd name="connsiteY15" fmla="*/ 1500002 h 1512651"/>
              <a:gd name="connsiteX16" fmla="*/ 1268202 w 1660921"/>
              <a:gd name="connsiteY16" fmla="*/ 1489025 h 1512651"/>
              <a:gd name="connsiteX17" fmla="*/ 956221 w 1660921"/>
              <a:gd name="connsiteY17" fmla="*/ 1512652 h 1512651"/>
              <a:gd name="connsiteX18" fmla="*/ 1161790 w 1660921"/>
              <a:gd name="connsiteY18" fmla="*/ 1414983 h 1512651"/>
              <a:gd name="connsiteX19" fmla="*/ 1377032 w 1660921"/>
              <a:gd name="connsiteY19" fmla="*/ 1393961 h 1512651"/>
              <a:gd name="connsiteX20" fmla="*/ 1563254 w 1660921"/>
              <a:gd name="connsiteY20" fmla="*/ 1219647 h 1512651"/>
              <a:gd name="connsiteX21" fmla="*/ 332259 w 1660921"/>
              <a:gd name="connsiteY21" fmla="*/ 0 h 1512651"/>
              <a:gd name="connsiteX22" fmla="*/ 530572 w 1660921"/>
              <a:gd name="connsiteY22" fmla="*/ 40370 h 1512651"/>
              <a:gd name="connsiteX23" fmla="*/ 781720 w 1660921"/>
              <a:gd name="connsiteY23" fmla="*/ 262124 h 1512651"/>
              <a:gd name="connsiteX24" fmla="*/ 781720 w 1660921"/>
              <a:gd name="connsiteY24" fmla="*/ 1489025 h 1512651"/>
              <a:gd name="connsiteX25" fmla="*/ 530572 w 1660921"/>
              <a:gd name="connsiteY25" fmla="*/ 1332384 h 1512651"/>
              <a:gd name="connsiteX26" fmla="*/ 289843 w 1660921"/>
              <a:gd name="connsiteY26" fmla="*/ 1294433 h 1512651"/>
              <a:gd name="connsiteX27" fmla="*/ 195895 w 1660921"/>
              <a:gd name="connsiteY27" fmla="*/ 1196764 h 1512651"/>
              <a:gd name="connsiteX28" fmla="*/ 195895 w 1660921"/>
              <a:gd name="connsiteY28" fmla="*/ 99529 h 1512651"/>
              <a:gd name="connsiteX29" fmla="*/ 284448 w 1660921"/>
              <a:gd name="connsiteY29" fmla="*/ 2418 h 1512651"/>
              <a:gd name="connsiteX30" fmla="*/ 332259 w 1660921"/>
              <a:gd name="connsiteY30" fmla="*/ 0 h 1512651"/>
              <a:gd name="connsiteX31" fmla="*/ 97854 w 1660921"/>
              <a:gd name="connsiteY31" fmla="*/ 1219647 h 1512651"/>
              <a:gd name="connsiteX32" fmla="*/ 286122 w 1660921"/>
              <a:gd name="connsiteY32" fmla="*/ 1393961 h 1512651"/>
              <a:gd name="connsiteX33" fmla="*/ 499504 w 1660921"/>
              <a:gd name="connsiteY33" fmla="*/ 1414983 h 1512651"/>
              <a:gd name="connsiteX34" fmla="*/ 706562 w 1660921"/>
              <a:gd name="connsiteY34" fmla="*/ 1512652 h 1512651"/>
              <a:gd name="connsiteX35" fmla="*/ 392906 w 1660921"/>
              <a:gd name="connsiteY35" fmla="*/ 1489025 h 1512651"/>
              <a:gd name="connsiteX36" fmla="*/ 195523 w 1660921"/>
              <a:gd name="connsiteY36" fmla="*/ 1500002 h 1512651"/>
              <a:gd name="connsiteX37" fmla="*/ 0 w 1660921"/>
              <a:gd name="connsiteY37" fmla="*/ 1309501 h 1512651"/>
              <a:gd name="connsiteX38" fmla="*/ 0 w 1660921"/>
              <a:gd name="connsiteY38" fmla="*/ 316074 h 1512651"/>
              <a:gd name="connsiteX39" fmla="*/ 97668 w 1660921"/>
              <a:gd name="connsiteY39" fmla="*/ 218405 h 1512651"/>
              <a:gd name="connsiteX40" fmla="*/ 97668 w 1660921"/>
              <a:gd name="connsiteY40" fmla="*/ 1219647 h 1512651"/>
              <a:gd name="connsiteX41" fmla="*/ 97854 w 1660921"/>
              <a:gd name="connsiteY41" fmla="*/ 1219647 h 15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60921" h="1512651">
                <a:moveTo>
                  <a:pt x="1328849" y="0"/>
                </a:moveTo>
                <a:cubicBezTo>
                  <a:pt x="1344848" y="0"/>
                  <a:pt x="1360847" y="744"/>
                  <a:pt x="1376846" y="2232"/>
                </a:cubicBezTo>
                <a:cubicBezTo>
                  <a:pt x="1427076" y="6883"/>
                  <a:pt x="1465585" y="49113"/>
                  <a:pt x="1465399" y="99529"/>
                </a:cubicBezTo>
                <a:lnTo>
                  <a:pt x="1465399" y="1196578"/>
                </a:lnTo>
                <a:cubicBezTo>
                  <a:pt x="1465399" y="1249226"/>
                  <a:pt x="1423727" y="1292200"/>
                  <a:pt x="1371265" y="1294061"/>
                </a:cubicBezTo>
                <a:cubicBezTo>
                  <a:pt x="1276573" y="1297595"/>
                  <a:pt x="1196206" y="1310246"/>
                  <a:pt x="1130536" y="1332198"/>
                </a:cubicBezTo>
                <a:cubicBezTo>
                  <a:pt x="1044401" y="1361033"/>
                  <a:pt x="960500" y="1413309"/>
                  <a:pt x="879388" y="1488839"/>
                </a:cubicBezTo>
                <a:lnTo>
                  <a:pt x="879388" y="262124"/>
                </a:lnTo>
                <a:cubicBezTo>
                  <a:pt x="939292" y="159060"/>
                  <a:pt x="1023193" y="85204"/>
                  <a:pt x="1130536" y="40370"/>
                </a:cubicBezTo>
                <a:cubicBezTo>
                  <a:pt x="1193416" y="13953"/>
                  <a:pt x="1260760" y="186"/>
                  <a:pt x="1328849" y="0"/>
                </a:cubicBezTo>
                <a:close/>
                <a:moveTo>
                  <a:pt x="1563254" y="1219647"/>
                </a:moveTo>
                <a:lnTo>
                  <a:pt x="1563254" y="218591"/>
                </a:lnTo>
                <a:cubicBezTo>
                  <a:pt x="1589112" y="218591"/>
                  <a:pt x="1614041" y="228823"/>
                  <a:pt x="1632273" y="247241"/>
                </a:cubicBezTo>
                <a:cubicBezTo>
                  <a:pt x="1650504" y="265658"/>
                  <a:pt x="1660922" y="290401"/>
                  <a:pt x="1660922" y="316260"/>
                </a:cubicBezTo>
                <a:lnTo>
                  <a:pt x="1660922" y="1309501"/>
                </a:lnTo>
                <a:cubicBezTo>
                  <a:pt x="1660922" y="1387078"/>
                  <a:pt x="1612367" y="1512652"/>
                  <a:pt x="1465585" y="1500002"/>
                </a:cubicBezTo>
                <a:cubicBezTo>
                  <a:pt x="1362149" y="1491258"/>
                  <a:pt x="1355452" y="1487537"/>
                  <a:pt x="1268202" y="1489025"/>
                </a:cubicBezTo>
                <a:cubicBezTo>
                  <a:pt x="1182812" y="1490514"/>
                  <a:pt x="1063191" y="1487537"/>
                  <a:pt x="956221" y="1512652"/>
                </a:cubicBezTo>
                <a:cubicBezTo>
                  <a:pt x="1016124" y="1462609"/>
                  <a:pt x="1103747" y="1427262"/>
                  <a:pt x="1161790" y="1414983"/>
                </a:cubicBezTo>
                <a:cubicBezTo>
                  <a:pt x="1219647" y="1402519"/>
                  <a:pt x="1292014" y="1397124"/>
                  <a:pt x="1377032" y="1393961"/>
                </a:cubicBezTo>
                <a:cubicBezTo>
                  <a:pt x="1484933" y="1390055"/>
                  <a:pt x="1563254" y="1308943"/>
                  <a:pt x="1563254" y="1219647"/>
                </a:cubicBezTo>
                <a:close/>
                <a:moveTo>
                  <a:pt x="332259" y="0"/>
                </a:moveTo>
                <a:cubicBezTo>
                  <a:pt x="399790" y="0"/>
                  <a:pt x="465832" y="13581"/>
                  <a:pt x="530572" y="40370"/>
                </a:cubicBezTo>
                <a:cubicBezTo>
                  <a:pt x="637915" y="85018"/>
                  <a:pt x="721816" y="159060"/>
                  <a:pt x="781720" y="262124"/>
                </a:cubicBezTo>
                <a:lnTo>
                  <a:pt x="781720" y="1489025"/>
                </a:lnTo>
                <a:cubicBezTo>
                  <a:pt x="700608" y="1413309"/>
                  <a:pt x="616707" y="1361033"/>
                  <a:pt x="530572" y="1332384"/>
                </a:cubicBezTo>
                <a:cubicBezTo>
                  <a:pt x="464902" y="1310618"/>
                  <a:pt x="384721" y="1297781"/>
                  <a:pt x="289843" y="1294433"/>
                </a:cubicBezTo>
                <a:cubicBezTo>
                  <a:pt x="237381" y="1292572"/>
                  <a:pt x="195709" y="1249412"/>
                  <a:pt x="195895" y="1196764"/>
                </a:cubicBezTo>
                <a:lnTo>
                  <a:pt x="195895" y="99529"/>
                </a:lnTo>
                <a:cubicBezTo>
                  <a:pt x="195895" y="49113"/>
                  <a:pt x="234218" y="7069"/>
                  <a:pt x="284448" y="2418"/>
                </a:cubicBezTo>
                <a:cubicBezTo>
                  <a:pt x="300261" y="744"/>
                  <a:pt x="316260" y="0"/>
                  <a:pt x="332259" y="0"/>
                </a:cubicBezTo>
                <a:close/>
                <a:moveTo>
                  <a:pt x="97854" y="1219647"/>
                </a:moveTo>
                <a:cubicBezTo>
                  <a:pt x="97854" y="1300200"/>
                  <a:pt x="157386" y="1389311"/>
                  <a:pt x="286122" y="1393961"/>
                </a:cubicBezTo>
                <a:cubicBezTo>
                  <a:pt x="371326" y="1397124"/>
                  <a:pt x="424532" y="1406426"/>
                  <a:pt x="499504" y="1414983"/>
                </a:cubicBezTo>
                <a:cubicBezTo>
                  <a:pt x="574477" y="1423355"/>
                  <a:pt x="646658" y="1462795"/>
                  <a:pt x="706562" y="1512652"/>
                </a:cubicBezTo>
                <a:cubicBezTo>
                  <a:pt x="599591" y="1487537"/>
                  <a:pt x="488900" y="1489025"/>
                  <a:pt x="392906" y="1489025"/>
                </a:cubicBezTo>
                <a:cubicBezTo>
                  <a:pt x="317376" y="1489025"/>
                  <a:pt x="304168" y="1500002"/>
                  <a:pt x="195523" y="1500002"/>
                </a:cubicBezTo>
                <a:cubicBezTo>
                  <a:pt x="67345" y="1500002"/>
                  <a:pt x="0" y="1384102"/>
                  <a:pt x="0" y="1309501"/>
                </a:cubicBezTo>
                <a:lnTo>
                  <a:pt x="0" y="316074"/>
                </a:lnTo>
                <a:cubicBezTo>
                  <a:pt x="0" y="262124"/>
                  <a:pt x="43718" y="218405"/>
                  <a:pt x="97668" y="218405"/>
                </a:cubicBezTo>
                <a:lnTo>
                  <a:pt x="97668" y="1219647"/>
                </a:lnTo>
                <a:lnTo>
                  <a:pt x="97854" y="121964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图形 45">
            <a:extLst>
              <a:ext uri="{FF2B5EF4-FFF2-40B4-BE49-F238E27FC236}">
                <a16:creationId xmlns:a16="http://schemas.microsoft.com/office/drawing/2014/main" id="{AB96DCFF-3DE9-C1EE-AC1C-CE9082DA2F20}"/>
              </a:ext>
            </a:extLst>
          </p:cNvPr>
          <p:cNvSpPr>
            <a:spLocks noChangeAspect="1"/>
          </p:cNvSpPr>
          <p:nvPr/>
        </p:nvSpPr>
        <p:spPr>
          <a:xfrm>
            <a:off x="3246726" y="5029873"/>
            <a:ext cx="382344" cy="396000"/>
          </a:xfrm>
          <a:custGeom>
            <a:avLst/>
            <a:gdLst>
              <a:gd name="connsiteX0" fmla="*/ 1428750 w 1666875"/>
              <a:gd name="connsiteY0" fmla="*/ 1250156 h 1726406"/>
              <a:gd name="connsiteX1" fmla="*/ 1195685 w 1666875"/>
              <a:gd name="connsiteY1" fmla="*/ 1439585 h 1726406"/>
              <a:gd name="connsiteX2" fmla="*/ 603528 w 1666875"/>
              <a:gd name="connsiteY2" fmla="*/ 1439466 h 1726406"/>
              <a:gd name="connsiteX3" fmla="*/ 572929 w 1666875"/>
              <a:gd name="connsiteY3" fmla="*/ 1309688 h 1726406"/>
              <a:gd name="connsiteX4" fmla="*/ 744795 w 1666875"/>
              <a:gd name="connsiteY4" fmla="*/ 1309688 h 1726406"/>
              <a:gd name="connsiteX5" fmla="*/ 863203 w 1666875"/>
              <a:gd name="connsiteY5" fmla="*/ 1369219 h 1726406"/>
              <a:gd name="connsiteX6" fmla="*/ 1012001 w 1666875"/>
              <a:gd name="connsiteY6" fmla="*/ 1220360 h 1726406"/>
              <a:gd name="connsiteX7" fmla="*/ 863142 w 1666875"/>
              <a:gd name="connsiteY7" fmla="*/ 1071563 h 1726406"/>
              <a:gd name="connsiteX8" fmla="*/ 717351 w 1666875"/>
              <a:gd name="connsiteY8" fmla="*/ 1190625 h 1726406"/>
              <a:gd name="connsiteX9" fmla="*/ 556915 w 1666875"/>
              <a:gd name="connsiteY9" fmla="*/ 1190625 h 1726406"/>
              <a:gd name="connsiteX10" fmla="*/ 329684 w 1666875"/>
              <a:gd name="connsiteY10" fmla="*/ 952500 h 1726406"/>
              <a:gd name="connsiteX11" fmla="*/ 59531 w 1666875"/>
              <a:gd name="connsiteY11" fmla="*/ 952500 h 1726406"/>
              <a:gd name="connsiteX12" fmla="*/ 0 w 1666875"/>
              <a:gd name="connsiteY12" fmla="*/ 1012031 h 1726406"/>
              <a:gd name="connsiteX13" fmla="*/ 59531 w 1666875"/>
              <a:gd name="connsiteY13" fmla="*/ 1071563 h 1726406"/>
              <a:gd name="connsiteX14" fmla="*/ 329744 w 1666875"/>
              <a:gd name="connsiteY14" fmla="*/ 1071563 h 1726406"/>
              <a:gd name="connsiteX15" fmla="*/ 435233 w 1666875"/>
              <a:gd name="connsiteY15" fmla="*/ 1190625 h 1726406"/>
              <a:gd name="connsiteX16" fmla="*/ 59531 w 1666875"/>
              <a:gd name="connsiteY16" fmla="*/ 1190625 h 1726406"/>
              <a:gd name="connsiteX17" fmla="*/ 0 w 1666875"/>
              <a:gd name="connsiteY17" fmla="*/ 1250156 h 1726406"/>
              <a:gd name="connsiteX18" fmla="*/ 59531 w 1666875"/>
              <a:gd name="connsiteY18" fmla="*/ 1309688 h 1726406"/>
              <a:gd name="connsiteX19" fmla="*/ 453092 w 1666875"/>
              <a:gd name="connsiteY19" fmla="*/ 1309688 h 1726406"/>
              <a:gd name="connsiteX20" fmla="*/ 606088 w 1666875"/>
              <a:gd name="connsiteY20" fmla="*/ 1558647 h 1726406"/>
              <a:gd name="connsiteX21" fmla="*/ 1198007 w 1666875"/>
              <a:gd name="connsiteY21" fmla="*/ 1558647 h 1726406"/>
              <a:gd name="connsiteX22" fmla="*/ 1202115 w 1666875"/>
              <a:gd name="connsiteY22" fmla="*/ 1557814 h 1726406"/>
              <a:gd name="connsiteX23" fmla="*/ 1428750 w 1666875"/>
              <a:gd name="connsiteY23" fmla="*/ 1726406 h 1726406"/>
              <a:gd name="connsiteX24" fmla="*/ 1666875 w 1666875"/>
              <a:gd name="connsiteY24" fmla="*/ 1488281 h 1726406"/>
              <a:gd name="connsiteX25" fmla="*/ 1428750 w 1666875"/>
              <a:gd name="connsiteY25" fmla="*/ 1250156 h 1726406"/>
              <a:gd name="connsiteX26" fmla="*/ 1428750 w 1666875"/>
              <a:gd name="connsiteY26" fmla="*/ 1607344 h 1726406"/>
              <a:gd name="connsiteX27" fmla="*/ 1309688 w 1666875"/>
              <a:gd name="connsiteY27" fmla="*/ 1488222 h 1726406"/>
              <a:gd name="connsiteX28" fmla="*/ 1428810 w 1666875"/>
              <a:gd name="connsiteY28" fmla="*/ 1369159 h 1726406"/>
              <a:gd name="connsiteX29" fmla="*/ 1547872 w 1666875"/>
              <a:gd name="connsiteY29" fmla="*/ 1488281 h 1726406"/>
              <a:gd name="connsiteX30" fmla="*/ 1428750 w 1666875"/>
              <a:gd name="connsiteY30" fmla="*/ 1607344 h 1726406"/>
              <a:gd name="connsiteX31" fmla="*/ 59531 w 1666875"/>
              <a:gd name="connsiteY31" fmla="*/ 833438 h 1726406"/>
              <a:gd name="connsiteX32" fmla="*/ 774859 w 1666875"/>
              <a:gd name="connsiteY32" fmla="*/ 833438 h 1726406"/>
              <a:gd name="connsiteX33" fmla="*/ 781883 w 1666875"/>
              <a:gd name="connsiteY33" fmla="*/ 832009 h 1726406"/>
              <a:gd name="connsiteX34" fmla="*/ 1012031 w 1666875"/>
              <a:gd name="connsiteY34" fmla="*/ 1012031 h 1726406"/>
              <a:gd name="connsiteX35" fmla="*/ 1250156 w 1666875"/>
              <a:gd name="connsiteY35" fmla="*/ 773906 h 1726406"/>
              <a:gd name="connsiteX36" fmla="*/ 1012031 w 1666875"/>
              <a:gd name="connsiteY36" fmla="*/ 535781 h 1726406"/>
              <a:gd name="connsiteX37" fmla="*/ 781883 w 1666875"/>
              <a:gd name="connsiteY37" fmla="*/ 715804 h 1726406"/>
              <a:gd name="connsiteX38" fmla="*/ 774859 w 1666875"/>
              <a:gd name="connsiteY38" fmla="*/ 714375 h 1726406"/>
              <a:gd name="connsiteX39" fmla="*/ 59531 w 1666875"/>
              <a:gd name="connsiteY39" fmla="*/ 714375 h 1726406"/>
              <a:gd name="connsiteX40" fmla="*/ 0 w 1666875"/>
              <a:gd name="connsiteY40" fmla="*/ 773906 h 1726406"/>
              <a:gd name="connsiteX41" fmla="*/ 59531 w 1666875"/>
              <a:gd name="connsiteY41" fmla="*/ 833438 h 1726406"/>
              <a:gd name="connsiteX42" fmla="*/ 1012031 w 1666875"/>
              <a:gd name="connsiteY42" fmla="*/ 654844 h 1726406"/>
              <a:gd name="connsiteX43" fmla="*/ 1131094 w 1666875"/>
              <a:gd name="connsiteY43" fmla="*/ 773966 h 1726406"/>
              <a:gd name="connsiteX44" fmla="*/ 1011972 w 1666875"/>
              <a:gd name="connsiteY44" fmla="*/ 893028 h 1726406"/>
              <a:gd name="connsiteX45" fmla="*/ 892909 w 1666875"/>
              <a:gd name="connsiteY45" fmla="*/ 773906 h 1726406"/>
              <a:gd name="connsiteX46" fmla="*/ 1012031 w 1666875"/>
              <a:gd name="connsiteY46" fmla="*/ 654844 h 1726406"/>
              <a:gd name="connsiteX47" fmla="*/ 59531 w 1666875"/>
              <a:gd name="connsiteY47" fmla="*/ 606088 h 1726406"/>
              <a:gd name="connsiteX48" fmla="*/ 329744 w 1666875"/>
              <a:gd name="connsiteY48" fmla="*/ 606088 h 1726406"/>
              <a:gd name="connsiteX49" fmla="*/ 570845 w 1666875"/>
              <a:gd name="connsiteY49" fmla="*/ 337840 h 1726406"/>
              <a:gd name="connsiteX50" fmla="*/ 606088 w 1666875"/>
              <a:gd name="connsiteY50" fmla="*/ 238125 h 1726406"/>
              <a:gd name="connsiteX51" fmla="*/ 1161514 w 1666875"/>
              <a:gd name="connsiteY51" fmla="*/ 238125 h 1726406"/>
              <a:gd name="connsiteX52" fmla="*/ 1279922 w 1666875"/>
              <a:gd name="connsiteY52" fmla="*/ 297656 h 1726406"/>
              <a:gd name="connsiteX53" fmla="*/ 1428720 w 1666875"/>
              <a:gd name="connsiteY53" fmla="*/ 148798 h 1726406"/>
              <a:gd name="connsiteX54" fmla="*/ 1279861 w 1666875"/>
              <a:gd name="connsiteY54" fmla="*/ 0 h 1726406"/>
              <a:gd name="connsiteX55" fmla="*/ 1134070 w 1666875"/>
              <a:gd name="connsiteY55" fmla="*/ 119063 h 1726406"/>
              <a:gd name="connsiteX56" fmla="*/ 606088 w 1666875"/>
              <a:gd name="connsiteY56" fmla="*/ 119063 h 1726406"/>
              <a:gd name="connsiteX57" fmla="*/ 453033 w 1666875"/>
              <a:gd name="connsiteY57" fmla="*/ 320397 h 1726406"/>
              <a:gd name="connsiteX58" fmla="*/ 329744 w 1666875"/>
              <a:gd name="connsiteY58" fmla="*/ 487025 h 1726406"/>
              <a:gd name="connsiteX59" fmla="*/ 59531 w 1666875"/>
              <a:gd name="connsiteY59" fmla="*/ 487025 h 1726406"/>
              <a:gd name="connsiteX60" fmla="*/ 0 w 1666875"/>
              <a:gd name="connsiteY60" fmla="*/ 546556 h 1726406"/>
              <a:gd name="connsiteX61" fmla="*/ 59531 w 1666875"/>
              <a:gd name="connsiteY61" fmla="*/ 606088 h 172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6875" h="1726406">
                <a:moveTo>
                  <a:pt x="1428750" y="1250156"/>
                </a:moveTo>
                <a:cubicBezTo>
                  <a:pt x="1316016" y="1250169"/>
                  <a:pt x="1218739" y="1329233"/>
                  <a:pt x="1195685" y="1439585"/>
                </a:cubicBezTo>
                <a:lnTo>
                  <a:pt x="603528" y="1439466"/>
                </a:lnTo>
                <a:cubicBezTo>
                  <a:pt x="587990" y="1429107"/>
                  <a:pt x="578525" y="1358325"/>
                  <a:pt x="572929" y="1309688"/>
                </a:cubicBezTo>
                <a:lnTo>
                  <a:pt x="744795" y="1309688"/>
                </a:lnTo>
                <a:cubicBezTo>
                  <a:pt x="771942" y="1345644"/>
                  <a:pt x="814685" y="1369219"/>
                  <a:pt x="863203" y="1369219"/>
                </a:cubicBezTo>
                <a:cubicBezTo>
                  <a:pt x="945399" y="1369202"/>
                  <a:pt x="1012018" y="1302556"/>
                  <a:pt x="1012001" y="1220360"/>
                </a:cubicBezTo>
                <a:cubicBezTo>
                  <a:pt x="1011984" y="1138165"/>
                  <a:pt x="945338" y="1071546"/>
                  <a:pt x="863142" y="1071563"/>
                </a:cubicBezTo>
                <a:cubicBezTo>
                  <a:pt x="792432" y="1071577"/>
                  <a:pt x="731494" y="1121343"/>
                  <a:pt x="717351" y="1190625"/>
                </a:cubicBezTo>
                <a:lnTo>
                  <a:pt x="556915" y="1190625"/>
                </a:lnTo>
                <a:cubicBezTo>
                  <a:pt x="535305" y="1073170"/>
                  <a:pt x="485596" y="952500"/>
                  <a:pt x="329684" y="952500"/>
                </a:cubicBezTo>
                <a:lnTo>
                  <a:pt x="59531" y="952500"/>
                </a:lnTo>
                <a:cubicBezTo>
                  <a:pt x="26653" y="952500"/>
                  <a:pt x="0" y="979153"/>
                  <a:pt x="0" y="1012031"/>
                </a:cubicBezTo>
                <a:cubicBezTo>
                  <a:pt x="0" y="1044909"/>
                  <a:pt x="26653" y="1071563"/>
                  <a:pt x="59531" y="1071563"/>
                </a:cubicBezTo>
                <a:lnTo>
                  <a:pt x="329744" y="1071563"/>
                </a:lnTo>
                <a:cubicBezTo>
                  <a:pt x="389870" y="1071563"/>
                  <a:pt x="417433" y="1108353"/>
                  <a:pt x="435233" y="1190625"/>
                </a:cubicBezTo>
                <a:lnTo>
                  <a:pt x="59531" y="1190625"/>
                </a:lnTo>
                <a:cubicBezTo>
                  <a:pt x="26653" y="1190625"/>
                  <a:pt x="0" y="1217278"/>
                  <a:pt x="0" y="1250156"/>
                </a:cubicBezTo>
                <a:cubicBezTo>
                  <a:pt x="0" y="1283034"/>
                  <a:pt x="26653" y="1309688"/>
                  <a:pt x="59531" y="1309688"/>
                </a:cubicBezTo>
                <a:lnTo>
                  <a:pt x="453092" y="1309688"/>
                </a:lnTo>
                <a:cubicBezTo>
                  <a:pt x="465594" y="1421428"/>
                  <a:pt x="482084" y="1558647"/>
                  <a:pt x="606088" y="1558647"/>
                </a:cubicBezTo>
                <a:lnTo>
                  <a:pt x="1198007" y="1558647"/>
                </a:lnTo>
                <a:cubicBezTo>
                  <a:pt x="1199495" y="1558647"/>
                  <a:pt x="1200686" y="1557933"/>
                  <a:pt x="1202115" y="1557814"/>
                </a:cubicBezTo>
                <a:cubicBezTo>
                  <a:pt x="1232059" y="1655147"/>
                  <a:pt x="1321594" y="1726406"/>
                  <a:pt x="1428750" y="1726406"/>
                </a:cubicBezTo>
                <a:cubicBezTo>
                  <a:pt x="1560263" y="1726406"/>
                  <a:pt x="1666875" y="1619794"/>
                  <a:pt x="1666875" y="1488281"/>
                </a:cubicBezTo>
                <a:cubicBezTo>
                  <a:pt x="1666875" y="1356769"/>
                  <a:pt x="1560263" y="1250156"/>
                  <a:pt x="1428750" y="1250156"/>
                </a:cubicBezTo>
                <a:close/>
                <a:moveTo>
                  <a:pt x="1428750" y="1607344"/>
                </a:moveTo>
                <a:cubicBezTo>
                  <a:pt x="1362977" y="1607327"/>
                  <a:pt x="1309671" y="1553995"/>
                  <a:pt x="1309688" y="1488222"/>
                </a:cubicBezTo>
                <a:cubicBezTo>
                  <a:pt x="1309704" y="1422449"/>
                  <a:pt x="1363037" y="1369143"/>
                  <a:pt x="1428810" y="1369159"/>
                </a:cubicBezTo>
                <a:cubicBezTo>
                  <a:pt x="1494582" y="1369176"/>
                  <a:pt x="1547889" y="1422509"/>
                  <a:pt x="1547872" y="1488281"/>
                </a:cubicBezTo>
                <a:cubicBezTo>
                  <a:pt x="1547856" y="1554054"/>
                  <a:pt x="1494523" y="1607360"/>
                  <a:pt x="1428750" y="1607344"/>
                </a:cubicBezTo>
                <a:close/>
                <a:moveTo>
                  <a:pt x="59531" y="833438"/>
                </a:moveTo>
                <a:lnTo>
                  <a:pt x="774859" y="833438"/>
                </a:lnTo>
                <a:cubicBezTo>
                  <a:pt x="777359" y="833438"/>
                  <a:pt x="779502" y="832306"/>
                  <a:pt x="781883" y="832009"/>
                </a:cubicBezTo>
                <a:cubicBezTo>
                  <a:pt x="808290" y="937660"/>
                  <a:pt x="903130" y="1011844"/>
                  <a:pt x="1012031" y="1012031"/>
                </a:cubicBezTo>
                <a:cubicBezTo>
                  <a:pt x="1143544" y="1012031"/>
                  <a:pt x="1250156" y="905419"/>
                  <a:pt x="1250156" y="773906"/>
                </a:cubicBezTo>
                <a:cubicBezTo>
                  <a:pt x="1250156" y="642393"/>
                  <a:pt x="1143544" y="535781"/>
                  <a:pt x="1012031" y="535781"/>
                </a:cubicBezTo>
                <a:cubicBezTo>
                  <a:pt x="903130" y="535968"/>
                  <a:pt x="808290" y="610152"/>
                  <a:pt x="781883" y="715804"/>
                </a:cubicBezTo>
                <a:cubicBezTo>
                  <a:pt x="779502" y="715506"/>
                  <a:pt x="777359" y="714375"/>
                  <a:pt x="774859" y="714375"/>
                </a:cubicBezTo>
                <a:lnTo>
                  <a:pt x="59531" y="714375"/>
                </a:lnTo>
                <a:cubicBezTo>
                  <a:pt x="26653" y="714375"/>
                  <a:pt x="0" y="741028"/>
                  <a:pt x="0" y="773906"/>
                </a:cubicBezTo>
                <a:cubicBezTo>
                  <a:pt x="0" y="806784"/>
                  <a:pt x="26653" y="833438"/>
                  <a:pt x="59531" y="833438"/>
                </a:cubicBezTo>
                <a:close/>
                <a:moveTo>
                  <a:pt x="1012031" y="654844"/>
                </a:moveTo>
                <a:cubicBezTo>
                  <a:pt x="1077804" y="654860"/>
                  <a:pt x="1131110" y="708193"/>
                  <a:pt x="1131094" y="773966"/>
                </a:cubicBezTo>
                <a:cubicBezTo>
                  <a:pt x="1131077" y="839739"/>
                  <a:pt x="1077745" y="893045"/>
                  <a:pt x="1011972" y="893028"/>
                </a:cubicBezTo>
                <a:cubicBezTo>
                  <a:pt x="946199" y="893012"/>
                  <a:pt x="892893" y="839679"/>
                  <a:pt x="892909" y="773906"/>
                </a:cubicBezTo>
                <a:cubicBezTo>
                  <a:pt x="892926" y="708133"/>
                  <a:pt x="946258" y="654827"/>
                  <a:pt x="1012031" y="654844"/>
                </a:cubicBezTo>
                <a:close/>
                <a:moveTo>
                  <a:pt x="59531" y="606088"/>
                </a:moveTo>
                <a:lnTo>
                  <a:pt x="329744" y="606088"/>
                </a:lnTo>
                <a:cubicBezTo>
                  <a:pt x="531078" y="606088"/>
                  <a:pt x="555962" y="438150"/>
                  <a:pt x="570845" y="337840"/>
                </a:cubicBezTo>
                <a:cubicBezTo>
                  <a:pt x="583287" y="253186"/>
                  <a:pt x="590907" y="238125"/>
                  <a:pt x="606088" y="238125"/>
                </a:cubicBezTo>
                <a:lnTo>
                  <a:pt x="1161514" y="238125"/>
                </a:lnTo>
                <a:cubicBezTo>
                  <a:pt x="1188660" y="274082"/>
                  <a:pt x="1231404" y="297656"/>
                  <a:pt x="1279922" y="297656"/>
                </a:cubicBezTo>
                <a:cubicBezTo>
                  <a:pt x="1362117" y="297639"/>
                  <a:pt x="1428736" y="230993"/>
                  <a:pt x="1428720" y="148798"/>
                </a:cubicBezTo>
                <a:cubicBezTo>
                  <a:pt x="1428703" y="66602"/>
                  <a:pt x="1362057" y="-17"/>
                  <a:pt x="1279861" y="0"/>
                </a:cubicBezTo>
                <a:cubicBezTo>
                  <a:pt x="1209151" y="14"/>
                  <a:pt x="1148212" y="49781"/>
                  <a:pt x="1134070" y="119063"/>
                </a:cubicBezTo>
                <a:lnTo>
                  <a:pt x="606088" y="119063"/>
                </a:lnTo>
                <a:cubicBezTo>
                  <a:pt x="482798" y="119063"/>
                  <a:pt x="464880" y="240209"/>
                  <a:pt x="453033" y="320397"/>
                </a:cubicBezTo>
                <a:cubicBezTo>
                  <a:pt x="435531" y="438805"/>
                  <a:pt x="419457" y="487025"/>
                  <a:pt x="329744" y="487025"/>
                </a:cubicBezTo>
                <a:lnTo>
                  <a:pt x="59531" y="487025"/>
                </a:lnTo>
                <a:cubicBezTo>
                  <a:pt x="26653" y="487025"/>
                  <a:pt x="0" y="513678"/>
                  <a:pt x="0" y="546556"/>
                </a:cubicBezTo>
                <a:cubicBezTo>
                  <a:pt x="0" y="579435"/>
                  <a:pt x="26653" y="606088"/>
                  <a:pt x="59531" y="606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图形 15">
            <a:extLst>
              <a:ext uri="{FF2B5EF4-FFF2-40B4-BE49-F238E27FC236}">
                <a16:creationId xmlns:a16="http://schemas.microsoft.com/office/drawing/2014/main" id="{2D5AEFD7-461D-855F-C535-839BB9574959}"/>
              </a:ext>
            </a:extLst>
          </p:cNvPr>
          <p:cNvSpPr>
            <a:spLocks noChangeAspect="1"/>
          </p:cNvSpPr>
          <p:nvPr/>
        </p:nvSpPr>
        <p:spPr>
          <a:xfrm>
            <a:off x="8569551" y="3398569"/>
            <a:ext cx="369103" cy="396000"/>
          </a:xfrm>
          <a:custGeom>
            <a:avLst/>
            <a:gdLst>
              <a:gd name="connsiteX0" fmla="*/ 363188 w 1454559"/>
              <a:gd name="connsiteY0" fmla="*/ 1560552 h 1560551"/>
              <a:gd name="connsiteX1" fmla="*/ 164130 w 1454559"/>
              <a:gd name="connsiteY1" fmla="*/ 1500649 h 1560551"/>
              <a:gd name="connsiteX2" fmla="*/ 7675 w 1454559"/>
              <a:gd name="connsiteY2" fmla="*/ 1270337 h 1560551"/>
              <a:gd name="connsiteX3" fmla="*/ 59765 w 1454559"/>
              <a:gd name="connsiteY3" fmla="*/ 996865 h 1560551"/>
              <a:gd name="connsiteX4" fmla="*/ 572292 w 1454559"/>
              <a:gd name="connsiteY4" fmla="*/ 216820 h 1560551"/>
              <a:gd name="connsiteX5" fmla="*/ 876459 w 1454559"/>
              <a:gd name="connsiteY5" fmla="*/ 10135 h 1560551"/>
              <a:gd name="connsiteX6" fmla="*/ 1237739 w 1454559"/>
              <a:gd name="connsiteY6" fmla="*/ 79154 h 1560551"/>
              <a:gd name="connsiteX7" fmla="*/ 1444424 w 1454559"/>
              <a:gd name="connsiteY7" fmla="*/ 383321 h 1560551"/>
              <a:gd name="connsiteX8" fmla="*/ 1375405 w 1454559"/>
              <a:gd name="connsiteY8" fmla="*/ 744602 h 1560551"/>
              <a:gd name="connsiteX9" fmla="*/ 979709 w 1454559"/>
              <a:gd name="connsiteY9" fmla="*/ 1347170 h 1560551"/>
              <a:gd name="connsiteX10" fmla="*/ 880924 w 1454559"/>
              <a:gd name="connsiteY10" fmla="*/ 1367633 h 1560551"/>
              <a:gd name="connsiteX11" fmla="*/ 860460 w 1454559"/>
              <a:gd name="connsiteY11" fmla="*/ 1268849 h 1560551"/>
              <a:gd name="connsiteX12" fmla="*/ 1256343 w 1454559"/>
              <a:gd name="connsiteY12" fmla="*/ 666281 h 1560551"/>
              <a:gd name="connsiteX13" fmla="*/ 1304898 w 1454559"/>
              <a:gd name="connsiteY13" fmla="*/ 412157 h 1560551"/>
              <a:gd name="connsiteX14" fmla="*/ 1159605 w 1454559"/>
              <a:gd name="connsiteY14" fmla="*/ 198216 h 1560551"/>
              <a:gd name="connsiteX15" fmla="*/ 905481 w 1454559"/>
              <a:gd name="connsiteY15" fmla="*/ 149661 h 1560551"/>
              <a:gd name="connsiteX16" fmla="*/ 691540 w 1454559"/>
              <a:gd name="connsiteY16" fmla="*/ 294955 h 1560551"/>
              <a:gd name="connsiteX17" fmla="*/ 179013 w 1454559"/>
              <a:gd name="connsiteY17" fmla="*/ 1075372 h 1560551"/>
              <a:gd name="connsiteX18" fmla="*/ 147201 w 1454559"/>
              <a:gd name="connsiteY18" fmla="*/ 1241688 h 1560551"/>
              <a:gd name="connsiteX19" fmla="*/ 242265 w 1454559"/>
              <a:gd name="connsiteY19" fmla="*/ 1381586 h 1560551"/>
              <a:gd name="connsiteX20" fmla="*/ 548293 w 1454559"/>
              <a:gd name="connsiteY20" fmla="*/ 1318520 h 1560551"/>
              <a:gd name="connsiteX21" fmla="*/ 1002033 w 1454559"/>
              <a:gd name="connsiteY21" fmla="*/ 631120 h 1560551"/>
              <a:gd name="connsiteX22" fmla="*/ 1017102 w 1454559"/>
              <a:gd name="connsiteY22" fmla="*/ 553171 h 1560551"/>
              <a:gd name="connsiteX23" fmla="*/ 972639 w 1454559"/>
              <a:gd name="connsiteY23" fmla="*/ 487501 h 1560551"/>
              <a:gd name="connsiteX24" fmla="*/ 829392 w 1454559"/>
              <a:gd name="connsiteY24" fmla="*/ 517267 h 1560551"/>
              <a:gd name="connsiteX25" fmla="*/ 493785 w 1454559"/>
              <a:gd name="connsiteY25" fmla="*/ 1027933 h 1560551"/>
              <a:gd name="connsiteX26" fmla="*/ 395000 w 1454559"/>
              <a:gd name="connsiteY26" fmla="*/ 1048397 h 1560551"/>
              <a:gd name="connsiteX27" fmla="*/ 374536 w 1454559"/>
              <a:gd name="connsiteY27" fmla="*/ 949612 h 1560551"/>
              <a:gd name="connsiteX28" fmla="*/ 709958 w 1454559"/>
              <a:gd name="connsiteY28" fmla="*/ 438946 h 1560551"/>
              <a:gd name="connsiteX29" fmla="*/ 1050774 w 1454559"/>
              <a:gd name="connsiteY29" fmla="*/ 368439 h 1560551"/>
              <a:gd name="connsiteX30" fmla="*/ 1156628 w 1454559"/>
              <a:gd name="connsiteY30" fmla="*/ 524522 h 1560551"/>
              <a:gd name="connsiteX31" fmla="*/ 1120909 w 1454559"/>
              <a:gd name="connsiteY31" fmla="*/ 709627 h 1560551"/>
              <a:gd name="connsiteX32" fmla="*/ 667356 w 1454559"/>
              <a:gd name="connsiteY32" fmla="*/ 1397027 h 1560551"/>
              <a:gd name="connsiteX33" fmla="*/ 437230 w 1454559"/>
              <a:gd name="connsiteY33" fmla="*/ 1552924 h 1560551"/>
              <a:gd name="connsiteX34" fmla="*/ 363188 w 1454559"/>
              <a:gd name="connsiteY34" fmla="*/ 1560552 h 156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54559" h="1560551">
                <a:moveTo>
                  <a:pt x="363188" y="1560552"/>
                </a:moveTo>
                <a:cubicBezTo>
                  <a:pt x="293053" y="1560552"/>
                  <a:pt x="224220" y="1540088"/>
                  <a:pt x="164130" y="1500649"/>
                </a:cubicBezTo>
                <a:cubicBezTo>
                  <a:pt x="83019" y="1447256"/>
                  <a:pt x="27395" y="1365587"/>
                  <a:pt x="7675" y="1270337"/>
                </a:cubicBezTo>
                <a:cubicBezTo>
                  <a:pt x="-12045" y="1175273"/>
                  <a:pt x="6559" y="1078163"/>
                  <a:pt x="59765" y="996865"/>
                </a:cubicBezTo>
                <a:lnTo>
                  <a:pt x="572292" y="216820"/>
                </a:lnTo>
                <a:cubicBezTo>
                  <a:pt x="642799" y="109478"/>
                  <a:pt x="750699" y="36180"/>
                  <a:pt x="876459" y="10135"/>
                </a:cubicBezTo>
                <a:cubicBezTo>
                  <a:pt x="1002219" y="-15910"/>
                  <a:pt x="1130397" y="8647"/>
                  <a:pt x="1237739" y="79154"/>
                </a:cubicBezTo>
                <a:cubicBezTo>
                  <a:pt x="1345082" y="149661"/>
                  <a:pt x="1418380" y="257748"/>
                  <a:pt x="1444424" y="383321"/>
                </a:cubicBezTo>
                <a:cubicBezTo>
                  <a:pt x="1470469" y="509081"/>
                  <a:pt x="1445913" y="637259"/>
                  <a:pt x="1375405" y="744602"/>
                </a:cubicBezTo>
                <a:lnTo>
                  <a:pt x="979709" y="1347170"/>
                </a:lnTo>
                <a:cubicBezTo>
                  <a:pt x="958128" y="1380098"/>
                  <a:pt x="913852" y="1389214"/>
                  <a:pt x="880924" y="1367633"/>
                </a:cubicBezTo>
                <a:cubicBezTo>
                  <a:pt x="847996" y="1346053"/>
                  <a:pt x="838880" y="1301777"/>
                  <a:pt x="860460" y="1268849"/>
                </a:cubicBezTo>
                <a:lnTo>
                  <a:pt x="1256343" y="666281"/>
                </a:lnTo>
                <a:cubicBezTo>
                  <a:pt x="1305828" y="590751"/>
                  <a:pt x="1323129" y="500524"/>
                  <a:pt x="1304898" y="412157"/>
                </a:cubicBezTo>
                <a:cubicBezTo>
                  <a:pt x="1286667" y="323790"/>
                  <a:pt x="1234949" y="247702"/>
                  <a:pt x="1159605" y="198216"/>
                </a:cubicBezTo>
                <a:cubicBezTo>
                  <a:pt x="1084260" y="148731"/>
                  <a:pt x="994033" y="131430"/>
                  <a:pt x="905481" y="149661"/>
                </a:cubicBezTo>
                <a:cubicBezTo>
                  <a:pt x="817114" y="167893"/>
                  <a:pt x="741026" y="219610"/>
                  <a:pt x="691540" y="294955"/>
                </a:cubicBezTo>
                <a:lnTo>
                  <a:pt x="179013" y="1075372"/>
                </a:lnTo>
                <a:cubicBezTo>
                  <a:pt x="146643" y="1124672"/>
                  <a:pt x="135295" y="1183831"/>
                  <a:pt x="147201" y="1241688"/>
                </a:cubicBezTo>
                <a:cubicBezTo>
                  <a:pt x="159108" y="1299545"/>
                  <a:pt x="192966" y="1349216"/>
                  <a:pt x="242265" y="1381586"/>
                </a:cubicBezTo>
                <a:cubicBezTo>
                  <a:pt x="344026" y="1448373"/>
                  <a:pt x="481134" y="1420095"/>
                  <a:pt x="548293" y="1318520"/>
                </a:cubicBezTo>
                <a:lnTo>
                  <a:pt x="1002033" y="631120"/>
                </a:lnTo>
                <a:cubicBezTo>
                  <a:pt x="1017288" y="608052"/>
                  <a:pt x="1022683" y="580333"/>
                  <a:pt x="1017102" y="553171"/>
                </a:cubicBezTo>
                <a:cubicBezTo>
                  <a:pt x="1011521" y="526010"/>
                  <a:pt x="995708" y="502756"/>
                  <a:pt x="972639" y="487501"/>
                </a:cubicBezTo>
                <a:cubicBezTo>
                  <a:pt x="925014" y="456061"/>
                  <a:pt x="860646" y="469456"/>
                  <a:pt x="829392" y="517267"/>
                </a:cubicBezTo>
                <a:lnTo>
                  <a:pt x="493785" y="1027933"/>
                </a:lnTo>
                <a:cubicBezTo>
                  <a:pt x="472205" y="1060861"/>
                  <a:pt x="427928" y="1069977"/>
                  <a:pt x="395000" y="1048397"/>
                </a:cubicBezTo>
                <a:cubicBezTo>
                  <a:pt x="362072" y="1026817"/>
                  <a:pt x="352956" y="982541"/>
                  <a:pt x="374536" y="949612"/>
                </a:cubicBezTo>
                <a:lnTo>
                  <a:pt x="709958" y="438946"/>
                </a:lnTo>
                <a:cubicBezTo>
                  <a:pt x="784558" y="325464"/>
                  <a:pt x="937293" y="293838"/>
                  <a:pt x="1050774" y="368439"/>
                </a:cubicBezTo>
                <a:cubicBezTo>
                  <a:pt x="1105840" y="404529"/>
                  <a:pt x="1143420" y="459968"/>
                  <a:pt x="1156628" y="524522"/>
                </a:cubicBezTo>
                <a:cubicBezTo>
                  <a:pt x="1169837" y="589076"/>
                  <a:pt x="1157186" y="654747"/>
                  <a:pt x="1120909" y="709627"/>
                </a:cubicBezTo>
                <a:lnTo>
                  <a:pt x="667356" y="1397027"/>
                </a:lnTo>
                <a:cubicBezTo>
                  <a:pt x="613963" y="1477952"/>
                  <a:pt x="532108" y="1533391"/>
                  <a:pt x="437230" y="1552924"/>
                </a:cubicBezTo>
                <a:cubicBezTo>
                  <a:pt x="412487" y="1557947"/>
                  <a:pt x="387745" y="1560552"/>
                  <a:pt x="363188" y="156055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B624572-8D3C-CB8C-E765-1541F78BDEDC}"/>
              </a:ext>
            </a:extLst>
          </p:cNvPr>
          <p:cNvGrpSpPr>
            <a:grpSpLocks noChangeAspect="1"/>
          </p:cNvGrpSpPr>
          <p:nvPr/>
        </p:nvGrpSpPr>
        <p:grpSpPr>
          <a:xfrm>
            <a:off x="3239898" y="3443568"/>
            <a:ext cx="396000" cy="306002"/>
            <a:chOff x="2588325" y="2266731"/>
            <a:chExt cx="691527" cy="534363"/>
          </a:xfrm>
          <a:solidFill>
            <a:schemeClr val="bg1"/>
          </a:soli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D600AAB-0BD2-F944-43AA-8E9068CAD7DA}"/>
                </a:ext>
              </a:extLst>
            </p:cNvPr>
            <p:cNvSpPr/>
            <p:nvPr/>
          </p:nvSpPr>
          <p:spPr>
            <a:xfrm>
              <a:off x="2949805" y="2471047"/>
              <a:ext cx="330047" cy="330047"/>
            </a:xfrm>
            <a:custGeom>
              <a:avLst/>
              <a:gdLst>
                <a:gd name="connsiteX0" fmla="*/ 165024 w 330047"/>
                <a:gd name="connsiteY0" fmla="*/ 0 h 330047"/>
                <a:gd name="connsiteX1" fmla="*/ 0 w 330047"/>
                <a:gd name="connsiteY1" fmla="*/ 165024 h 330047"/>
                <a:gd name="connsiteX2" fmla="*/ 165024 w 330047"/>
                <a:gd name="connsiteY2" fmla="*/ 330048 h 330047"/>
                <a:gd name="connsiteX3" fmla="*/ 330048 w 330047"/>
                <a:gd name="connsiteY3" fmla="*/ 165024 h 330047"/>
                <a:gd name="connsiteX4" fmla="*/ 165024 w 330047"/>
                <a:gd name="connsiteY4" fmla="*/ 0 h 330047"/>
                <a:gd name="connsiteX5" fmla="*/ 165024 w 330047"/>
                <a:gd name="connsiteY5" fmla="*/ 282898 h 330047"/>
                <a:gd name="connsiteX6" fmla="*/ 47150 w 330047"/>
                <a:gd name="connsiteY6" fmla="*/ 165024 h 330047"/>
                <a:gd name="connsiteX7" fmla="*/ 165024 w 330047"/>
                <a:gd name="connsiteY7" fmla="*/ 47150 h 330047"/>
                <a:gd name="connsiteX8" fmla="*/ 282898 w 330047"/>
                <a:gd name="connsiteY8" fmla="*/ 165024 h 330047"/>
                <a:gd name="connsiteX9" fmla="*/ 165024 w 330047"/>
                <a:gd name="connsiteY9" fmla="*/ 282898 h 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047" h="330047">
                  <a:moveTo>
                    <a:pt x="165024" y="0"/>
                  </a:moveTo>
                  <a:cubicBezTo>
                    <a:pt x="73868" y="0"/>
                    <a:pt x="0" y="73867"/>
                    <a:pt x="0" y="165024"/>
                  </a:cubicBezTo>
                  <a:cubicBezTo>
                    <a:pt x="0" y="256180"/>
                    <a:pt x="73868" y="330048"/>
                    <a:pt x="165024" y="330048"/>
                  </a:cubicBezTo>
                  <a:cubicBezTo>
                    <a:pt x="256180" y="330048"/>
                    <a:pt x="330048" y="256180"/>
                    <a:pt x="330048" y="165024"/>
                  </a:cubicBezTo>
                  <a:cubicBezTo>
                    <a:pt x="330048" y="73867"/>
                    <a:pt x="256180" y="0"/>
                    <a:pt x="165024" y="0"/>
                  </a:cubicBezTo>
                  <a:close/>
                  <a:moveTo>
                    <a:pt x="165024" y="282898"/>
                  </a:moveTo>
                  <a:cubicBezTo>
                    <a:pt x="100586" y="282898"/>
                    <a:pt x="47150" y="229461"/>
                    <a:pt x="47150" y="165024"/>
                  </a:cubicBezTo>
                  <a:cubicBezTo>
                    <a:pt x="47150" y="100586"/>
                    <a:pt x="100586" y="47150"/>
                    <a:pt x="165024" y="47150"/>
                  </a:cubicBezTo>
                  <a:cubicBezTo>
                    <a:pt x="229462" y="47150"/>
                    <a:pt x="282898" y="100586"/>
                    <a:pt x="282898" y="165024"/>
                  </a:cubicBezTo>
                  <a:cubicBezTo>
                    <a:pt x="282898" y="229461"/>
                    <a:pt x="229462" y="282898"/>
                    <a:pt x="165024" y="282898"/>
                  </a:cubicBez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5B5011C-223A-EE04-6579-CBFFBEF2AC90}"/>
                </a:ext>
              </a:extLst>
            </p:cNvPr>
            <p:cNvSpPr/>
            <p:nvPr/>
          </p:nvSpPr>
          <p:spPr>
            <a:xfrm>
              <a:off x="2588325" y="2266731"/>
              <a:ext cx="597229" cy="534363"/>
            </a:xfrm>
            <a:custGeom>
              <a:avLst/>
              <a:gdLst>
                <a:gd name="connsiteX0" fmla="*/ 573654 w 597229"/>
                <a:gd name="connsiteY0" fmla="*/ 345765 h 534363"/>
                <a:gd name="connsiteX1" fmla="*/ 550079 w 597229"/>
                <a:gd name="connsiteY1" fmla="*/ 345765 h 534363"/>
                <a:gd name="connsiteX2" fmla="*/ 550079 w 597229"/>
                <a:gd name="connsiteY2" fmla="*/ 322190 h 534363"/>
                <a:gd name="connsiteX3" fmla="*/ 526505 w 597229"/>
                <a:gd name="connsiteY3" fmla="*/ 298615 h 534363"/>
                <a:gd name="connsiteX4" fmla="*/ 502930 w 597229"/>
                <a:gd name="connsiteY4" fmla="*/ 322190 h 534363"/>
                <a:gd name="connsiteX5" fmla="*/ 502930 w 597229"/>
                <a:gd name="connsiteY5" fmla="*/ 345765 h 534363"/>
                <a:gd name="connsiteX6" fmla="*/ 479355 w 597229"/>
                <a:gd name="connsiteY6" fmla="*/ 345765 h 534363"/>
                <a:gd name="connsiteX7" fmla="*/ 455780 w 597229"/>
                <a:gd name="connsiteY7" fmla="*/ 369340 h 534363"/>
                <a:gd name="connsiteX8" fmla="*/ 479355 w 597229"/>
                <a:gd name="connsiteY8" fmla="*/ 392915 h 534363"/>
                <a:gd name="connsiteX9" fmla="*/ 502930 w 597229"/>
                <a:gd name="connsiteY9" fmla="*/ 392915 h 534363"/>
                <a:gd name="connsiteX10" fmla="*/ 502930 w 597229"/>
                <a:gd name="connsiteY10" fmla="*/ 416489 h 534363"/>
                <a:gd name="connsiteX11" fmla="*/ 526505 w 597229"/>
                <a:gd name="connsiteY11" fmla="*/ 440064 h 534363"/>
                <a:gd name="connsiteX12" fmla="*/ 550079 w 597229"/>
                <a:gd name="connsiteY12" fmla="*/ 416489 h 534363"/>
                <a:gd name="connsiteX13" fmla="*/ 550079 w 597229"/>
                <a:gd name="connsiteY13" fmla="*/ 392915 h 534363"/>
                <a:gd name="connsiteX14" fmla="*/ 573654 w 597229"/>
                <a:gd name="connsiteY14" fmla="*/ 392915 h 534363"/>
                <a:gd name="connsiteX15" fmla="*/ 597229 w 597229"/>
                <a:gd name="connsiteY15" fmla="*/ 369340 h 534363"/>
                <a:gd name="connsiteX16" fmla="*/ 573654 w 597229"/>
                <a:gd name="connsiteY16" fmla="*/ 345765 h 534363"/>
                <a:gd name="connsiteX17" fmla="*/ 320618 w 597229"/>
                <a:gd name="connsiteY17" fmla="*/ 487214 h 534363"/>
                <a:gd name="connsiteX18" fmla="*/ 47150 w 597229"/>
                <a:gd name="connsiteY18" fmla="*/ 487214 h 534363"/>
                <a:gd name="connsiteX19" fmla="*/ 47150 w 597229"/>
                <a:gd name="connsiteY19" fmla="*/ 94299 h 534363"/>
                <a:gd name="connsiteX20" fmla="*/ 125732 w 597229"/>
                <a:gd name="connsiteY20" fmla="*/ 94299 h 534363"/>
                <a:gd name="connsiteX21" fmla="*/ 125732 w 597229"/>
                <a:gd name="connsiteY21" fmla="*/ 110016 h 534363"/>
                <a:gd name="connsiteX22" fmla="*/ 157166 w 597229"/>
                <a:gd name="connsiteY22" fmla="*/ 141449 h 534363"/>
                <a:gd name="connsiteX23" fmla="*/ 282898 w 597229"/>
                <a:gd name="connsiteY23" fmla="*/ 141449 h 534363"/>
                <a:gd name="connsiteX24" fmla="*/ 314331 w 597229"/>
                <a:gd name="connsiteY24" fmla="*/ 110016 h 534363"/>
                <a:gd name="connsiteX25" fmla="*/ 314331 w 597229"/>
                <a:gd name="connsiteY25" fmla="*/ 94299 h 534363"/>
                <a:gd name="connsiteX26" fmla="*/ 392914 w 597229"/>
                <a:gd name="connsiteY26" fmla="*/ 94299 h 534363"/>
                <a:gd name="connsiteX27" fmla="*/ 392914 w 597229"/>
                <a:gd name="connsiteY27" fmla="*/ 147736 h 534363"/>
                <a:gd name="connsiteX28" fmla="*/ 408630 w 597229"/>
                <a:gd name="connsiteY28" fmla="*/ 169739 h 534363"/>
                <a:gd name="connsiteX29" fmla="*/ 410203 w 597229"/>
                <a:gd name="connsiteY29" fmla="*/ 169739 h 534363"/>
                <a:gd name="connsiteX30" fmla="*/ 440064 w 597229"/>
                <a:gd name="connsiteY30" fmla="*/ 147736 h 534363"/>
                <a:gd name="connsiteX31" fmla="*/ 440064 w 597229"/>
                <a:gd name="connsiteY31" fmla="*/ 78583 h 534363"/>
                <a:gd name="connsiteX32" fmla="*/ 408630 w 597229"/>
                <a:gd name="connsiteY32" fmla="*/ 47150 h 534363"/>
                <a:gd name="connsiteX33" fmla="*/ 314331 w 597229"/>
                <a:gd name="connsiteY33" fmla="*/ 47150 h 534363"/>
                <a:gd name="connsiteX34" fmla="*/ 314331 w 597229"/>
                <a:gd name="connsiteY34" fmla="*/ 31433 h 534363"/>
                <a:gd name="connsiteX35" fmla="*/ 282898 w 597229"/>
                <a:gd name="connsiteY35" fmla="*/ 0 h 534363"/>
                <a:gd name="connsiteX36" fmla="*/ 157166 w 597229"/>
                <a:gd name="connsiteY36" fmla="*/ 0 h 534363"/>
                <a:gd name="connsiteX37" fmla="*/ 125732 w 597229"/>
                <a:gd name="connsiteY37" fmla="*/ 31433 h 534363"/>
                <a:gd name="connsiteX38" fmla="*/ 125732 w 597229"/>
                <a:gd name="connsiteY38" fmla="*/ 47150 h 534363"/>
                <a:gd name="connsiteX39" fmla="*/ 31433 w 597229"/>
                <a:gd name="connsiteY39" fmla="*/ 47150 h 534363"/>
                <a:gd name="connsiteX40" fmla="*/ 0 w 597229"/>
                <a:gd name="connsiteY40" fmla="*/ 78583 h 534363"/>
                <a:gd name="connsiteX41" fmla="*/ 0 w 597229"/>
                <a:gd name="connsiteY41" fmla="*/ 502930 h 534363"/>
                <a:gd name="connsiteX42" fmla="*/ 31433 w 597229"/>
                <a:gd name="connsiteY42" fmla="*/ 534364 h 534363"/>
                <a:gd name="connsiteX43" fmla="*/ 320618 w 597229"/>
                <a:gd name="connsiteY43" fmla="*/ 534364 h 534363"/>
                <a:gd name="connsiteX44" fmla="*/ 342621 w 597229"/>
                <a:gd name="connsiteY44" fmla="*/ 520219 h 534363"/>
                <a:gd name="connsiteX45" fmla="*/ 320618 w 597229"/>
                <a:gd name="connsiteY45" fmla="*/ 487214 h 534363"/>
                <a:gd name="connsiteX46" fmla="*/ 172882 w 597229"/>
                <a:gd name="connsiteY46" fmla="*/ 47150 h 534363"/>
                <a:gd name="connsiteX47" fmla="*/ 267181 w 597229"/>
                <a:gd name="connsiteY47" fmla="*/ 47150 h 534363"/>
                <a:gd name="connsiteX48" fmla="*/ 267181 w 597229"/>
                <a:gd name="connsiteY48" fmla="*/ 94299 h 534363"/>
                <a:gd name="connsiteX49" fmla="*/ 172882 w 597229"/>
                <a:gd name="connsiteY49" fmla="*/ 94299 h 534363"/>
                <a:gd name="connsiteX50" fmla="*/ 172882 w 597229"/>
                <a:gd name="connsiteY50" fmla="*/ 47150 h 53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97229" h="534363">
                  <a:moveTo>
                    <a:pt x="573654" y="345765"/>
                  </a:moveTo>
                  <a:lnTo>
                    <a:pt x="550079" y="345765"/>
                  </a:lnTo>
                  <a:lnTo>
                    <a:pt x="550079" y="322190"/>
                  </a:lnTo>
                  <a:cubicBezTo>
                    <a:pt x="550079" y="309617"/>
                    <a:pt x="539078" y="298615"/>
                    <a:pt x="526505" y="298615"/>
                  </a:cubicBezTo>
                  <a:cubicBezTo>
                    <a:pt x="513932" y="298615"/>
                    <a:pt x="502930" y="309617"/>
                    <a:pt x="502930" y="322190"/>
                  </a:cubicBezTo>
                  <a:lnTo>
                    <a:pt x="502930" y="345765"/>
                  </a:lnTo>
                  <a:lnTo>
                    <a:pt x="479355" y="345765"/>
                  </a:lnTo>
                  <a:cubicBezTo>
                    <a:pt x="466782" y="345765"/>
                    <a:pt x="455780" y="356766"/>
                    <a:pt x="455780" y="369340"/>
                  </a:cubicBezTo>
                  <a:cubicBezTo>
                    <a:pt x="455780" y="381912"/>
                    <a:pt x="466782" y="392915"/>
                    <a:pt x="479355" y="392915"/>
                  </a:cubicBezTo>
                  <a:lnTo>
                    <a:pt x="502930" y="392915"/>
                  </a:lnTo>
                  <a:lnTo>
                    <a:pt x="502930" y="416489"/>
                  </a:lnTo>
                  <a:cubicBezTo>
                    <a:pt x="502930" y="429062"/>
                    <a:pt x="513932" y="440064"/>
                    <a:pt x="526505" y="440064"/>
                  </a:cubicBezTo>
                  <a:cubicBezTo>
                    <a:pt x="539078" y="440064"/>
                    <a:pt x="550079" y="429062"/>
                    <a:pt x="550079" y="416489"/>
                  </a:cubicBezTo>
                  <a:lnTo>
                    <a:pt x="550079" y="392915"/>
                  </a:lnTo>
                  <a:lnTo>
                    <a:pt x="573654" y="392915"/>
                  </a:lnTo>
                  <a:cubicBezTo>
                    <a:pt x="586228" y="392915"/>
                    <a:pt x="597229" y="381912"/>
                    <a:pt x="597229" y="369340"/>
                  </a:cubicBezTo>
                  <a:cubicBezTo>
                    <a:pt x="597229" y="356766"/>
                    <a:pt x="586228" y="345765"/>
                    <a:pt x="573654" y="345765"/>
                  </a:cubicBezTo>
                  <a:close/>
                  <a:moveTo>
                    <a:pt x="320618" y="487214"/>
                  </a:moveTo>
                  <a:lnTo>
                    <a:pt x="47150" y="487214"/>
                  </a:lnTo>
                  <a:lnTo>
                    <a:pt x="47150" y="94299"/>
                  </a:lnTo>
                  <a:lnTo>
                    <a:pt x="125732" y="94299"/>
                  </a:lnTo>
                  <a:lnTo>
                    <a:pt x="125732" y="110016"/>
                  </a:lnTo>
                  <a:cubicBezTo>
                    <a:pt x="125732" y="127304"/>
                    <a:pt x="139877" y="141449"/>
                    <a:pt x="157166" y="141449"/>
                  </a:cubicBezTo>
                  <a:lnTo>
                    <a:pt x="282898" y="141449"/>
                  </a:lnTo>
                  <a:cubicBezTo>
                    <a:pt x="300186" y="141449"/>
                    <a:pt x="314331" y="127304"/>
                    <a:pt x="314331" y="110016"/>
                  </a:cubicBezTo>
                  <a:lnTo>
                    <a:pt x="314331" y="94299"/>
                  </a:lnTo>
                  <a:lnTo>
                    <a:pt x="392914" y="94299"/>
                  </a:lnTo>
                  <a:lnTo>
                    <a:pt x="392914" y="147736"/>
                  </a:lnTo>
                  <a:cubicBezTo>
                    <a:pt x="392914" y="157166"/>
                    <a:pt x="399200" y="166596"/>
                    <a:pt x="408630" y="169739"/>
                  </a:cubicBezTo>
                  <a:lnTo>
                    <a:pt x="410203" y="169739"/>
                  </a:lnTo>
                  <a:cubicBezTo>
                    <a:pt x="425919" y="174454"/>
                    <a:pt x="440064" y="163453"/>
                    <a:pt x="440064" y="147736"/>
                  </a:cubicBezTo>
                  <a:lnTo>
                    <a:pt x="440064" y="78583"/>
                  </a:lnTo>
                  <a:cubicBezTo>
                    <a:pt x="440064" y="61295"/>
                    <a:pt x="425919" y="47150"/>
                    <a:pt x="408630" y="47150"/>
                  </a:cubicBezTo>
                  <a:lnTo>
                    <a:pt x="314331" y="47150"/>
                  </a:lnTo>
                  <a:lnTo>
                    <a:pt x="314331" y="31433"/>
                  </a:lnTo>
                  <a:cubicBezTo>
                    <a:pt x="314331" y="14145"/>
                    <a:pt x="300186" y="0"/>
                    <a:pt x="282898" y="0"/>
                  </a:cubicBezTo>
                  <a:lnTo>
                    <a:pt x="157166" y="0"/>
                  </a:lnTo>
                  <a:cubicBezTo>
                    <a:pt x="139877" y="0"/>
                    <a:pt x="125732" y="14145"/>
                    <a:pt x="125732" y="31433"/>
                  </a:cubicBezTo>
                  <a:lnTo>
                    <a:pt x="125732" y="47150"/>
                  </a:lnTo>
                  <a:lnTo>
                    <a:pt x="31433" y="47150"/>
                  </a:lnTo>
                  <a:cubicBezTo>
                    <a:pt x="14145" y="47150"/>
                    <a:pt x="0" y="61295"/>
                    <a:pt x="0" y="78583"/>
                  </a:cubicBezTo>
                  <a:lnTo>
                    <a:pt x="0" y="502930"/>
                  </a:lnTo>
                  <a:cubicBezTo>
                    <a:pt x="0" y="520219"/>
                    <a:pt x="14145" y="534364"/>
                    <a:pt x="31433" y="534364"/>
                  </a:cubicBezTo>
                  <a:lnTo>
                    <a:pt x="320618" y="534364"/>
                  </a:lnTo>
                  <a:cubicBezTo>
                    <a:pt x="330048" y="534364"/>
                    <a:pt x="337906" y="528077"/>
                    <a:pt x="342621" y="520219"/>
                  </a:cubicBezTo>
                  <a:cubicBezTo>
                    <a:pt x="348908" y="504502"/>
                    <a:pt x="337906" y="487214"/>
                    <a:pt x="320618" y="487214"/>
                  </a:cubicBezTo>
                  <a:close/>
                  <a:moveTo>
                    <a:pt x="172882" y="47150"/>
                  </a:moveTo>
                  <a:lnTo>
                    <a:pt x="267181" y="47150"/>
                  </a:lnTo>
                  <a:lnTo>
                    <a:pt x="267181" y="94299"/>
                  </a:lnTo>
                  <a:lnTo>
                    <a:pt x="172882" y="94299"/>
                  </a:lnTo>
                  <a:lnTo>
                    <a:pt x="172882" y="47150"/>
                  </a:ln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FCA6745-1EAC-D413-D124-C696E3086076}"/>
                </a:ext>
              </a:extLst>
            </p:cNvPr>
            <p:cNvSpPr/>
            <p:nvPr/>
          </p:nvSpPr>
          <p:spPr>
            <a:xfrm>
              <a:off x="2698341" y="2455330"/>
              <a:ext cx="220032" cy="235748"/>
            </a:xfrm>
            <a:custGeom>
              <a:avLst/>
              <a:gdLst>
                <a:gd name="connsiteX0" fmla="*/ 23575 w 220032"/>
                <a:gd name="connsiteY0" fmla="*/ 188599 h 235748"/>
                <a:gd name="connsiteX1" fmla="*/ 0 w 220032"/>
                <a:gd name="connsiteY1" fmla="*/ 212174 h 235748"/>
                <a:gd name="connsiteX2" fmla="*/ 23575 w 220032"/>
                <a:gd name="connsiteY2" fmla="*/ 235748 h 235748"/>
                <a:gd name="connsiteX3" fmla="*/ 102158 w 220032"/>
                <a:gd name="connsiteY3" fmla="*/ 235748 h 235748"/>
                <a:gd name="connsiteX4" fmla="*/ 125733 w 220032"/>
                <a:gd name="connsiteY4" fmla="*/ 212174 h 235748"/>
                <a:gd name="connsiteX5" fmla="*/ 102158 w 220032"/>
                <a:gd name="connsiteY5" fmla="*/ 188599 h 235748"/>
                <a:gd name="connsiteX6" fmla="*/ 23575 w 220032"/>
                <a:gd name="connsiteY6" fmla="*/ 188599 h 235748"/>
                <a:gd name="connsiteX7" fmla="*/ 196457 w 220032"/>
                <a:gd name="connsiteY7" fmla="*/ 0 h 235748"/>
                <a:gd name="connsiteX8" fmla="*/ 23575 w 220032"/>
                <a:gd name="connsiteY8" fmla="*/ 0 h 235748"/>
                <a:gd name="connsiteX9" fmla="*/ 0 w 220032"/>
                <a:gd name="connsiteY9" fmla="*/ 23575 h 235748"/>
                <a:gd name="connsiteX10" fmla="*/ 23575 w 220032"/>
                <a:gd name="connsiteY10" fmla="*/ 47150 h 235748"/>
                <a:gd name="connsiteX11" fmla="*/ 196457 w 220032"/>
                <a:gd name="connsiteY11" fmla="*/ 47150 h 235748"/>
                <a:gd name="connsiteX12" fmla="*/ 220032 w 220032"/>
                <a:gd name="connsiteY12" fmla="*/ 23575 h 235748"/>
                <a:gd name="connsiteX13" fmla="*/ 196457 w 220032"/>
                <a:gd name="connsiteY13" fmla="*/ 0 h 235748"/>
                <a:gd name="connsiteX14" fmla="*/ 220032 w 220032"/>
                <a:gd name="connsiteY14" fmla="*/ 117874 h 235748"/>
                <a:gd name="connsiteX15" fmla="*/ 196457 w 220032"/>
                <a:gd name="connsiteY15" fmla="*/ 94299 h 235748"/>
                <a:gd name="connsiteX16" fmla="*/ 23575 w 220032"/>
                <a:gd name="connsiteY16" fmla="*/ 94299 h 235748"/>
                <a:gd name="connsiteX17" fmla="*/ 0 w 220032"/>
                <a:gd name="connsiteY17" fmla="*/ 117874 h 235748"/>
                <a:gd name="connsiteX18" fmla="*/ 23575 w 220032"/>
                <a:gd name="connsiteY18" fmla="*/ 141449 h 235748"/>
                <a:gd name="connsiteX19" fmla="*/ 196457 w 220032"/>
                <a:gd name="connsiteY19" fmla="*/ 141449 h 235748"/>
                <a:gd name="connsiteX20" fmla="*/ 220032 w 220032"/>
                <a:gd name="connsiteY20" fmla="*/ 117874 h 23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032" h="235748">
                  <a:moveTo>
                    <a:pt x="23575" y="188599"/>
                  </a:moveTo>
                  <a:cubicBezTo>
                    <a:pt x="11001" y="188599"/>
                    <a:pt x="0" y="199601"/>
                    <a:pt x="0" y="212174"/>
                  </a:cubicBezTo>
                  <a:cubicBezTo>
                    <a:pt x="0" y="224747"/>
                    <a:pt x="11001" y="235748"/>
                    <a:pt x="23575" y="235748"/>
                  </a:cubicBezTo>
                  <a:lnTo>
                    <a:pt x="102158" y="235748"/>
                  </a:lnTo>
                  <a:cubicBezTo>
                    <a:pt x="114731" y="235748"/>
                    <a:pt x="125733" y="224747"/>
                    <a:pt x="125733" y="212174"/>
                  </a:cubicBezTo>
                  <a:cubicBezTo>
                    <a:pt x="125733" y="199601"/>
                    <a:pt x="114731" y="188599"/>
                    <a:pt x="102158" y="188599"/>
                  </a:cubicBezTo>
                  <a:lnTo>
                    <a:pt x="23575" y="188599"/>
                  </a:lnTo>
                  <a:close/>
                  <a:moveTo>
                    <a:pt x="196457" y="0"/>
                  </a:moveTo>
                  <a:lnTo>
                    <a:pt x="23575" y="0"/>
                  </a:lnTo>
                  <a:cubicBezTo>
                    <a:pt x="11001" y="0"/>
                    <a:pt x="0" y="11002"/>
                    <a:pt x="0" y="23575"/>
                  </a:cubicBezTo>
                  <a:cubicBezTo>
                    <a:pt x="0" y="36148"/>
                    <a:pt x="11001" y="47150"/>
                    <a:pt x="23575" y="47150"/>
                  </a:cubicBezTo>
                  <a:lnTo>
                    <a:pt x="196457" y="47150"/>
                  </a:lnTo>
                  <a:cubicBezTo>
                    <a:pt x="209030" y="47150"/>
                    <a:pt x="220032" y="36148"/>
                    <a:pt x="220032" y="23575"/>
                  </a:cubicBezTo>
                  <a:cubicBezTo>
                    <a:pt x="220032" y="11002"/>
                    <a:pt x="209030" y="0"/>
                    <a:pt x="196457" y="0"/>
                  </a:cubicBezTo>
                  <a:close/>
                  <a:moveTo>
                    <a:pt x="220032" y="117874"/>
                  </a:moveTo>
                  <a:cubicBezTo>
                    <a:pt x="220032" y="105301"/>
                    <a:pt x="209030" y="94299"/>
                    <a:pt x="196457" y="94299"/>
                  </a:cubicBezTo>
                  <a:lnTo>
                    <a:pt x="23575" y="94299"/>
                  </a:lnTo>
                  <a:cubicBezTo>
                    <a:pt x="11001" y="94299"/>
                    <a:pt x="0" y="105301"/>
                    <a:pt x="0" y="117874"/>
                  </a:cubicBezTo>
                  <a:cubicBezTo>
                    <a:pt x="0" y="130448"/>
                    <a:pt x="11001" y="141449"/>
                    <a:pt x="23575" y="141449"/>
                  </a:cubicBezTo>
                  <a:lnTo>
                    <a:pt x="196457" y="141449"/>
                  </a:lnTo>
                  <a:cubicBezTo>
                    <a:pt x="209030" y="141449"/>
                    <a:pt x="220032" y="130448"/>
                    <a:pt x="220032" y="117874"/>
                  </a:cubicBez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1970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B50384-0556-7D30-615C-BCB3541D0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1A7FF63-FD6D-132A-9BCA-92EBC2111D79}"/>
              </a:ext>
            </a:extLst>
          </p:cNvPr>
          <p:cNvSpPr/>
          <p:nvPr/>
        </p:nvSpPr>
        <p:spPr>
          <a:xfrm>
            <a:off x="4356231" y="1438975"/>
            <a:ext cx="3479538" cy="3479538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66108A4-B78B-08AF-26B0-B6CCA9E75F82}"/>
              </a:ext>
            </a:extLst>
          </p:cNvPr>
          <p:cNvSpPr/>
          <p:nvPr/>
        </p:nvSpPr>
        <p:spPr>
          <a:xfrm>
            <a:off x="5229726" y="1696452"/>
            <a:ext cx="1732548" cy="17325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F017A3-628F-76F0-14D1-8A404EDD8695}"/>
              </a:ext>
            </a:extLst>
          </p:cNvPr>
          <p:cNvSpPr txBox="1"/>
          <p:nvPr/>
        </p:nvSpPr>
        <p:spPr>
          <a:xfrm>
            <a:off x="5542002" y="196256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B011053-96D5-AAE6-066D-B3CCC8B84D31}"/>
              </a:ext>
            </a:extLst>
          </p:cNvPr>
          <p:cNvSpPr/>
          <p:nvPr/>
        </p:nvSpPr>
        <p:spPr>
          <a:xfrm>
            <a:off x="3853914" y="3087511"/>
            <a:ext cx="1004634" cy="100463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94A1D20-8CF4-7562-9CF1-49CD28C47B3E}"/>
              </a:ext>
            </a:extLst>
          </p:cNvPr>
          <p:cNvSpPr/>
          <p:nvPr/>
        </p:nvSpPr>
        <p:spPr>
          <a:xfrm>
            <a:off x="7333452" y="3087511"/>
            <a:ext cx="1004634" cy="100463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6540B13-8402-F645-4121-92B3A1ED1253}"/>
              </a:ext>
            </a:extLst>
          </p:cNvPr>
          <p:cNvSpPr/>
          <p:nvPr/>
        </p:nvSpPr>
        <p:spPr>
          <a:xfrm>
            <a:off x="5778734" y="4601246"/>
            <a:ext cx="634534" cy="63453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18435B-1B1D-75F1-844D-A90FFD0D9DA4}"/>
              </a:ext>
            </a:extLst>
          </p:cNvPr>
          <p:cNvSpPr txBox="1"/>
          <p:nvPr/>
        </p:nvSpPr>
        <p:spPr>
          <a:xfrm>
            <a:off x="8472488" y="31782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1A3CDD-6716-A9D6-562D-D8F215E36F75}"/>
              </a:ext>
            </a:extLst>
          </p:cNvPr>
          <p:cNvSpPr txBox="1"/>
          <p:nvPr/>
        </p:nvSpPr>
        <p:spPr>
          <a:xfrm>
            <a:off x="8472488" y="3601688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7B9C71-BDEB-2B40-9343-AB3385B39B7D}"/>
              </a:ext>
            </a:extLst>
          </p:cNvPr>
          <p:cNvSpPr txBox="1"/>
          <p:nvPr/>
        </p:nvSpPr>
        <p:spPr>
          <a:xfrm>
            <a:off x="5388114" y="543592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B2D4DDA-1B79-D985-CEA7-2320EF0EB7D1}"/>
              </a:ext>
            </a:extLst>
          </p:cNvPr>
          <p:cNvSpPr txBox="1"/>
          <p:nvPr/>
        </p:nvSpPr>
        <p:spPr>
          <a:xfrm>
            <a:off x="5016000" y="5900817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CB24ADD-438B-56EA-8033-96B78E62A624}"/>
              </a:ext>
            </a:extLst>
          </p:cNvPr>
          <p:cNvSpPr txBox="1"/>
          <p:nvPr/>
        </p:nvSpPr>
        <p:spPr>
          <a:xfrm>
            <a:off x="2304049" y="31782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3669EE2-B13F-51B1-CF52-45145EA99D06}"/>
              </a:ext>
            </a:extLst>
          </p:cNvPr>
          <p:cNvSpPr txBox="1"/>
          <p:nvPr/>
        </p:nvSpPr>
        <p:spPr>
          <a:xfrm>
            <a:off x="1559821" y="3601688"/>
            <a:ext cx="21600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15" name="图形 40">
            <a:extLst>
              <a:ext uri="{FF2B5EF4-FFF2-40B4-BE49-F238E27FC236}">
                <a16:creationId xmlns:a16="http://schemas.microsoft.com/office/drawing/2014/main" id="{181570AA-152F-B14B-B8DB-44CED61AD304}"/>
              </a:ext>
            </a:extLst>
          </p:cNvPr>
          <p:cNvSpPr>
            <a:spLocks noChangeAspect="1"/>
          </p:cNvSpPr>
          <p:nvPr/>
        </p:nvSpPr>
        <p:spPr>
          <a:xfrm>
            <a:off x="5898001" y="4738188"/>
            <a:ext cx="396000" cy="360650"/>
          </a:xfrm>
          <a:custGeom>
            <a:avLst/>
            <a:gdLst>
              <a:gd name="connsiteX0" fmla="*/ 1328849 w 1660921"/>
              <a:gd name="connsiteY0" fmla="*/ 0 h 1512651"/>
              <a:gd name="connsiteX1" fmla="*/ 1376846 w 1660921"/>
              <a:gd name="connsiteY1" fmla="*/ 2232 h 1512651"/>
              <a:gd name="connsiteX2" fmla="*/ 1465399 w 1660921"/>
              <a:gd name="connsiteY2" fmla="*/ 99529 h 1512651"/>
              <a:gd name="connsiteX3" fmla="*/ 1465399 w 1660921"/>
              <a:gd name="connsiteY3" fmla="*/ 1196578 h 1512651"/>
              <a:gd name="connsiteX4" fmla="*/ 1371265 w 1660921"/>
              <a:gd name="connsiteY4" fmla="*/ 1294061 h 1512651"/>
              <a:gd name="connsiteX5" fmla="*/ 1130536 w 1660921"/>
              <a:gd name="connsiteY5" fmla="*/ 1332198 h 1512651"/>
              <a:gd name="connsiteX6" fmla="*/ 879388 w 1660921"/>
              <a:gd name="connsiteY6" fmla="*/ 1488839 h 1512651"/>
              <a:gd name="connsiteX7" fmla="*/ 879388 w 1660921"/>
              <a:gd name="connsiteY7" fmla="*/ 262124 h 1512651"/>
              <a:gd name="connsiteX8" fmla="*/ 1130536 w 1660921"/>
              <a:gd name="connsiteY8" fmla="*/ 40370 h 1512651"/>
              <a:gd name="connsiteX9" fmla="*/ 1328849 w 1660921"/>
              <a:gd name="connsiteY9" fmla="*/ 0 h 1512651"/>
              <a:gd name="connsiteX10" fmla="*/ 1563254 w 1660921"/>
              <a:gd name="connsiteY10" fmla="*/ 1219647 h 1512651"/>
              <a:gd name="connsiteX11" fmla="*/ 1563254 w 1660921"/>
              <a:gd name="connsiteY11" fmla="*/ 218591 h 1512651"/>
              <a:gd name="connsiteX12" fmla="*/ 1632273 w 1660921"/>
              <a:gd name="connsiteY12" fmla="*/ 247241 h 1512651"/>
              <a:gd name="connsiteX13" fmla="*/ 1660922 w 1660921"/>
              <a:gd name="connsiteY13" fmla="*/ 316260 h 1512651"/>
              <a:gd name="connsiteX14" fmla="*/ 1660922 w 1660921"/>
              <a:gd name="connsiteY14" fmla="*/ 1309501 h 1512651"/>
              <a:gd name="connsiteX15" fmla="*/ 1465585 w 1660921"/>
              <a:gd name="connsiteY15" fmla="*/ 1500002 h 1512651"/>
              <a:gd name="connsiteX16" fmla="*/ 1268202 w 1660921"/>
              <a:gd name="connsiteY16" fmla="*/ 1489025 h 1512651"/>
              <a:gd name="connsiteX17" fmla="*/ 956221 w 1660921"/>
              <a:gd name="connsiteY17" fmla="*/ 1512652 h 1512651"/>
              <a:gd name="connsiteX18" fmla="*/ 1161790 w 1660921"/>
              <a:gd name="connsiteY18" fmla="*/ 1414983 h 1512651"/>
              <a:gd name="connsiteX19" fmla="*/ 1377032 w 1660921"/>
              <a:gd name="connsiteY19" fmla="*/ 1393961 h 1512651"/>
              <a:gd name="connsiteX20" fmla="*/ 1563254 w 1660921"/>
              <a:gd name="connsiteY20" fmla="*/ 1219647 h 1512651"/>
              <a:gd name="connsiteX21" fmla="*/ 332259 w 1660921"/>
              <a:gd name="connsiteY21" fmla="*/ 0 h 1512651"/>
              <a:gd name="connsiteX22" fmla="*/ 530572 w 1660921"/>
              <a:gd name="connsiteY22" fmla="*/ 40370 h 1512651"/>
              <a:gd name="connsiteX23" fmla="*/ 781720 w 1660921"/>
              <a:gd name="connsiteY23" fmla="*/ 262124 h 1512651"/>
              <a:gd name="connsiteX24" fmla="*/ 781720 w 1660921"/>
              <a:gd name="connsiteY24" fmla="*/ 1489025 h 1512651"/>
              <a:gd name="connsiteX25" fmla="*/ 530572 w 1660921"/>
              <a:gd name="connsiteY25" fmla="*/ 1332384 h 1512651"/>
              <a:gd name="connsiteX26" fmla="*/ 289843 w 1660921"/>
              <a:gd name="connsiteY26" fmla="*/ 1294433 h 1512651"/>
              <a:gd name="connsiteX27" fmla="*/ 195895 w 1660921"/>
              <a:gd name="connsiteY27" fmla="*/ 1196764 h 1512651"/>
              <a:gd name="connsiteX28" fmla="*/ 195895 w 1660921"/>
              <a:gd name="connsiteY28" fmla="*/ 99529 h 1512651"/>
              <a:gd name="connsiteX29" fmla="*/ 284448 w 1660921"/>
              <a:gd name="connsiteY29" fmla="*/ 2418 h 1512651"/>
              <a:gd name="connsiteX30" fmla="*/ 332259 w 1660921"/>
              <a:gd name="connsiteY30" fmla="*/ 0 h 1512651"/>
              <a:gd name="connsiteX31" fmla="*/ 97854 w 1660921"/>
              <a:gd name="connsiteY31" fmla="*/ 1219647 h 1512651"/>
              <a:gd name="connsiteX32" fmla="*/ 286122 w 1660921"/>
              <a:gd name="connsiteY32" fmla="*/ 1393961 h 1512651"/>
              <a:gd name="connsiteX33" fmla="*/ 499504 w 1660921"/>
              <a:gd name="connsiteY33" fmla="*/ 1414983 h 1512651"/>
              <a:gd name="connsiteX34" fmla="*/ 706562 w 1660921"/>
              <a:gd name="connsiteY34" fmla="*/ 1512652 h 1512651"/>
              <a:gd name="connsiteX35" fmla="*/ 392906 w 1660921"/>
              <a:gd name="connsiteY35" fmla="*/ 1489025 h 1512651"/>
              <a:gd name="connsiteX36" fmla="*/ 195523 w 1660921"/>
              <a:gd name="connsiteY36" fmla="*/ 1500002 h 1512651"/>
              <a:gd name="connsiteX37" fmla="*/ 0 w 1660921"/>
              <a:gd name="connsiteY37" fmla="*/ 1309501 h 1512651"/>
              <a:gd name="connsiteX38" fmla="*/ 0 w 1660921"/>
              <a:gd name="connsiteY38" fmla="*/ 316074 h 1512651"/>
              <a:gd name="connsiteX39" fmla="*/ 97668 w 1660921"/>
              <a:gd name="connsiteY39" fmla="*/ 218405 h 1512651"/>
              <a:gd name="connsiteX40" fmla="*/ 97668 w 1660921"/>
              <a:gd name="connsiteY40" fmla="*/ 1219647 h 1512651"/>
              <a:gd name="connsiteX41" fmla="*/ 97854 w 1660921"/>
              <a:gd name="connsiteY41" fmla="*/ 1219647 h 15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60921" h="1512651">
                <a:moveTo>
                  <a:pt x="1328849" y="0"/>
                </a:moveTo>
                <a:cubicBezTo>
                  <a:pt x="1344848" y="0"/>
                  <a:pt x="1360847" y="744"/>
                  <a:pt x="1376846" y="2232"/>
                </a:cubicBezTo>
                <a:cubicBezTo>
                  <a:pt x="1427076" y="6883"/>
                  <a:pt x="1465585" y="49113"/>
                  <a:pt x="1465399" y="99529"/>
                </a:cubicBezTo>
                <a:lnTo>
                  <a:pt x="1465399" y="1196578"/>
                </a:lnTo>
                <a:cubicBezTo>
                  <a:pt x="1465399" y="1249226"/>
                  <a:pt x="1423727" y="1292200"/>
                  <a:pt x="1371265" y="1294061"/>
                </a:cubicBezTo>
                <a:cubicBezTo>
                  <a:pt x="1276573" y="1297595"/>
                  <a:pt x="1196206" y="1310246"/>
                  <a:pt x="1130536" y="1332198"/>
                </a:cubicBezTo>
                <a:cubicBezTo>
                  <a:pt x="1044401" y="1361033"/>
                  <a:pt x="960500" y="1413309"/>
                  <a:pt x="879388" y="1488839"/>
                </a:cubicBezTo>
                <a:lnTo>
                  <a:pt x="879388" y="262124"/>
                </a:lnTo>
                <a:cubicBezTo>
                  <a:pt x="939292" y="159060"/>
                  <a:pt x="1023193" y="85204"/>
                  <a:pt x="1130536" y="40370"/>
                </a:cubicBezTo>
                <a:cubicBezTo>
                  <a:pt x="1193416" y="13953"/>
                  <a:pt x="1260760" y="186"/>
                  <a:pt x="1328849" y="0"/>
                </a:cubicBezTo>
                <a:close/>
                <a:moveTo>
                  <a:pt x="1563254" y="1219647"/>
                </a:moveTo>
                <a:lnTo>
                  <a:pt x="1563254" y="218591"/>
                </a:lnTo>
                <a:cubicBezTo>
                  <a:pt x="1589112" y="218591"/>
                  <a:pt x="1614041" y="228823"/>
                  <a:pt x="1632273" y="247241"/>
                </a:cubicBezTo>
                <a:cubicBezTo>
                  <a:pt x="1650504" y="265658"/>
                  <a:pt x="1660922" y="290401"/>
                  <a:pt x="1660922" y="316260"/>
                </a:cubicBezTo>
                <a:lnTo>
                  <a:pt x="1660922" y="1309501"/>
                </a:lnTo>
                <a:cubicBezTo>
                  <a:pt x="1660922" y="1387078"/>
                  <a:pt x="1612367" y="1512652"/>
                  <a:pt x="1465585" y="1500002"/>
                </a:cubicBezTo>
                <a:cubicBezTo>
                  <a:pt x="1362149" y="1491258"/>
                  <a:pt x="1355452" y="1487537"/>
                  <a:pt x="1268202" y="1489025"/>
                </a:cubicBezTo>
                <a:cubicBezTo>
                  <a:pt x="1182812" y="1490514"/>
                  <a:pt x="1063191" y="1487537"/>
                  <a:pt x="956221" y="1512652"/>
                </a:cubicBezTo>
                <a:cubicBezTo>
                  <a:pt x="1016124" y="1462609"/>
                  <a:pt x="1103747" y="1427262"/>
                  <a:pt x="1161790" y="1414983"/>
                </a:cubicBezTo>
                <a:cubicBezTo>
                  <a:pt x="1219647" y="1402519"/>
                  <a:pt x="1292014" y="1397124"/>
                  <a:pt x="1377032" y="1393961"/>
                </a:cubicBezTo>
                <a:cubicBezTo>
                  <a:pt x="1484933" y="1390055"/>
                  <a:pt x="1563254" y="1308943"/>
                  <a:pt x="1563254" y="1219647"/>
                </a:cubicBezTo>
                <a:close/>
                <a:moveTo>
                  <a:pt x="332259" y="0"/>
                </a:moveTo>
                <a:cubicBezTo>
                  <a:pt x="399790" y="0"/>
                  <a:pt x="465832" y="13581"/>
                  <a:pt x="530572" y="40370"/>
                </a:cubicBezTo>
                <a:cubicBezTo>
                  <a:pt x="637915" y="85018"/>
                  <a:pt x="721816" y="159060"/>
                  <a:pt x="781720" y="262124"/>
                </a:cubicBezTo>
                <a:lnTo>
                  <a:pt x="781720" y="1489025"/>
                </a:lnTo>
                <a:cubicBezTo>
                  <a:pt x="700608" y="1413309"/>
                  <a:pt x="616707" y="1361033"/>
                  <a:pt x="530572" y="1332384"/>
                </a:cubicBezTo>
                <a:cubicBezTo>
                  <a:pt x="464902" y="1310618"/>
                  <a:pt x="384721" y="1297781"/>
                  <a:pt x="289843" y="1294433"/>
                </a:cubicBezTo>
                <a:cubicBezTo>
                  <a:pt x="237381" y="1292572"/>
                  <a:pt x="195709" y="1249412"/>
                  <a:pt x="195895" y="1196764"/>
                </a:cubicBezTo>
                <a:lnTo>
                  <a:pt x="195895" y="99529"/>
                </a:lnTo>
                <a:cubicBezTo>
                  <a:pt x="195895" y="49113"/>
                  <a:pt x="234218" y="7069"/>
                  <a:pt x="284448" y="2418"/>
                </a:cubicBezTo>
                <a:cubicBezTo>
                  <a:pt x="300261" y="744"/>
                  <a:pt x="316260" y="0"/>
                  <a:pt x="332259" y="0"/>
                </a:cubicBezTo>
                <a:close/>
                <a:moveTo>
                  <a:pt x="97854" y="1219647"/>
                </a:moveTo>
                <a:cubicBezTo>
                  <a:pt x="97854" y="1300200"/>
                  <a:pt x="157386" y="1389311"/>
                  <a:pt x="286122" y="1393961"/>
                </a:cubicBezTo>
                <a:cubicBezTo>
                  <a:pt x="371326" y="1397124"/>
                  <a:pt x="424532" y="1406426"/>
                  <a:pt x="499504" y="1414983"/>
                </a:cubicBezTo>
                <a:cubicBezTo>
                  <a:pt x="574477" y="1423355"/>
                  <a:pt x="646658" y="1462795"/>
                  <a:pt x="706562" y="1512652"/>
                </a:cubicBezTo>
                <a:cubicBezTo>
                  <a:pt x="599591" y="1487537"/>
                  <a:pt x="488900" y="1489025"/>
                  <a:pt x="392906" y="1489025"/>
                </a:cubicBezTo>
                <a:cubicBezTo>
                  <a:pt x="317376" y="1489025"/>
                  <a:pt x="304168" y="1500002"/>
                  <a:pt x="195523" y="1500002"/>
                </a:cubicBezTo>
                <a:cubicBezTo>
                  <a:pt x="67345" y="1500002"/>
                  <a:pt x="0" y="1384102"/>
                  <a:pt x="0" y="1309501"/>
                </a:cubicBezTo>
                <a:lnTo>
                  <a:pt x="0" y="316074"/>
                </a:lnTo>
                <a:cubicBezTo>
                  <a:pt x="0" y="262124"/>
                  <a:pt x="43718" y="218405"/>
                  <a:pt x="97668" y="218405"/>
                </a:cubicBezTo>
                <a:lnTo>
                  <a:pt x="97668" y="1219647"/>
                </a:lnTo>
                <a:lnTo>
                  <a:pt x="97854" y="121964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15">
            <a:extLst>
              <a:ext uri="{FF2B5EF4-FFF2-40B4-BE49-F238E27FC236}">
                <a16:creationId xmlns:a16="http://schemas.microsoft.com/office/drawing/2014/main" id="{301B8727-35A7-8347-94BD-24C2D3E5A95A}"/>
              </a:ext>
            </a:extLst>
          </p:cNvPr>
          <p:cNvSpPr>
            <a:spLocks noChangeAspect="1"/>
          </p:cNvSpPr>
          <p:nvPr/>
        </p:nvSpPr>
        <p:spPr>
          <a:xfrm>
            <a:off x="7584108" y="3319828"/>
            <a:ext cx="503323" cy="540000"/>
          </a:xfrm>
          <a:custGeom>
            <a:avLst/>
            <a:gdLst>
              <a:gd name="connsiteX0" fmla="*/ 363188 w 1454559"/>
              <a:gd name="connsiteY0" fmla="*/ 1560552 h 1560551"/>
              <a:gd name="connsiteX1" fmla="*/ 164130 w 1454559"/>
              <a:gd name="connsiteY1" fmla="*/ 1500649 h 1560551"/>
              <a:gd name="connsiteX2" fmla="*/ 7675 w 1454559"/>
              <a:gd name="connsiteY2" fmla="*/ 1270337 h 1560551"/>
              <a:gd name="connsiteX3" fmla="*/ 59765 w 1454559"/>
              <a:gd name="connsiteY3" fmla="*/ 996865 h 1560551"/>
              <a:gd name="connsiteX4" fmla="*/ 572292 w 1454559"/>
              <a:gd name="connsiteY4" fmla="*/ 216820 h 1560551"/>
              <a:gd name="connsiteX5" fmla="*/ 876459 w 1454559"/>
              <a:gd name="connsiteY5" fmla="*/ 10135 h 1560551"/>
              <a:gd name="connsiteX6" fmla="*/ 1237739 w 1454559"/>
              <a:gd name="connsiteY6" fmla="*/ 79154 h 1560551"/>
              <a:gd name="connsiteX7" fmla="*/ 1444424 w 1454559"/>
              <a:gd name="connsiteY7" fmla="*/ 383321 h 1560551"/>
              <a:gd name="connsiteX8" fmla="*/ 1375405 w 1454559"/>
              <a:gd name="connsiteY8" fmla="*/ 744602 h 1560551"/>
              <a:gd name="connsiteX9" fmla="*/ 979709 w 1454559"/>
              <a:gd name="connsiteY9" fmla="*/ 1347170 h 1560551"/>
              <a:gd name="connsiteX10" fmla="*/ 880924 w 1454559"/>
              <a:gd name="connsiteY10" fmla="*/ 1367633 h 1560551"/>
              <a:gd name="connsiteX11" fmla="*/ 860460 w 1454559"/>
              <a:gd name="connsiteY11" fmla="*/ 1268849 h 1560551"/>
              <a:gd name="connsiteX12" fmla="*/ 1256343 w 1454559"/>
              <a:gd name="connsiteY12" fmla="*/ 666281 h 1560551"/>
              <a:gd name="connsiteX13" fmla="*/ 1304898 w 1454559"/>
              <a:gd name="connsiteY13" fmla="*/ 412157 h 1560551"/>
              <a:gd name="connsiteX14" fmla="*/ 1159605 w 1454559"/>
              <a:gd name="connsiteY14" fmla="*/ 198216 h 1560551"/>
              <a:gd name="connsiteX15" fmla="*/ 905481 w 1454559"/>
              <a:gd name="connsiteY15" fmla="*/ 149661 h 1560551"/>
              <a:gd name="connsiteX16" fmla="*/ 691540 w 1454559"/>
              <a:gd name="connsiteY16" fmla="*/ 294955 h 1560551"/>
              <a:gd name="connsiteX17" fmla="*/ 179013 w 1454559"/>
              <a:gd name="connsiteY17" fmla="*/ 1075372 h 1560551"/>
              <a:gd name="connsiteX18" fmla="*/ 147201 w 1454559"/>
              <a:gd name="connsiteY18" fmla="*/ 1241688 h 1560551"/>
              <a:gd name="connsiteX19" fmla="*/ 242265 w 1454559"/>
              <a:gd name="connsiteY19" fmla="*/ 1381586 h 1560551"/>
              <a:gd name="connsiteX20" fmla="*/ 548293 w 1454559"/>
              <a:gd name="connsiteY20" fmla="*/ 1318520 h 1560551"/>
              <a:gd name="connsiteX21" fmla="*/ 1002033 w 1454559"/>
              <a:gd name="connsiteY21" fmla="*/ 631120 h 1560551"/>
              <a:gd name="connsiteX22" fmla="*/ 1017102 w 1454559"/>
              <a:gd name="connsiteY22" fmla="*/ 553171 h 1560551"/>
              <a:gd name="connsiteX23" fmla="*/ 972639 w 1454559"/>
              <a:gd name="connsiteY23" fmla="*/ 487501 h 1560551"/>
              <a:gd name="connsiteX24" fmla="*/ 829392 w 1454559"/>
              <a:gd name="connsiteY24" fmla="*/ 517267 h 1560551"/>
              <a:gd name="connsiteX25" fmla="*/ 493785 w 1454559"/>
              <a:gd name="connsiteY25" fmla="*/ 1027933 h 1560551"/>
              <a:gd name="connsiteX26" fmla="*/ 395000 w 1454559"/>
              <a:gd name="connsiteY26" fmla="*/ 1048397 h 1560551"/>
              <a:gd name="connsiteX27" fmla="*/ 374536 w 1454559"/>
              <a:gd name="connsiteY27" fmla="*/ 949612 h 1560551"/>
              <a:gd name="connsiteX28" fmla="*/ 709958 w 1454559"/>
              <a:gd name="connsiteY28" fmla="*/ 438946 h 1560551"/>
              <a:gd name="connsiteX29" fmla="*/ 1050774 w 1454559"/>
              <a:gd name="connsiteY29" fmla="*/ 368439 h 1560551"/>
              <a:gd name="connsiteX30" fmla="*/ 1156628 w 1454559"/>
              <a:gd name="connsiteY30" fmla="*/ 524522 h 1560551"/>
              <a:gd name="connsiteX31" fmla="*/ 1120909 w 1454559"/>
              <a:gd name="connsiteY31" fmla="*/ 709627 h 1560551"/>
              <a:gd name="connsiteX32" fmla="*/ 667356 w 1454559"/>
              <a:gd name="connsiteY32" fmla="*/ 1397027 h 1560551"/>
              <a:gd name="connsiteX33" fmla="*/ 437230 w 1454559"/>
              <a:gd name="connsiteY33" fmla="*/ 1552924 h 1560551"/>
              <a:gd name="connsiteX34" fmla="*/ 363188 w 1454559"/>
              <a:gd name="connsiteY34" fmla="*/ 1560552 h 156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54559" h="1560551">
                <a:moveTo>
                  <a:pt x="363188" y="1560552"/>
                </a:moveTo>
                <a:cubicBezTo>
                  <a:pt x="293053" y="1560552"/>
                  <a:pt x="224220" y="1540088"/>
                  <a:pt x="164130" y="1500649"/>
                </a:cubicBezTo>
                <a:cubicBezTo>
                  <a:pt x="83019" y="1447256"/>
                  <a:pt x="27395" y="1365587"/>
                  <a:pt x="7675" y="1270337"/>
                </a:cubicBezTo>
                <a:cubicBezTo>
                  <a:pt x="-12045" y="1175273"/>
                  <a:pt x="6559" y="1078163"/>
                  <a:pt x="59765" y="996865"/>
                </a:cubicBezTo>
                <a:lnTo>
                  <a:pt x="572292" y="216820"/>
                </a:lnTo>
                <a:cubicBezTo>
                  <a:pt x="642799" y="109478"/>
                  <a:pt x="750699" y="36180"/>
                  <a:pt x="876459" y="10135"/>
                </a:cubicBezTo>
                <a:cubicBezTo>
                  <a:pt x="1002219" y="-15910"/>
                  <a:pt x="1130397" y="8647"/>
                  <a:pt x="1237739" y="79154"/>
                </a:cubicBezTo>
                <a:cubicBezTo>
                  <a:pt x="1345082" y="149661"/>
                  <a:pt x="1418380" y="257748"/>
                  <a:pt x="1444424" y="383321"/>
                </a:cubicBezTo>
                <a:cubicBezTo>
                  <a:pt x="1470469" y="509081"/>
                  <a:pt x="1445913" y="637259"/>
                  <a:pt x="1375405" y="744602"/>
                </a:cubicBezTo>
                <a:lnTo>
                  <a:pt x="979709" y="1347170"/>
                </a:lnTo>
                <a:cubicBezTo>
                  <a:pt x="958128" y="1380098"/>
                  <a:pt x="913852" y="1389214"/>
                  <a:pt x="880924" y="1367633"/>
                </a:cubicBezTo>
                <a:cubicBezTo>
                  <a:pt x="847996" y="1346053"/>
                  <a:pt x="838880" y="1301777"/>
                  <a:pt x="860460" y="1268849"/>
                </a:cubicBezTo>
                <a:lnTo>
                  <a:pt x="1256343" y="666281"/>
                </a:lnTo>
                <a:cubicBezTo>
                  <a:pt x="1305828" y="590751"/>
                  <a:pt x="1323129" y="500524"/>
                  <a:pt x="1304898" y="412157"/>
                </a:cubicBezTo>
                <a:cubicBezTo>
                  <a:pt x="1286667" y="323790"/>
                  <a:pt x="1234949" y="247702"/>
                  <a:pt x="1159605" y="198216"/>
                </a:cubicBezTo>
                <a:cubicBezTo>
                  <a:pt x="1084260" y="148731"/>
                  <a:pt x="994033" y="131430"/>
                  <a:pt x="905481" y="149661"/>
                </a:cubicBezTo>
                <a:cubicBezTo>
                  <a:pt x="817114" y="167893"/>
                  <a:pt x="741026" y="219610"/>
                  <a:pt x="691540" y="294955"/>
                </a:cubicBezTo>
                <a:lnTo>
                  <a:pt x="179013" y="1075372"/>
                </a:lnTo>
                <a:cubicBezTo>
                  <a:pt x="146643" y="1124672"/>
                  <a:pt x="135295" y="1183831"/>
                  <a:pt x="147201" y="1241688"/>
                </a:cubicBezTo>
                <a:cubicBezTo>
                  <a:pt x="159108" y="1299545"/>
                  <a:pt x="192966" y="1349216"/>
                  <a:pt x="242265" y="1381586"/>
                </a:cubicBezTo>
                <a:cubicBezTo>
                  <a:pt x="344026" y="1448373"/>
                  <a:pt x="481134" y="1420095"/>
                  <a:pt x="548293" y="1318520"/>
                </a:cubicBezTo>
                <a:lnTo>
                  <a:pt x="1002033" y="631120"/>
                </a:lnTo>
                <a:cubicBezTo>
                  <a:pt x="1017288" y="608052"/>
                  <a:pt x="1022683" y="580333"/>
                  <a:pt x="1017102" y="553171"/>
                </a:cubicBezTo>
                <a:cubicBezTo>
                  <a:pt x="1011521" y="526010"/>
                  <a:pt x="995708" y="502756"/>
                  <a:pt x="972639" y="487501"/>
                </a:cubicBezTo>
                <a:cubicBezTo>
                  <a:pt x="925014" y="456061"/>
                  <a:pt x="860646" y="469456"/>
                  <a:pt x="829392" y="517267"/>
                </a:cubicBezTo>
                <a:lnTo>
                  <a:pt x="493785" y="1027933"/>
                </a:lnTo>
                <a:cubicBezTo>
                  <a:pt x="472205" y="1060861"/>
                  <a:pt x="427928" y="1069977"/>
                  <a:pt x="395000" y="1048397"/>
                </a:cubicBezTo>
                <a:cubicBezTo>
                  <a:pt x="362072" y="1026817"/>
                  <a:pt x="352956" y="982541"/>
                  <a:pt x="374536" y="949612"/>
                </a:cubicBezTo>
                <a:lnTo>
                  <a:pt x="709958" y="438946"/>
                </a:lnTo>
                <a:cubicBezTo>
                  <a:pt x="784558" y="325464"/>
                  <a:pt x="937293" y="293838"/>
                  <a:pt x="1050774" y="368439"/>
                </a:cubicBezTo>
                <a:cubicBezTo>
                  <a:pt x="1105840" y="404529"/>
                  <a:pt x="1143420" y="459968"/>
                  <a:pt x="1156628" y="524522"/>
                </a:cubicBezTo>
                <a:cubicBezTo>
                  <a:pt x="1169837" y="589076"/>
                  <a:pt x="1157186" y="654747"/>
                  <a:pt x="1120909" y="709627"/>
                </a:cubicBezTo>
                <a:lnTo>
                  <a:pt x="667356" y="1397027"/>
                </a:lnTo>
                <a:cubicBezTo>
                  <a:pt x="613963" y="1477952"/>
                  <a:pt x="532108" y="1533391"/>
                  <a:pt x="437230" y="1552924"/>
                </a:cubicBezTo>
                <a:cubicBezTo>
                  <a:pt x="412487" y="1557947"/>
                  <a:pt x="387745" y="1560552"/>
                  <a:pt x="363188" y="156055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D47A96E-ABB8-1B2C-326C-9DC632C6D2ED}"/>
              </a:ext>
            </a:extLst>
          </p:cNvPr>
          <p:cNvGrpSpPr>
            <a:grpSpLocks noChangeAspect="1"/>
          </p:cNvGrpSpPr>
          <p:nvPr/>
        </p:nvGrpSpPr>
        <p:grpSpPr>
          <a:xfrm>
            <a:off x="4086231" y="3381191"/>
            <a:ext cx="540000" cy="417274"/>
            <a:chOff x="2588325" y="2266731"/>
            <a:chExt cx="691527" cy="534363"/>
          </a:xfrm>
          <a:solidFill>
            <a:schemeClr val="bg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0275FBD-587E-927B-7818-466DA2CEF787}"/>
                </a:ext>
              </a:extLst>
            </p:cNvPr>
            <p:cNvSpPr/>
            <p:nvPr/>
          </p:nvSpPr>
          <p:spPr>
            <a:xfrm>
              <a:off x="2949805" y="2471047"/>
              <a:ext cx="330047" cy="330047"/>
            </a:xfrm>
            <a:custGeom>
              <a:avLst/>
              <a:gdLst>
                <a:gd name="connsiteX0" fmla="*/ 165024 w 330047"/>
                <a:gd name="connsiteY0" fmla="*/ 0 h 330047"/>
                <a:gd name="connsiteX1" fmla="*/ 0 w 330047"/>
                <a:gd name="connsiteY1" fmla="*/ 165024 h 330047"/>
                <a:gd name="connsiteX2" fmla="*/ 165024 w 330047"/>
                <a:gd name="connsiteY2" fmla="*/ 330048 h 330047"/>
                <a:gd name="connsiteX3" fmla="*/ 330048 w 330047"/>
                <a:gd name="connsiteY3" fmla="*/ 165024 h 330047"/>
                <a:gd name="connsiteX4" fmla="*/ 165024 w 330047"/>
                <a:gd name="connsiteY4" fmla="*/ 0 h 330047"/>
                <a:gd name="connsiteX5" fmla="*/ 165024 w 330047"/>
                <a:gd name="connsiteY5" fmla="*/ 282898 h 330047"/>
                <a:gd name="connsiteX6" fmla="*/ 47150 w 330047"/>
                <a:gd name="connsiteY6" fmla="*/ 165024 h 330047"/>
                <a:gd name="connsiteX7" fmla="*/ 165024 w 330047"/>
                <a:gd name="connsiteY7" fmla="*/ 47150 h 330047"/>
                <a:gd name="connsiteX8" fmla="*/ 282898 w 330047"/>
                <a:gd name="connsiteY8" fmla="*/ 165024 h 330047"/>
                <a:gd name="connsiteX9" fmla="*/ 165024 w 330047"/>
                <a:gd name="connsiteY9" fmla="*/ 282898 h 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047" h="330047">
                  <a:moveTo>
                    <a:pt x="165024" y="0"/>
                  </a:moveTo>
                  <a:cubicBezTo>
                    <a:pt x="73868" y="0"/>
                    <a:pt x="0" y="73867"/>
                    <a:pt x="0" y="165024"/>
                  </a:cubicBezTo>
                  <a:cubicBezTo>
                    <a:pt x="0" y="256180"/>
                    <a:pt x="73868" y="330048"/>
                    <a:pt x="165024" y="330048"/>
                  </a:cubicBezTo>
                  <a:cubicBezTo>
                    <a:pt x="256180" y="330048"/>
                    <a:pt x="330048" y="256180"/>
                    <a:pt x="330048" y="165024"/>
                  </a:cubicBezTo>
                  <a:cubicBezTo>
                    <a:pt x="330048" y="73867"/>
                    <a:pt x="256180" y="0"/>
                    <a:pt x="165024" y="0"/>
                  </a:cubicBezTo>
                  <a:close/>
                  <a:moveTo>
                    <a:pt x="165024" y="282898"/>
                  </a:moveTo>
                  <a:cubicBezTo>
                    <a:pt x="100586" y="282898"/>
                    <a:pt x="47150" y="229461"/>
                    <a:pt x="47150" y="165024"/>
                  </a:cubicBezTo>
                  <a:cubicBezTo>
                    <a:pt x="47150" y="100586"/>
                    <a:pt x="100586" y="47150"/>
                    <a:pt x="165024" y="47150"/>
                  </a:cubicBezTo>
                  <a:cubicBezTo>
                    <a:pt x="229462" y="47150"/>
                    <a:pt x="282898" y="100586"/>
                    <a:pt x="282898" y="165024"/>
                  </a:cubicBezTo>
                  <a:cubicBezTo>
                    <a:pt x="282898" y="229461"/>
                    <a:pt x="229462" y="282898"/>
                    <a:pt x="165024" y="282898"/>
                  </a:cubicBez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7D8AC02-EF12-4F07-7545-5A7335D39614}"/>
                </a:ext>
              </a:extLst>
            </p:cNvPr>
            <p:cNvSpPr/>
            <p:nvPr/>
          </p:nvSpPr>
          <p:spPr>
            <a:xfrm>
              <a:off x="2588325" y="2266731"/>
              <a:ext cx="597229" cy="534363"/>
            </a:xfrm>
            <a:custGeom>
              <a:avLst/>
              <a:gdLst>
                <a:gd name="connsiteX0" fmla="*/ 573654 w 597229"/>
                <a:gd name="connsiteY0" fmla="*/ 345765 h 534363"/>
                <a:gd name="connsiteX1" fmla="*/ 550079 w 597229"/>
                <a:gd name="connsiteY1" fmla="*/ 345765 h 534363"/>
                <a:gd name="connsiteX2" fmla="*/ 550079 w 597229"/>
                <a:gd name="connsiteY2" fmla="*/ 322190 h 534363"/>
                <a:gd name="connsiteX3" fmla="*/ 526505 w 597229"/>
                <a:gd name="connsiteY3" fmla="*/ 298615 h 534363"/>
                <a:gd name="connsiteX4" fmla="*/ 502930 w 597229"/>
                <a:gd name="connsiteY4" fmla="*/ 322190 h 534363"/>
                <a:gd name="connsiteX5" fmla="*/ 502930 w 597229"/>
                <a:gd name="connsiteY5" fmla="*/ 345765 h 534363"/>
                <a:gd name="connsiteX6" fmla="*/ 479355 w 597229"/>
                <a:gd name="connsiteY6" fmla="*/ 345765 h 534363"/>
                <a:gd name="connsiteX7" fmla="*/ 455780 w 597229"/>
                <a:gd name="connsiteY7" fmla="*/ 369340 h 534363"/>
                <a:gd name="connsiteX8" fmla="*/ 479355 w 597229"/>
                <a:gd name="connsiteY8" fmla="*/ 392915 h 534363"/>
                <a:gd name="connsiteX9" fmla="*/ 502930 w 597229"/>
                <a:gd name="connsiteY9" fmla="*/ 392915 h 534363"/>
                <a:gd name="connsiteX10" fmla="*/ 502930 w 597229"/>
                <a:gd name="connsiteY10" fmla="*/ 416489 h 534363"/>
                <a:gd name="connsiteX11" fmla="*/ 526505 w 597229"/>
                <a:gd name="connsiteY11" fmla="*/ 440064 h 534363"/>
                <a:gd name="connsiteX12" fmla="*/ 550079 w 597229"/>
                <a:gd name="connsiteY12" fmla="*/ 416489 h 534363"/>
                <a:gd name="connsiteX13" fmla="*/ 550079 w 597229"/>
                <a:gd name="connsiteY13" fmla="*/ 392915 h 534363"/>
                <a:gd name="connsiteX14" fmla="*/ 573654 w 597229"/>
                <a:gd name="connsiteY14" fmla="*/ 392915 h 534363"/>
                <a:gd name="connsiteX15" fmla="*/ 597229 w 597229"/>
                <a:gd name="connsiteY15" fmla="*/ 369340 h 534363"/>
                <a:gd name="connsiteX16" fmla="*/ 573654 w 597229"/>
                <a:gd name="connsiteY16" fmla="*/ 345765 h 534363"/>
                <a:gd name="connsiteX17" fmla="*/ 320618 w 597229"/>
                <a:gd name="connsiteY17" fmla="*/ 487214 h 534363"/>
                <a:gd name="connsiteX18" fmla="*/ 47150 w 597229"/>
                <a:gd name="connsiteY18" fmla="*/ 487214 h 534363"/>
                <a:gd name="connsiteX19" fmla="*/ 47150 w 597229"/>
                <a:gd name="connsiteY19" fmla="*/ 94299 h 534363"/>
                <a:gd name="connsiteX20" fmla="*/ 125732 w 597229"/>
                <a:gd name="connsiteY20" fmla="*/ 94299 h 534363"/>
                <a:gd name="connsiteX21" fmla="*/ 125732 w 597229"/>
                <a:gd name="connsiteY21" fmla="*/ 110016 h 534363"/>
                <a:gd name="connsiteX22" fmla="*/ 157166 w 597229"/>
                <a:gd name="connsiteY22" fmla="*/ 141449 h 534363"/>
                <a:gd name="connsiteX23" fmla="*/ 282898 w 597229"/>
                <a:gd name="connsiteY23" fmla="*/ 141449 h 534363"/>
                <a:gd name="connsiteX24" fmla="*/ 314331 w 597229"/>
                <a:gd name="connsiteY24" fmla="*/ 110016 h 534363"/>
                <a:gd name="connsiteX25" fmla="*/ 314331 w 597229"/>
                <a:gd name="connsiteY25" fmla="*/ 94299 h 534363"/>
                <a:gd name="connsiteX26" fmla="*/ 392914 w 597229"/>
                <a:gd name="connsiteY26" fmla="*/ 94299 h 534363"/>
                <a:gd name="connsiteX27" fmla="*/ 392914 w 597229"/>
                <a:gd name="connsiteY27" fmla="*/ 147736 h 534363"/>
                <a:gd name="connsiteX28" fmla="*/ 408630 w 597229"/>
                <a:gd name="connsiteY28" fmla="*/ 169739 h 534363"/>
                <a:gd name="connsiteX29" fmla="*/ 410203 w 597229"/>
                <a:gd name="connsiteY29" fmla="*/ 169739 h 534363"/>
                <a:gd name="connsiteX30" fmla="*/ 440064 w 597229"/>
                <a:gd name="connsiteY30" fmla="*/ 147736 h 534363"/>
                <a:gd name="connsiteX31" fmla="*/ 440064 w 597229"/>
                <a:gd name="connsiteY31" fmla="*/ 78583 h 534363"/>
                <a:gd name="connsiteX32" fmla="*/ 408630 w 597229"/>
                <a:gd name="connsiteY32" fmla="*/ 47150 h 534363"/>
                <a:gd name="connsiteX33" fmla="*/ 314331 w 597229"/>
                <a:gd name="connsiteY33" fmla="*/ 47150 h 534363"/>
                <a:gd name="connsiteX34" fmla="*/ 314331 w 597229"/>
                <a:gd name="connsiteY34" fmla="*/ 31433 h 534363"/>
                <a:gd name="connsiteX35" fmla="*/ 282898 w 597229"/>
                <a:gd name="connsiteY35" fmla="*/ 0 h 534363"/>
                <a:gd name="connsiteX36" fmla="*/ 157166 w 597229"/>
                <a:gd name="connsiteY36" fmla="*/ 0 h 534363"/>
                <a:gd name="connsiteX37" fmla="*/ 125732 w 597229"/>
                <a:gd name="connsiteY37" fmla="*/ 31433 h 534363"/>
                <a:gd name="connsiteX38" fmla="*/ 125732 w 597229"/>
                <a:gd name="connsiteY38" fmla="*/ 47150 h 534363"/>
                <a:gd name="connsiteX39" fmla="*/ 31433 w 597229"/>
                <a:gd name="connsiteY39" fmla="*/ 47150 h 534363"/>
                <a:gd name="connsiteX40" fmla="*/ 0 w 597229"/>
                <a:gd name="connsiteY40" fmla="*/ 78583 h 534363"/>
                <a:gd name="connsiteX41" fmla="*/ 0 w 597229"/>
                <a:gd name="connsiteY41" fmla="*/ 502930 h 534363"/>
                <a:gd name="connsiteX42" fmla="*/ 31433 w 597229"/>
                <a:gd name="connsiteY42" fmla="*/ 534364 h 534363"/>
                <a:gd name="connsiteX43" fmla="*/ 320618 w 597229"/>
                <a:gd name="connsiteY43" fmla="*/ 534364 h 534363"/>
                <a:gd name="connsiteX44" fmla="*/ 342621 w 597229"/>
                <a:gd name="connsiteY44" fmla="*/ 520219 h 534363"/>
                <a:gd name="connsiteX45" fmla="*/ 320618 w 597229"/>
                <a:gd name="connsiteY45" fmla="*/ 487214 h 534363"/>
                <a:gd name="connsiteX46" fmla="*/ 172882 w 597229"/>
                <a:gd name="connsiteY46" fmla="*/ 47150 h 534363"/>
                <a:gd name="connsiteX47" fmla="*/ 267181 w 597229"/>
                <a:gd name="connsiteY47" fmla="*/ 47150 h 534363"/>
                <a:gd name="connsiteX48" fmla="*/ 267181 w 597229"/>
                <a:gd name="connsiteY48" fmla="*/ 94299 h 534363"/>
                <a:gd name="connsiteX49" fmla="*/ 172882 w 597229"/>
                <a:gd name="connsiteY49" fmla="*/ 94299 h 534363"/>
                <a:gd name="connsiteX50" fmla="*/ 172882 w 597229"/>
                <a:gd name="connsiteY50" fmla="*/ 47150 h 53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97229" h="534363">
                  <a:moveTo>
                    <a:pt x="573654" y="345765"/>
                  </a:moveTo>
                  <a:lnTo>
                    <a:pt x="550079" y="345765"/>
                  </a:lnTo>
                  <a:lnTo>
                    <a:pt x="550079" y="322190"/>
                  </a:lnTo>
                  <a:cubicBezTo>
                    <a:pt x="550079" y="309617"/>
                    <a:pt x="539078" y="298615"/>
                    <a:pt x="526505" y="298615"/>
                  </a:cubicBezTo>
                  <a:cubicBezTo>
                    <a:pt x="513932" y="298615"/>
                    <a:pt x="502930" y="309617"/>
                    <a:pt x="502930" y="322190"/>
                  </a:cubicBezTo>
                  <a:lnTo>
                    <a:pt x="502930" y="345765"/>
                  </a:lnTo>
                  <a:lnTo>
                    <a:pt x="479355" y="345765"/>
                  </a:lnTo>
                  <a:cubicBezTo>
                    <a:pt x="466782" y="345765"/>
                    <a:pt x="455780" y="356766"/>
                    <a:pt x="455780" y="369340"/>
                  </a:cubicBezTo>
                  <a:cubicBezTo>
                    <a:pt x="455780" y="381912"/>
                    <a:pt x="466782" y="392915"/>
                    <a:pt x="479355" y="392915"/>
                  </a:cubicBezTo>
                  <a:lnTo>
                    <a:pt x="502930" y="392915"/>
                  </a:lnTo>
                  <a:lnTo>
                    <a:pt x="502930" y="416489"/>
                  </a:lnTo>
                  <a:cubicBezTo>
                    <a:pt x="502930" y="429062"/>
                    <a:pt x="513932" y="440064"/>
                    <a:pt x="526505" y="440064"/>
                  </a:cubicBezTo>
                  <a:cubicBezTo>
                    <a:pt x="539078" y="440064"/>
                    <a:pt x="550079" y="429062"/>
                    <a:pt x="550079" y="416489"/>
                  </a:cubicBezTo>
                  <a:lnTo>
                    <a:pt x="550079" y="392915"/>
                  </a:lnTo>
                  <a:lnTo>
                    <a:pt x="573654" y="392915"/>
                  </a:lnTo>
                  <a:cubicBezTo>
                    <a:pt x="586228" y="392915"/>
                    <a:pt x="597229" y="381912"/>
                    <a:pt x="597229" y="369340"/>
                  </a:cubicBezTo>
                  <a:cubicBezTo>
                    <a:pt x="597229" y="356766"/>
                    <a:pt x="586228" y="345765"/>
                    <a:pt x="573654" y="345765"/>
                  </a:cubicBezTo>
                  <a:close/>
                  <a:moveTo>
                    <a:pt x="320618" y="487214"/>
                  </a:moveTo>
                  <a:lnTo>
                    <a:pt x="47150" y="487214"/>
                  </a:lnTo>
                  <a:lnTo>
                    <a:pt x="47150" y="94299"/>
                  </a:lnTo>
                  <a:lnTo>
                    <a:pt x="125732" y="94299"/>
                  </a:lnTo>
                  <a:lnTo>
                    <a:pt x="125732" y="110016"/>
                  </a:lnTo>
                  <a:cubicBezTo>
                    <a:pt x="125732" y="127304"/>
                    <a:pt x="139877" y="141449"/>
                    <a:pt x="157166" y="141449"/>
                  </a:cubicBezTo>
                  <a:lnTo>
                    <a:pt x="282898" y="141449"/>
                  </a:lnTo>
                  <a:cubicBezTo>
                    <a:pt x="300186" y="141449"/>
                    <a:pt x="314331" y="127304"/>
                    <a:pt x="314331" y="110016"/>
                  </a:cubicBezTo>
                  <a:lnTo>
                    <a:pt x="314331" y="94299"/>
                  </a:lnTo>
                  <a:lnTo>
                    <a:pt x="392914" y="94299"/>
                  </a:lnTo>
                  <a:lnTo>
                    <a:pt x="392914" y="147736"/>
                  </a:lnTo>
                  <a:cubicBezTo>
                    <a:pt x="392914" y="157166"/>
                    <a:pt x="399200" y="166596"/>
                    <a:pt x="408630" y="169739"/>
                  </a:cubicBezTo>
                  <a:lnTo>
                    <a:pt x="410203" y="169739"/>
                  </a:lnTo>
                  <a:cubicBezTo>
                    <a:pt x="425919" y="174454"/>
                    <a:pt x="440064" y="163453"/>
                    <a:pt x="440064" y="147736"/>
                  </a:cubicBezTo>
                  <a:lnTo>
                    <a:pt x="440064" y="78583"/>
                  </a:lnTo>
                  <a:cubicBezTo>
                    <a:pt x="440064" y="61295"/>
                    <a:pt x="425919" y="47150"/>
                    <a:pt x="408630" y="47150"/>
                  </a:cubicBezTo>
                  <a:lnTo>
                    <a:pt x="314331" y="47150"/>
                  </a:lnTo>
                  <a:lnTo>
                    <a:pt x="314331" y="31433"/>
                  </a:lnTo>
                  <a:cubicBezTo>
                    <a:pt x="314331" y="14145"/>
                    <a:pt x="300186" y="0"/>
                    <a:pt x="282898" y="0"/>
                  </a:cubicBezTo>
                  <a:lnTo>
                    <a:pt x="157166" y="0"/>
                  </a:lnTo>
                  <a:cubicBezTo>
                    <a:pt x="139877" y="0"/>
                    <a:pt x="125732" y="14145"/>
                    <a:pt x="125732" y="31433"/>
                  </a:cubicBezTo>
                  <a:lnTo>
                    <a:pt x="125732" y="47150"/>
                  </a:lnTo>
                  <a:lnTo>
                    <a:pt x="31433" y="47150"/>
                  </a:lnTo>
                  <a:cubicBezTo>
                    <a:pt x="14145" y="47150"/>
                    <a:pt x="0" y="61295"/>
                    <a:pt x="0" y="78583"/>
                  </a:cubicBezTo>
                  <a:lnTo>
                    <a:pt x="0" y="502930"/>
                  </a:lnTo>
                  <a:cubicBezTo>
                    <a:pt x="0" y="520219"/>
                    <a:pt x="14145" y="534364"/>
                    <a:pt x="31433" y="534364"/>
                  </a:cubicBezTo>
                  <a:lnTo>
                    <a:pt x="320618" y="534364"/>
                  </a:lnTo>
                  <a:cubicBezTo>
                    <a:pt x="330048" y="534364"/>
                    <a:pt x="337906" y="528077"/>
                    <a:pt x="342621" y="520219"/>
                  </a:cubicBezTo>
                  <a:cubicBezTo>
                    <a:pt x="348908" y="504502"/>
                    <a:pt x="337906" y="487214"/>
                    <a:pt x="320618" y="487214"/>
                  </a:cubicBezTo>
                  <a:close/>
                  <a:moveTo>
                    <a:pt x="172882" y="47150"/>
                  </a:moveTo>
                  <a:lnTo>
                    <a:pt x="267181" y="47150"/>
                  </a:lnTo>
                  <a:lnTo>
                    <a:pt x="267181" y="94299"/>
                  </a:lnTo>
                  <a:lnTo>
                    <a:pt x="172882" y="94299"/>
                  </a:lnTo>
                  <a:lnTo>
                    <a:pt x="172882" y="47150"/>
                  </a:ln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92B38F4-6F54-3803-AAC2-D4E8B3A24178}"/>
                </a:ext>
              </a:extLst>
            </p:cNvPr>
            <p:cNvSpPr/>
            <p:nvPr/>
          </p:nvSpPr>
          <p:spPr>
            <a:xfrm>
              <a:off x="2698341" y="2455330"/>
              <a:ext cx="220032" cy="235748"/>
            </a:xfrm>
            <a:custGeom>
              <a:avLst/>
              <a:gdLst>
                <a:gd name="connsiteX0" fmla="*/ 23575 w 220032"/>
                <a:gd name="connsiteY0" fmla="*/ 188599 h 235748"/>
                <a:gd name="connsiteX1" fmla="*/ 0 w 220032"/>
                <a:gd name="connsiteY1" fmla="*/ 212174 h 235748"/>
                <a:gd name="connsiteX2" fmla="*/ 23575 w 220032"/>
                <a:gd name="connsiteY2" fmla="*/ 235748 h 235748"/>
                <a:gd name="connsiteX3" fmla="*/ 102158 w 220032"/>
                <a:gd name="connsiteY3" fmla="*/ 235748 h 235748"/>
                <a:gd name="connsiteX4" fmla="*/ 125733 w 220032"/>
                <a:gd name="connsiteY4" fmla="*/ 212174 h 235748"/>
                <a:gd name="connsiteX5" fmla="*/ 102158 w 220032"/>
                <a:gd name="connsiteY5" fmla="*/ 188599 h 235748"/>
                <a:gd name="connsiteX6" fmla="*/ 23575 w 220032"/>
                <a:gd name="connsiteY6" fmla="*/ 188599 h 235748"/>
                <a:gd name="connsiteX7" fmla="*/ 196457 w 220032"/>
                <a:gd name="connsiteY7" fmla="*/ 0 h 235748"/>
                <a:gd name="connsiteX8" fmla="*/ 23575 w 220032"/>
                <a:gd name="connsiteY8" fmla="*/ 0 h 235748"/>
                <a:gd name="connsiteX9" fmla="*/ 0 w 220032"/>
                <a:gd name="connsiteY9" fmla="*/ 23575 h 235748"/>
                <a:gd name="connsiteX10" fmla="*/ 23575 w 220032"/>
                <a:gd name="connsiteY10" fmla="*/ 47150 h 235748"/>
                <a:gd name="connsiteX11" fmla="*/ 196457 w 220032"/>
                <a:gd name="connsiteY11" fmla="*/ 47150 h 235748"/>
                <a:gd name="connsiteX12" fmla="*/ 220032 w 220032"/>
                <a:gd name="connsiteY12" fmla="*/ 23575 h 235748"/>
                <a:gd name="connsiteX13" fmla="*/ 196457 w 220032"/>
                <a:gd name="connsiteY13" fmla="*/ 0 h 235748"/>
                <a:gd name="connsiteX14" fmla="*/ 220032 w 220032"/>
                <a:gd name="connsiteY14" fmla="*/ 117874 h 235748"/>
                <a:gd name="connsiteX15" fmla="*/ 196457 w 220032"/>
                <a:gd name="connsiteY15" fmla="*/ 94299 h 235748"/>
                <a:gd name="connsiteX16" fmla="*/ 23575 w 220032"/>
                <a:gd name="connsiteY16" fmla="*/ 94299 h 235748"/>
                <a:gd name="connsiteX17" fmla="*/ 0 w 220032"/>
                <a:gd name="connsiteY17" fmla="*/ 117874 h 235748"/>
                <a:gd name="connsiteX18" fmla="*/ 23575 w 220032"/>
                <a:gd name="connsiteY18" fmla="*/ 141449 h 235748"/>
                <a:gd name="connsiteX19" fmla="*/ 196457 w 220032"/>
                <a:gd name="connsiteY19" fmla="*/ 141449 h 235748"/>
                <a:gd name="connsiteX20" fmla="*/ 220032 w 220032"/>
                <a:gd name="connsiteY20" fmla="*/ 117874 h 23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032" h="235748">
                  <a:moveTo>
                    <a:pt x="23575" y="188599"/>
                  </a:moveTo>
                  <a:cubicBezTo>
                    <a:pt x="11001" y="188599"/>
                    <a:pt x="0" y="199601"/>
                    <a:pt x="0" y="212174"/>
                  </a:cubicBezTo>
                  <a:cubicBezTo>
                    <a:pt x="0" y="224747"/>
                    <a:pt x="11001" y="235748"/>
                    <a:pt x="23575" y="235748"/>
                  </a:cubicBezTo>
                  <a:lnTo>
                    <a:pt x="102158" y="235748"/>
                  </a:lnTo>
                  <a:cubicBezTo>
                    <a:pt x="114731" y="235748"/>
                    <a:pt x="125733" y="224747"/>
                    <a:pt x="125733" y="212174"/>
                  </a:cubicBezTo>
                  <a:cubicBezTo>
                    <a:pt x="125733" y="199601"/>
                    <a:pt x="114731" y="188599"/>
                    <a:pt x="102158" y="188599"/>
                  </a:cubicBezTo>
                  <a:lnTo>
                    <a:pt x="23575" y="188599"/>
                  </a:lnTo>
                  <a:close/>
                  <a:moveTo>
                    <a:pt x="196457" y="0"/>
                  </a:moveTo>
                  <a:lnTo>
                    <a:pt x="23575" y="0"/>
                  </a:lnTo>
                  <a:cubicBezTo>
                    <a:pt x="11001" y="0"/>
                    <a:pt x="0" y="11002"/>
                    <a:pt x="0" y="23575"/>
                  </a:cubicBezTo>
                  <a:cubicBezTo>
                    <a:pt x="0" y="36148"/>
                    <a:pt x="11001" y="47150"/>
                    <a:pt x="23575" y="47150"/>
                  </a:cubicBezTo>
                  <a:lnTo>
                    <a:pt x="196457" y="47150"/>
                  </a:lnTo>
                  <a:cubicBezTo>
                    <a:pt x="209030" y="47150"/>
                    <a:pt x="220032" y="36148"/>
                    <a:pt x="220032" y="23575"/>
                  </a:cubicBezTo>
                  <a:cubicBezTo>
                    <a:pt x="220032" y="11002"/>
                    <a:pt x="209030" y="0"/>
                    <a:pt x="196457" y="0"/>
                  </a:cubicBezTo>
                  <a:close/>
                  <a:moveTo>
                    <a:pt x="220032" y="117874"/>
                  </a:moveTo>
                  <a:cubicBezTo>
                    <a:pt x="220032" y="105301"/>
                    <a:pt x="209030" y="94299"/>
                    <a:pt x="196457" y="94299"/>
                  </a:cubicBezTo>
                  <a:lnTo>
                    <a:pt x="23575" y="94299"/>
                  </a:lnTo>
                  <a:cubicBezTo>
                    <a:pt x="11001" y="94299"/>
                    <a:pt x="0" y="105301"/>
                    <a:pt x="0" y="117874"/>
                  </a:cubicBezTo>
                  <a:cubicBezTo>
                    <a:pt x="0" y="130448"/>
                    <a:pt x="11001" y="141449"/>
                    <a:pt x="23575" y="141449"/>
                  </a:cubicBezTo>
                  <a:lnTo>
                    <a:pt x="196457" y="141449"/>
                  </a:lnTo>
                  <a:cubicBezTo>
                    <a:pt x="209030" y="141449"/>
                    <a:pt x="220032" y="130448"/>
                    <a:pt x="220032" y="117874"/>
                  </a:cubicBez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500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5CD553-7F76-FC3F-7138-E5B2E7DF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19" name="形状 18">
            <a:extLst>
              <a:ext uri="{FF2B5EF4-FFF2-40B4-BE49-F238E27FC236}">
                <a16:creationId xmlns:a16="http://schemas.microsoft.com/office/drawing/2014/main" id="{5E25C2BE-35B6-581F-BB11-DF9F771B5638}"/>
              </a:ext>
            </a:extLst>
          </p:cNvPr>
          <p:cNvSpPr/>
          <p:nvPr/>
        </p:nvSpPr>
        <p:spPr>
          <a:xfrm>
            <a:off x="2837686" y="1733046"/>
            <a:ext cx="8128000" cy="5079999"/>
          </a:xfrm>
          <a:prstGeom prst="swooshArrow">
            <a:avLst>
              <a:gd name="adj1" fmla="val 25000"/>
              <a:gd name="adj2" fmla="val 34667"/>
            </a:avLst>
          </a:prstGeom>
          <a:solidFill>
            <a:schemeClr val="bg2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34851FB-FD46-5842-FDC6-F489FE2E227F}"/>
              </a:ext>
            </a:extLst>
          </p:cNvPr>
          <p:cNvGrpSpPr/>
          <p:nvPr/>
        </p:nvGrpSpPr>
        <p:grpSpPr>
          <a:xfrm>
            <a:off x="1785205" y="4047066"/>
            <a:ext cx="2160000" cy="1024729"/>
            <a:chOff x="2330648" y="4593266"/>
            <a:chExt cx="2160000" cy="10247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5FF9568-B7D0-31EB-F3DE-97ABEB09525A}"/>
                </a:ext>
              </a:extLst>
            </p:cNvPr>
            <p:cNvSpPr txBox="1"/>
            <p:nvPr/>
          </p:nvSpPr>
          <p:spPr>
            <a:xfrm>
              <a:off x="3074876" y="459326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D1D6C2E-F2BC-598B-3767-A629A9622FED}"/>
                </a:ext>
              </a:extLst>
            </p:cNvPr>
            <p:cNvSpPr txBox="1"/>
            <p:nvPr/>
          </p:nvSpPr>
          <p:spPr>
            <a:xfrm>
              <a:off x="2330648" y="4983462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A73871-2C56-832A-9875-D11255517ADB}"/>
              </a:ext>
            </a:extLst>
          </p:cNvPr>
          <p:cNvGrpSpPr/>
          <p:nvPr/>
        </p:nvGrpSpPr>
        <p:grpSpPr>
          <a:xfrm>
            <a:off x="3620495" y="2691208"/>
            <a:ext cx="2160000" cy="1024729"/>
            <a:chOff x="2330648" y="4593266"/>
            <a:chExt cx="2160000" cy="102472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942BA16-5A65-8B70-1D80-B18E69890439}"/>
                </a:ext>
              </a:extLst>
            </p:cNvPr>
            <p:cNvSpPr txBox="1"/>
            <p:nvPr/>
          </p:nvSpPr>
          <p:spPr>
            <a:xfrm>
              <a:off x="3074876" y="459326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E38A265-6F80-EDDB-F248-5CEE7D985376}"/>
                </a:ext>
              </a:extLst>
            </p:cNvPr>
            <p:cNvSpPr txBox="1"/>
            <p:nvPr/>
          </p:nvSpPr>
          <p:spPr>
            <a:xfrm>
              <a:off x="2330648" y="4983462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0D4D370-35BD-E94F-7E5A-CB028004F298}"/>
              </a:ext>
            </a:extLst>
          </p:cNvPr>
          <p:cNvGrpSpPr/>
          <p:nvPr/>
        </p:nvGrpSpPr>
        <p:grpSpPr>
          <a:xfrm>
            <a:off x="5926258" y="1651914"/>
            <a:ext cx="2160000" cy="1024729"/>
            <a:chOff x="4741686" y="1780197"/>
            <a:chExt cx="2160000" cy="102472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AE12F3E-0DDD-EE87-E292-D46F8DF703DC}"/>
                </a:ext>
              </a:extLst>
            </p:cNvPr>
            <p:cNvSpPr txBox="1"/>
            <p:nvPr/>
          </p:nvSpPr>
          <p:spPr>
            <a:xfrm>
              <a:off x="5485914" y="178019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BA1A271-A07B-842E-884E-5958E7C0078E}"/>
                </a:ext>
              </a:extLst>
            </p:cNvPr>
            <p:cNvSpPr txBox="1"/>
            <p:nvPr/>
          </p:nvSpPr>
          <p:spPr>
            <a:xfrm>
              <a:off x="4741686" y="2170393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4CBF02F-8EE3-764F-B446-7A4DE2236D9E}"/>
              </a:ext>
            </a:extLst>
          </p:cNvPr>
          <p:cNvGrpSpPr/>
          <p:nvPr/>
        </p:nvGrpSpPr>
        <p:grpSpPr>
          <a:xfrm>
            <a:off x="4098709" y="4674099"/>
            <a:ext cx="532028" cy="532028"/>
            <a:chOff x="3199391" y="7101127"/>
            <a:chExt cx="532028" cy="532028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FE4B1C6-29E4-CE45-6C03-D32D8DC1DC8A}"/>
                </a:ext>
              </a:extLst>
            </p:cNvPr>
            <p:cNvSpPr/>
            <p:nvPr/>
          </p:nvSpPr>
          <p:spPr>
            <a:xfrm>
              <a:off x="3199391" y="7101127"/>
              <a:ext cx="532028" cy="5320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图形 40">
              <a:extLst>
                <a:ext uri="{FF2B5EF4-FFF2-40B4-BE49-F238E27FC236}">
                  <a16:creationId xmlns:a16="http://schemas.microsoft.com/office/drawing/2014/main" id="{6B607AF6-6F5A-3509-6138-AB63C7318B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67405" y="7186816"/>
              <a:ext cx="396000" cy="360650"/>
            </a:xfrm>
            <a:custGeom>
              <a:avLst/>
              <a:gdLst>
                <a:gd name="connsiteX0" fmla="*/ 1328849 w 1660921"/>
                <a:gd name="connsiteY0" fmla="*/ 0 h 1512651"/>
                <a:gd name="connsiteX1" fmla="*/ 1376846 w 1660921"/>
                <a:gd name="connsiteY1" fmla="*/ 2232 h 1512651"/>
                <a:gd name="connsiteX2" fmla="*/ 1465399 w 1660921"/>
                <a:gd name="connsiteY2" fmla="*/ 99529 h 1512651"/>
                <a:gd name="connsiteX3" fmla="*/ 1465399 w 1660921"/>
                <a:gd name="connsiteY3" fmla="*/ 1196578 h 1512651"/>
                <a:gd name="connsiteX4" fmla="*/ 1371265 w 1660921"/>
                <a:gd name="connsiteY4" fmla="*/ 1294061 h 1512651"/>
                <a:gd name="connsiteX5" fmla="*/ 1130536 w 1660921"/>
                <a:gd name="connsiteY5" fmla="*/ 1332198 h 1512651"/>
                <a:gd name="connsiteX6" fmla="*/ 879388 w 1660921"/>
                <a:gd name="connsiteY6" fmla="*/ 1488839 h 1512651"/>
                <a:gd name="connsiteX7" fmla="*/ 879388 w 1660921"/>
                <a:gd name="connsiteY7" fmla="*/ 262124 h 1512651"/>
                <a:gd name="connsiteX8" fmla="*/ 1130536 w 1660921"/>
                <a:gd name="connsiteY8" fmla="*/ 40370 h 1512651"/>
                <a:gd name="connsiteX9" fmla="*/ 1328849 w 1660921"/>
                <a:gd name="connsiteY9" fmla="*/ 0 h 1512651"/>
                <a:gd name="connsiteX10" fmla="*/ 1563254 w 1660921"/>
                <a:gd name="connsiteY10" fmla="*/ 1219647 h 1512651"/>
                <a:gd name="connsiteX11" fmla="*/ 1563254 w 1660921"/>
                <a:gd name="connsiteY11" fmla="*/ 218591 h 1512651"/>
                <a:gd name="connsiteX12" fmla="*/ 1632273 w 1660921"/>
                <a:gd name="connsiteY12" fmla="*/ 247241 h 1512651"/>
                <a:gd name="connsiteX13" fmla="*/ 1660922 w 1660921"/>
                <a:gd name="connsiteY13" fmla="*/ 316260 h 1512651"/>
                <a:gd name="connsiteX14" fmla="*/ 1660922 w 1660921"/>
                <a:gd name="connsiteY14" fmla="*/ 1309501 h 1512651"/>
                <a:gd name="connsiteX15" fmla="*/ 1465585 w 1660921"/>
                <a:gd name="connsiteY15" fmla="*/ 1500002 h 1512651"/>
                <a:gd name="connsiteX16" fmla="*/ 1268202 w 1660921"/>
                <a:gd name="connsiteY16" fmla="*/ 1489025 h 1512651"/>
                <a:gd name="connsiteX17" fmla="*/ 956221 w 1660921"/>
                <a:gd name="connsiteY17" fmla="*/ 1512652 h 1512651"/>
                <a:gd name="connsiteX18" fmla="*/ 1161790 w 1660921"/>
                <a:gd name="connsiteY18" fmla="*/ 1414983 h 1512651"/>
                <a:gd name="connsiteX19" fmla="*/ 1377032 w 1660921"/>
                <a:gd name="connsiteY19" fmla="*/ 1393961 h 1512651"/>
                <a:gd name="connsiteX20" fmla="*/ 1563254 w 1660921"/>
                <a:gd name="connsiteY20" fmla="*/ 1219647 h 1512651"/>
                <a:gd name="connsiteX21" fmla="*/ 332259 w 1660921"/>
                <a:gd name="connsiteY21" fmla="*/ 0 h 1512651"/>
                <a:gd name="connsiteX22" fmla="*/ 530572 w 1660921"/>
                <a:gd name="connsiteY22" fmla="*/ 40370 h 1512651"/>
                <a:gd name="connsiteX23" fmla="*/ 781720 w 1660921"/>
                <a:gd name="connsiteY23" fmla="*/ 262124 h 1512651"/>
                <a:gd name="connsiteX24" fmla="*/ 781720 w 1660921"/>
                <a:gd name="connsiteY24" fmla="*/ 1489025 h 1512651"/>
                <a:gd name="connsiteX25" fmla="*/ 530572 w 1660921"/>
                <a:gd name="connsiteY25" fmla="*/ 1332384 h 1512651"/>
                <a:gd name="connsiteX26" fmla="*/ 289843 w 1660921"/>
                <a:gd name="connsiteY26" fmla="*/ 1294433 h 1512651"/>
                <a:gd name="connsiteX27" fmla="*/ 195895 w 1660921"/>
                <a:gd name="connsiteY27" fmla="*/ 1196764 h 1512651"/>
                <a:gd name="connsiteX28" fmla="*/ 195895 w 1660921"/>
                <a:gd name="connsiteY28" fmla="*/ 99529 h 1512651"/>
                <a:gd name="connsiteX29" fmla="*/ 284448 w 1660921"/>
                <a:gd name="connsiteY29" fmla="*/ 2418 h 1512651"/>
                <a:gd name="connsiteX30" fmla="*/ 332259 w 1660921"/>
                <a:gd name="connsiteY30" fmla="*/ 0 h 1512651"/>
                <a:gd name="connsiteX31" fmla="*/ 97854 w 1660921"/>
                <a:gd name="connsiteY31" fmla="*/ 1219647 h 1512651"/>
                <a:gd name="connsiteX32" fmla="*/ 286122 w 1660921"/>
                <a:gd name="connsiteY32" fmla="*/ 1393961 h 1512651"/>
                <a:gd name="connsiteX33" fmla="*/ 499504 w 1660921"/>
                <a:gd name="connsiteY33" fmla="*/ 1414983 h 1512651"/>
                <a:gd name="connsiteX34" fmla="*/ 706562 w 1660921"/>
                <a:gd name="connsiteY34" fmla="*/ 1512652 h 1512651"/>
                <a:gd name="connsiteX35" fmla="*/ 392906 w 1660921"/>
                <a:gd name="connsiteY35" fmla="*/ 1489025 h 1512651"/>
                <a:gd name="connsiteX36" fmla="*/ 195523 w 1660921"/>
                <a:gd name="connsiteY36" fmla="*/ 1500002 h 1512651"/>
                <a:gd name="connsiteX37" fmla="*/ 0 w 1660921"/>
                <a:gd name="connsiteY37" fmla="*/ 1309501 h 1512651"/>
                <a:gd name="connsiteX38" fmla="*/ 0 w 1660921"/>
                <a:gd name="connsiteY38" fmla="*/ 316074 h 1512651"/>
                <a:gd name="connsiteX39" fmla="*/ 97668 w 1660921"/>
                <a:gd name="connsiteY39" fmla="*/ 218405 h 1512651"/>
                <a:gd name="connsiteX40" fmla="*/ 97668 w 1660921"/>
                <a:gd name="connsiteY40" fmla="*/ 1219647 h 1512651"/>
                <a:gd name="connsiteX41" fmla="*/ 97854 w 1660921"/>
                <a:gd name="connsiteY41" fmla="*/ 1219647 h 1512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60921" h="1512651">
                  <a:moveTo>
                    <a:pt x="1328849" y="0"/>
                  </a:moveTo>
                  <a:cubicBezTo>
                    <a:pt x="1344848" y="0"/>
                    <a:pt x="1360847" y="744"/>
                    <a:pt x="1376846" y="2232"/>
                  </a:cubicBezTo>
                  <a:cubicBezTo>
                    <a:pt x="1427076" y="6883"/>
                    <a:pt x="1465585" y="49113"/>
                    <a:pt x="1465399" y="99529"/>
                  </a:cubicBezTo>
                  <a:lnTo>
                    <a:pt x="1465399" y="1196578"/>
                  </a:lnTo>
                  <a:cubicBezTo>
                    <a:pt x="1465399" y="1249226"/>
                    <a:pt x="1423727" y="1292200"/>
                    <a:pt x="1371265" y="1294061"/>
                  </a:cubicBezTo>
                  <a:cubicBezTo>
                    <a:pt x="1276573" y="1297595"/>
                    <a:pt x="1196206" y="1310246"/>
                    <a:pt x="1130536" y="1332198"/>
                  </a:cubicBezTo>
                  <a:cubicBezTo>
                    <a:pt x="1044401" y="1361033"/>
                    <a:pt x="960500" y="1413309"/>
                    <a:pt x="879388" y="1488839"/>
                  </a:cubicBezTo>
                  <a:lnTo>
                    <a:pt x="879388" y="262124"/>
                  </a:lnTo>
                  <a:cubicBezTo>
                    <a:pt x="939292" y="159060"/>
                    <a:pt x="1023193" y="85204"/>
                    <a:pt x="1130536" y="40370"/>
                  </a:cubicBezTo>
                  <a:cubicBezTo>
                    <a:pt x="1193416" y="13953"/>
                    <a:pt x="1260760" y="186"/>
                    <a:pt x="1328849" y="0"/>
                  </a:cubicBezTo>
                  <a:close/>
                  <a:moveTo>
                    <a:pt x="1563254" y="1219647"/>
                  </a:moveTo>
                  <a:lnTo>
                    <a:pt x="1563254" y="218591"/>
                  </a:lnTo>
                  <a:cubicBezTo>
                    <a:pt x="1589112" y="218591"/>
                    <a:pt x="1614041" y="228823"/>
                    <a:pt x="1632273" y="247241"/>
                  </a:cubicBezTo>
                  <a:cubicBezTo>
                    <a:pt x="1650504" y="265658"/>
                    <a:pt x="1660922" y="290401"/>
                    <a:pt x="1660922" y="316260"/>
                  </a:cubicBezTo>
                  <a:lnTo>
                    <a:pt x="1660922" y="1309501"/>
                  </a:lnTo>
                  <a:cubicBezTo>
                    <a:pt x="1660922" y="1387078"/>
                    <a:pt x="1612367" y="1512652"/>
                    <a:pt x="1465585" y="1500002"/>
                  </a:cubicBezTo>
                  <a:cubicBezTo>
                    <a:pt x="1362149" y="1491258"/>
                    <a:pt x="1355452" y="1487537"/>
                    <a:pt x="1268202" y="1489025"/>
                  </a:cubicBezTo>
                  <a:cubicBezTo>
                    <a:pt x="1182812" y="1490514"/>
                    <a:pt x="1063191" y="1487537"/>
                    <a:pt x="956221" y="1512652"/>
                  </a:cubicBezTo>
                  <a:cubicBezTo>
                    <a:pt x="1016124" y="1462609"/>
                    <a:pt x="1103747" y="1427262"/>
                    <a:pt x="1161790" y="1414983"/>
                  </a:cubicBezTo>
                  <a:cubicBezTo>
                    <a:pt x="1219647" y="1402519"/>
                    <a:pt x="1292014" y="1397124"/>
                    <a:pt x="1377032" y="1393961"/>
                  </a:cubicBezTo>
                  <a:cubicBezTo>
                    <a:pt x="1484933" y="1390055"/>
                    <a:pt x="1563254" y="1308943"/>
                    <a:pt x="1563254" y="1219647"/>
                  </a:cubicBezTo>
                  <a:close/>
                  <a:moveTo>
                    <a:pt x="332259" y="0"/>
                  </a:moveTo>
                  <a:cubicBezTo>
                    <a:pt x="399790" y="0"/>
                    <a:pt x="465832" y="13581"/>
                    <a:pt x="530572" y="40370"/>
                  </a:cubicBezTo>
                  <a:cubicBezTo>
                    <a:pt x="637915" y="85018"/>
                    <a:pt x="721816" y="159060"/>
                    <a:pt x="781720" y="262124"/>
                  </a:cubicBezTo>
                  <a:lnTo>
                    <a:pt x="781720" y="1489025"/>
                  </a:lnTo>
                  <a:cubicBezTo>
                    <a:pt x="700608" y="1413309"/>
                    <a:pt x="616707" y="1361033"/>
                    <a:pt x="530572" y="1332384"/>
                  </a:cubicBezTo>
                  <a:cubicBezTo>
                    <a:pt x="464902" y="1310618"/>
                    <a:pt x="384721" y="1297781"/>
                    <a:pt x="289843" y="1294433"/>
                  </a:cubicBezTo>
                  <a:cubicBezTo>
                    <a:pt x="237381" y="1292572"/>
                    <a:pt x="195709" y="1249412"/>
                    <a:pt x="195895" y="1196764"/>
                  </a:cubicBezTo>
                  <a:lnTo>
                    <a:pt x="195895" y="99529"/>
                  </a:lnTo>
                  <a:cubicBezTo>
                    <a:pt x="195895" y="49113"/>
                    <a:pt x="234218" y="7069"/>
                    <a:pt x="284448" y="2418"/>
                  </a:cubicBezTo>
                  <a:cubicBezTo>
                    <a:pt x="300261" y="744"/>
                    <a:pt x="316260" y="0"/>
                    <a:pt x="332259" y="0"/>
                  </a:cubicBezTo>
                  <a:close/>
                  <a:moveTo>
                    <a:pt x="97854" y="1219647"/>
                  </a:moveTo>
                  <a:cubicBezTo>
                    <a:pt x="97854" y="1300200"/>
                    <a:pt x="157386" y="1389311"/>
                    <a:pt x="286122" y="1393961"/>
                  </a:cubicBezTo>
                  <a:cubicBezTo>
                    <a:pt x="371326" y="1397124"/>
                    <a:pt x="424532" y="1406426"/>
                    <a:pt x="499504" y="1414983"/>
                  </a:cubicBezTo>
                  <a:cubicBezTo>
                    <a:pt x="574477" y="1423355"/>
                    <a:pt x="646658" y="1462795"/>
                    <a:pt x="706562" y="1512652"/>
                  </a:cubicBezTo>
                  <a:cubicBezTo>
                    <a:pt x="599591" y="1487537"/>
                    <a:pt x="488900" y="1489025"/>
                    <a:pt x="392906" y="1489025"/>
                  </a:cubicBezTo>
                  <a:cubicBezTo>
                    <a:pt x="317376" y="1489025"/>
                    <a:pt x="304168" y="1500002"/>
                    <a:pt x="195523" y="1500002"/>
                  </a:cubicBezTo>
                  <a:cubicBezTo>
                    <a:pt x="67345" y="1500002"/>
                    <a:pt x="0" y="1384102"/>
                    <a:pt x="0" y="1309501"/>
                  </a:cubicBezTo>
                  <a:lnTo>
                    <a:pt x="0" y="316074"/>
                  </a:lnTo>
                  <a:cubicBezTo>
                    <a:pt x="0" y="262124"/>
                    <a:pt x="43718" y="218405"/>
                    <a:pt x="97668" y="218405"/>
                  </a:cubicBezTo>
                  <a:lnTo>
                    <a:pt x="97668" y="1219647"/>
                  </a:lnTo>
                  <a:lnTo>
                    <a:pt x="97854" y="121964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3188D46-337E-C417-33B7-EBECC760E287}"/>
              </a:ext>
            </a:extLst>
          </p:cNvPr>
          <p:cNvGrpSpPr/>
          <p:nvPr/>
        </p:nvGrpSpPr>
        <p:grpSpPr>
          <a:xfrm>
            <a:off x="5471817" y="3708189"/>
            <a:ext cx="699737" cy="699737"/>
            <a:chOff x="4653313" y="7226945"/>
            <a:chExt cx="699737" cy="699737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F9E18CE-D3C5-CD17-8B80-D443A6E11518}"/>
                </a:ext>
              </a:extLst>
            </p:cNvPr>
            <p:cNvSpPr/>
            <p:nvPr/>
          </p:nvSpPr>
          <p:spPr>
            <a:xfrm>
              <a:off x="4653313" y="7226945"/>
              <a:ext cx="699737" cy="6997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60269D8-DCDB-8808-6002-32A7B691E5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33181" y="7368176"/>
              <a:ext cx="540000" cy="417274"/>
              <a:chOff x="2588325" y="2266731"/>
              <a:chExt cx="691527" cy="534363"/>
            </a:xfrm>
            <a:solidFill>
              <a:schemeClr val="bg1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8A3F3F3-2ACF-A2FC-8276-B1B811F26E09}"/>
                  </a:ext>
                </a:extLst>
              </p:cNvPr>
              <p:cNvSpPr/>
              <p:nvPr/>
            </p:nvSpPr>
            <p:spPr>
              <a:xfrm>
                <a:off x="2949805" y="2471047"/>
                <a:ext cx="330047" cy="330047"/>
              </a:xfrm>
              <a:custGeom>
                <a:avLst/>
                <a:gdLst>
                  <a:gd name="connsiteX0" fmla="*/ 165024 w 330047"/>
                  <a:gd name="connsiteY0" fmla="*/ 0 h 330047"/>
                  <a:gd name="connsiteX1" fmla="*/ 0 w 330047"/>
                  <a:gd name="connsiteY1" fmla="*/ 165024 h 330047"/>
                  <a:gd name="connsiteX2" fmla="*/ 165024 w 330047"/>
                  <a:gd name="connsiteY2" fmla="*/ 330048 h 330047"/>
                  <a:gd name="connsiteX3" fmla="*/ 330048 w 330047"/>
                  <a:gd name="connsiteY3" fmla="*/ 165024 h 330047"/>
                  <a:gd name="connsiteX4" fmla="*/ 165024 w 330047"/>
                  <a:gd name="connsiteY4" fmla="*/ 0 h 330047"/>
                  <a:gd name="connsiteX5" fmla="*/ 165024 w 330047"/>
                  <a:gd name="connsiteY5" fmla="*/ 282898 h 330047"/>
                  <a:gd name="connsiteX6" fmla="*/ 47150 w 330047"/>
                  <a:gd name="connsiteY6" fmla="*/ 165024 h 330047"/>
                  <a:gd name="connsiteX7" fmla="*/ 165024 w 330047"/>
                  <a:gd name="connsiteY7" fmla="*/ 47150 h 330047"/>
                  <a:gd name="connsiteX8" fmla="*/ 282898 w 330047"/>
                  <a:gd name="connsiteY8" fmla="*/ 165024 h 330047"/>
                  <a:gd name="connsiteX9" fmla="*/ 165024 w 330047"/>
                  <a:gd name="connsiteY9" fmla="*/ 282898 h 33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0047" h="330047">
                    <a:moveTo>
                      <a:pt x="165024" y="0"/>
                    </a:moveTo>
                    <a:cubicBezTo>
                      <a:pt x="73868" y="0"/>
                      <a:pt x="0" y="73867"/>
                      <a:pt x="0" y="165024"/>
                    </a:cubicBezTo>
                    <a:cubicBezTo>
                      <a:pt x="0" y="256180"/>
                      <a:pt x="73868" y="330048"/>
                      <a:pt x="165024" y="330048"/>
                    </a:cubicBezTo>
                    <a:cubicBezTo>
                      <a:pt x="256180" y="330048"/>
                      <a:pt x="330048" y="256180"/>
                      <a:pt x="330048" y="165024"/>
                    </a:cubicBezTo>
                    <a:cubicBezTo>
                      <a:pt x="330048" y="73867"/>
                      <a:pt x="256180" y="0"/>
                      <a:pt x="165024" y="0"/>
                    </a:cubicBezTo>
                    <a:close/>
                    <a:moveTo>
                      <a:pt x="165024" y="282898"/>
                    </a:moveTo>
                    <a:cubicBezTo>
                      <a:pt x="100586" y="282898"/>
                      <a:pt x="47150" y="229461"/>
                      <a:pt x="47150" y="165024"/>
                    </a:cubicBezTo>
                    <a:cubicBezTo>
                      <a:pt x="47150" y="100586"/>
                      <a:pt x="100586" y="47150"/>
                      <a:pt x="165024" y="47150"/>
                    </a:cubicBezTo>
                    <a:cubicBezTo>
                      <a:pt x="229462" y="47150"/>
                      <a:pt x="282898" y="100586"/>
                      <a:pt x="282898" y="165024"/>
                    </a:cubicBezTo>
                    <a:cubicBezTo>
                      <a:pt x="282898" y="229461"/>
                      <a:pt x="229462" y="282898"/>
                      <a:pt x="165024" y="282898"/>
                    </a:cubicBezTo>
                    <a:close/>
                  </a:path>
                </a:pathLst>
              </a:custGeom>
              <a:grpFill/>
              <a:ln w="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30F2AE9-E246-64F1-F71D-F8DA41854CF6}"/>
                  </a:ext>
                </a:extLst>
              </p:cNvPr>
              <p:cNvSpPr/>
              <p:nvPr/>
            </p:nvSpPr>
            <p:spPr>
              <a:xfrm>
                <a:off x="2588325" y="2266731"/>
                <a:ext cx="597229" cy="534363"/>
              </a:xfrm>
              <a:custGeom>
                <a:avLst/>
                <a:gdLst>
                  <a:gd name="connsiteX0" fmla="*/ 573654 w 597229"/>
                  <a:gd name="connsiteY0" fmla="*/ 345765 h 534363"/>
                  <a:gd name="connsiteX1" fmla="*/ 550079 w 597229"/>
                  <a:gd name="connsiteY1" fmla="*/ 345765 h 534363"/>
                  <a:gd name="connsiteX2" fmla="*/ 550079 w 597229"/>
                  <a:gd name="connsiteY2" fmla="*/ 322190 h 534363"/>
                  <a:gd name="connsiteX3" fmla="*/ 526505 w 597229"/>
                  <a:gd name="connsiteY3" fmla="*/ 298615 h 534363"/>
                  <a:gd name="connsiteX4" fmla="*/ 502930 w 597229"/>
                  <a:gd name="connsiteY4" fmla="*/ 322190 h 534363"/>
                  <a:gd name="connsiteX5" fmla="*/ 502930 w 597229"/>
                  <a:gd name="connsiteY5" fmla="*/ 345765 h 534363"/>
                  <a:gd name="connsiteX6" fmla="*/ 479355 w 597229"/>
                  <a:gd name="connsiteY6" fmla="*/ 345765 h 534363"/>
                  <a:gd name="connsiteX7" fmla="*/ 455780 w 597229"/>
                  <a:gd name="connsiteY7" fmla="*/ 369340 h 534363"/>
                  <a:gd name="connsiteX8" fmla="*/ 479355 w 597229"/>
                  <a:gd name="connsiteY8" fmla="*/ 392915 h 534363"/>
                  <a:gd name="connsiteX9" fmla="*/ 502930 w 597229"/>
                  <a:gd name="connsiteY9" fmla="*/ 392915 h 534363"/>
                  <a:gd name="connsiteX10" fmla="*/ 502930 w 597229"/>
                  <a:gd name="connsiteY10" fmla="*/ 416489 h 534363"/>
                  <a:gd name="connsiteX11" fmla="*/ 526505 w 597229"/>
                  <a:gd name="connsiteY11" fmla="*/ 440064 h 534363"/>
                  <a:gd name="connsiteX12" fmla="*/ 550079 w 597229"/>
                  <a:gd name="connsiteY12" fmla="*/ 416489 h 534363"/>
                  <a:gd name="connsiteX13" fmla="*/ 550079 w 597229"/>
                  <a:gd name="connsiteY13" fmla="*/ 392915 h 534363"/>
                  <a:gd name="connsiteX14" fmla="*/ 573654 w 597229"/>
                  <a:gd name="connsiteY14" fmla="*/ 392915 h 534363"/>
                  <a:gd name="connsiteX15" fmla="*/ 597229 w 597229"/>
                  <a:gd name="connsiteY15" fmla="*/ 369340 h 534363"/>
                  <a:gd name="connsiteX16" fmla="*/ 573654 w 597229"/>
                  <a:gd name="connsiteY16" fmla="*/ 345765 h 534363"/>
                  <a:gd name="connsiteX17" fmla="*/ 320618 w 597229"/>
                  <a:gd name="connsiteY17" fmla="*/ 487214 h 534363"/>
                  <a:gd name="connsiteX18" fmla="*/ 47150 w 597229"/>
                  <a:gd name="connsiteY18" fmla="*/ 487214 h 534363"/>
                  <a:gd name="connsiteX19" fmla="*/ 47150 w 597229"/>
                  <a:gd name="connsiteY19" fmla="*/ 94299 h 534363"/>
                  <a:gd name="connsiteX20" fmla="*/ 125732 w 597229"/>
                  <a:gd name="connsiteY20" fmla="*/ 94299 h 534363"/>
                  <a:gd name="connsiteX21" fmla="*/ 125732 w 597229"/>
                  <a:gd name="connsiteY21" fmla="*/ 110016 h 534363"/>
                  <a:gd name="connsiteX22" fmla="*/ 157166 w 597229"/>
                  <a:gd name="connsiteY22" fmla="*/ 141449 h 534363"/>
                  <a:gd name="connsiteX23" fmla="*/ 282898 w 597229"/>
                  <a:gd name="connsiteY23" fmla="*/ 141449 h 534363"/>
                  <a:gd name="connsiteX24" fmla="*/ 314331 w 597229"/>
                  <a:gd name="connsiteY24" fmla="*/ 110016 h 534363"/>
                  <a:gd name="connsiteX25" fmla="*/ 314331 w 597229"/>
                  <a:gd name="connsiteY25" fmla="*/ 94299 h 534363"/>
                  <a:gd name="connsiteX26" fmla="*/ 392914 w 597229"/>
                  <a:gd name="connsiteY26" fmla="*/ 94299 h 534363"/>
                  <a:gd name="connsiteX27" fmla="*/ 392914 w 597229"/>
                  <a:gd name="connsiteY27" fmla="*/ 147736 h 534363"/>
                  <a:gd name="connsiteX28" fmla="*/ 408630 w 597229"/>
                  <a:gd name="connsiteY28" fmla="*/ 169739 h 534363"/>
                  <a:gd name="connsiteX29" fmla="*/ 410203 w 597229"/>
                  <a:gd name="connsiteY29" fmla="*/ 169739 h 534363"/>
                  <a:gd name="connsiteX30" fmla="*/ 440064 w 597229"/>
                  <a:gd name="connsiteY30" fmla="*/ 147736 h 534363"/>
                  <a:gd name="connsiteX31" fmla="*/ 440064 w 597229"/>
                  <a:gd name="connsiteY31" fmla="*/ 78583 h 534363"/>
                  <a:gd name="connsiteX32" fmla="*/ 408630 w 597229"/>
                  <a:gd name="connsiteY32" fmla="*/ 47150 h 534363"/>
                  <a:gd name="connsiteX33" fmla="*/ 314331 w 597229"/>
                  <a:gd name="connsiteY33" fmla="*/ 47150 h 534363"/>
                  <a:gd name="connsiteX34" fmla="*/ 314331 w 597229"/>
                  <a:gd name="connsiteY34" fmla="*/ 31433 h 534363"/>
                  <a:gd name="connsiteX35" fmla="*/ 282898 w 597229"/>
                  <a:gd name="connsiteY35" fmla="*/ 0 h 534363"/>
                  <a:gd name="connsiteX36" fmla="*/ 157166 w 597229"/>
                  <a:gd name="connsiteY36" fmla="*/ 0 h 534363"/>
                  <a:gd name="connsiteX37" fmla="*/ 125732 w 597229"/>
                  <a:gd name="connsiteY37" fmla="*/ 31433 h 534363"/>
                  <a:gd name="connsiteX38" fmla="*/ 125732 w 597229"/>
                  <a:gd name="connsiteY38" fmla="*/ 47150 h 534363"/>
                  <a:gd name="connsiteX39" fmla="*/ 31433 w 597229"/>
                  <a:gd name="connsiteY39" fmla="*/ 47150 h 534363"/>
                  <a:gd name="connsiteX40" fmla="*/ 0 w 597229"/>
                  <a:gd name="connsiteY40" fmla="*/ 78583 h 534363"/>
                  <a:gd name="connsiteX41" fmla="*/ 0 w 597229"/>
                  <a:gd name="connsiteY41" fmla="*/ 502930 h 534363"/>
                  <a:gd name="connsiteX42" fmla="*/ 31433 w 597229"/>
                  <a:gd name="connsiteY42" fmla="*/ 534364 h 534363"/>
                  <a:gd name="connsiteX43" fmla="*/ 320618 w 597229"/>
                  <a:gd name="connsiteY43" fmla="*/ 534364 h 534363"/>
                  <a:gd name="connsiteX44" fmla="*/ 342621 w 597229"/>
                  <a:gd name="connsiteY44" fmla="*/ 520219 h 534363"/>
                  <a:gd name="connsiteX45" fmla="*/ 320618 w 597229"/>
                  <a:gd name="connsiteY45" fmla="*/ 487214 h 534363"/>
                  <a:gd name="connsiteX46" fmla="*/ 172882 w 597229"/>
                  <a:gd name="connsiteY46" fmla="*/ 47150 h 534363"/>
                  <a:gd name="connsiteX47" fmla="*/ 267181 w 597229"/>
                  <a:gd name="connsiteY47" fmla="*/ 47150 h 534363"/>
                  <a:gd name="connsiteX48" fmla="*/ 267181 w 597229"/>
                  <a:gd name="connsiteY48" fmla="*/ 94299 h 534363"/>
                  <a:gd name="connsiteX49" fmla="*/ 172882 w 597229"/>
                  <a:gd name="connsiteY49" fmla="*/ 94299 h 534363"/>
                  <a:gd name="connsiteX50" fmla="*/ 172882 w 597229"/>
                  <a:gd name="connsiteY50" fmla="*/ 47150 h 53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97229" h="534363">
                    <a:moveTo>
                      <a:pt x="573654" y="345765"/>
                    </a:moveTo>
                    <a:lnTo>
                      <a:pt x="550079" y="345765"/>
                    </a:lnTo>
                    <a:lnTo>
                      <a:pt x="550079" y="322190"/>
                    </a:lnTo>
                    <a:cubicBezTo>
                      <a:pt x="550079" y="309617"/>
                      <a:pt x="539078" y="298615"/>
                      <a:pt x="526505" y="298615"/>
                    </a:cubicBezTo>
                    <a:cubicBezTo>
                      <a:pt x="513932" y="298615"/>
                      <a:pt x="502930" y="309617"/>
                      <a:pt x="502930" y="322190"/>
                    </a:cubicBezTo>
                    <a:lnTo>
                      <a:pt x="502930" y="345765"/>
                    </a:lnTo>
                    <a:lnTo>
                      <a:pt x="479355" y="345765"/>
                    </a:lnTo>
                    <a:cubicBezTo>
                      <a:pt x="466782" y="345765"/>
                      <a:pt x="455780" y="356766"/>
                      <a:pt x="455780" y="369340"/>
                    </a:cubicBezTo>
                    <a:cubicBezTo>
                      <a:pt x="455780" y="381912"/>
                      <a:pt x="466782" y="392915"/>
                      <a:pt x="479355" y="392915"/>
                    </a:cubicBezTo>
                    <a:lnTo>
                      <a:pt x="502930" y="392915"/>
                    </a:lnTo>
                    <a:lnTo>
                      <a:pt x="502930" y="416489"/>
                    </a:lnTo>
                    <a:cubicBezTo>
                      <a:pt x="502930" y="429062"/>
                      <a:pt x="513932" y="440064"/>
                      <a:pt x="526505" y="440064"/>
                    </a:cubicBezTo>
                    <a:cubicBezTo>
                      <a:pt x="539078" y="440064"/>
                      <a:pt x="550079" y="429062"/>
                      <a:pt x="550079" y="416489"/>
                    </a:cubicBezTo>
                    <a:lnTo>
                      <a:pt x="550079" y="392915"/>
                    </a:lnTo>
                    <a:lnTo>
                      <a:pt x="573654" y="392915"/>
                    </a:lnTo>
                    <a:cubicBezTo>
                      <a:pt x="586228" y="392915"/>
                      <a:pt x="597229" y="381912"/>
                      <a:pt x="597229" y="369340"/>
                    </a:cubicBezTo>
                    <a:cubicBezTo>
                      <a:pt x="597229" y="356766"/>
                      <a:pt x="586228" y="345765"/>
                      <a:pt x="573654" y="345765"/>
                    </a:cubicBezTo>
                    <a:close/>
                    <a:moveTo>
                      <a:pt x="320618" y="487214"/>
                    </a:moveTo>
                    <a:lnTo>
                      <a:pt x="47150" y="487214"/>
                    </a:lnTo>
                    <a:lnTo>
                      <a:pt x="47150" y="94299"/>
                    </a:lnTo>
                    <a:lnTo>
                      <a:pt x="125732" y="94299"/>
                    </a:lnTo>
                    <a:lnTo>
                      <a:pt x="125732" y="110016"/>
                    </a:lnTo>
                    <a:cubicBezTo>
                      <a:pt x="125732" y="127304"/>
                      <a:pt x="139877" y="141449"/>
                      <a:pt x="157166" y="141449"/>
                    </a:cubicBezTo>
                    <a:lnTo>
                      <a:pt x="282898" y="141449"/>
                    </a:lnTo>
                    <a:cubicBezTo>
                      <a:pt x="300186" y="141449"/>
                      <a:pt x="314331" y="127304"/>
                      <a:pt x="314331" y="110016"/>
                    </a:cubicBezTo>
                    <a:lnTo>
                      <a:pt x="314331" y="94299"/>
                    </a:lnTo>
                    <a:lnTo>
                      <a:pt x="392914" y="94299"/>
                    </a:lnTo>
                    <a:lnTo>
                      <a:pt x="392914" y="147736"/>
                    </a:lnTo>
                    <a:cubicBezTo>
                      <a:pt x="392914" y="157166"/>
                      <a:pt x="399200" y="166596"/>
                      <a:pt x="408630" y="169739"/>
                    </a:cubicBezTo>
                    <a:lnTo>
                      <a:pt x="410203" y="169739"/>
                    </a:lnTo>
                    <a:cubicBezTo>
                      <a:pt x="425919" y="174454"/>
                      <a:pt x="440064" y="163453"/>
                      <a:pt x="440064" y="147736"/>
                    </a:cubicBezTo>
                    <a:lnTo>
                      <a:pt x="440064" y="78583"/>
                    </a:lnTo>
                    <a:cubicBezTo>
                      <a:pt x="440064" y="61295"/>
                      <a:pt x="425919" y="47150"/>
                      <a:pt x="408630" y="47150"/>
                    </a:cubicBezTo>
                    <a:lnTo>
                      <a:pt x="314331" y="47150"/>
                    </a:lnTo>
                    <a:lnTo>
                      <a:pt x="314331" y="31433"/>
                    </a:lnTo>
                    <a:cubicBezTo>
                      <a:pt x="314331" y="14145"/>
                      <a:pt x="300186" y="0"/>
                      <a:pt x="282898" y="0"/>
                    </a:cubicBezTo>
                    <a:lnTo>
                      <a:pt x="157166" y="0"/>
                    </a:lnTo>
                    <a:cubicBezTo>
                      <a:pt x="139877" y="0"/>
                      <a:pt x="125732" y="14145"/>
                      <a:pt x="125732" y="31433"/>
                    </a:cubicBezTo>
                    <a:lnTo>
                      <a:pt x="125732" y="47150"/>
                    </a:lnTo>
                    <a:lnTo>
                      <a:pt x="31433" y="47150"/>
                    </a:lnTo>
                    <a:cubicBezTo>
                      <a:pt x="14145" y="47150"/>
                      <a:pt x="0" y="61295"/>
                      <a:pt x="0" y="78583"/>
                    </a:cubicBezTo>
                    <a:lnTo>
                      <a:pt x="0" y="502930"/>
                    </a:lnTo>
                    <a:cubicBezTo>
                      <a:pt x="0" y="520219"/>
                      <a:pt x="14145" y="534364"/>
                      <a:pt x="31433" y="534364"/>
                    </a:cubicBezTo>
                    <a:lnTo>
                      <a:pt x="320618" y="534364"/>
                    </a:lnTo>
                    <a:cubicBezTo>
                      <a:pt x="330048" y="534364"/>
                      <a:pt x="337906" y="528077"/>
                      <a:pt x="342621" y="520219"/>
                    </a:cubicBezTo>
                    <a:cubicBezTo>
                      <a:pt x="348908" y="504502"/>
                      <a:pt x="337906" y="487214"/>
                      <a:pt x="320618" y="487214"/>
                    </a:cubicBezTo>
                    <a:close/>
                    <a:moveTo>
                      <a:pt x="172882" y="47150"/>
                    </a:moveTo>
                    <a:lnTo>
                      <a:pt x="267181" y="47150"/>
                    </a:lnTo>
                    <a:lnTo>
                      <a:pt x="267181" y="94299"/>
                    </a:lnTo>
                    <a:lnTo>
                      <a:pt x="172882" y="94299"/>
                    </a:lnTo>
                    <a:lnTo>
                      <a:pt x="172882" y="47150"/>
                    </a:lnTo>
                    <a:close/>
                  </a:path>
                </a:pathLst>
              </a:custGeom>
              <a:grpFill/>
              <a:ln w="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B739C3F-A77E-4D43-257E-1A5F1B59294B}"/>
                  </a:ext>
                </a:extLst>
              </p:cNvPr>
              <p:cNvSpPr/>
              <p:nvPr/>
            </p:nvSpPr>
            <p:spPr>
              <a:xfrm>
                <a:off x="2698341" y="2455330"/>
                <a:ext cx="220032" cy="235748"/>
              </a:xfrm>
              <a:custGeom>
                <a:avLst/>
                <a:gdLst>
                  <a:gd name="connsiteX0" fmla="*/ 23575 w 220032"/>
                  <a:gd name="connsiteY0" fmla="*/ 188599 h 235748"/>
                  <a:gd name="connsiteX1" fmla="*/ 0 w 220032"/>
                  <a:gd name="connsiteY1" fmla="*/ 212174 h 235748"/>
                  <a:gd name="connsiteX2" fmla="*/ 23575 w 220032"/>
                  <a:gd name="connsiteY2" fmla="*/ 235748 h 235748"/>
                  <a:gd name="connsiteX3" fmla="*/ 102158 w 220032"/>
                  <a:gd name="connsiteY3" fmla="*/ 235748 h 235748"/>
                  <a:gd name="connsiteX4" fmla="*/ 125733 w 220032"/>
                  <a:gd name="connsiteY4" fmla="*/ 212174 h 235748"/>
                  <a:gd name="connsiteX5" fmla="*/ 102158 w 220032"/>
                  <a:gd name="connsiteY5" fmla="*/ 188599 h 235748"/>
                  <a:gd name="connsiteX6" fmla="*/ 23575 w 220032"/>
                  <a:gd name="connsiteY6" fmla="*/ 188599 h 235748"/>
                  <a:gd name="connsiteX7" fmla="*/ 196457 w 220032"/>
                  <a:gd name="connsiteY7" fmla="*/ 0 h 235748"/>
                  <a:gd name="connsiteX8" fmla="*/ 23575 w 220032"/>
                  <a:gd name="connsiteY8" fmla="*/ 0 h 235748"/>
                  <a:gd name="connsiteX9" fmla="*/ 0 w 220032"/>
                  <a:gd name="connsiteY9" fmla="*/ 23575 h 235748"/>
                  <a:gd name="connsiteX10" fmla="*/ 23575 w 220032"/>
                  <a:gd name="connsiteY10" fmla="*/ 47150 h 235748"/>
                  <a:gd name="connsiteX11" fmla="*/ 196457 w 220032"/>
                  <a:gd name="connsiteY11" fmla="*/ 47150 h 235748"/>
                  <a:gd name="connsiteX12" fmla="*/ 220032 w 220032"/>
                  <a:gd name="connsiteY12" fmla="*/ 23575 h 235748"/>
                  <a:gd name="connsiteX13" fmla="*/ 196457 w 220032"/>
                  <a:gd name="connsiteY13" fmla="*/ 0 h 235748"/>
                  <a:gd name="connsiteX14" fmla="*/ 220032 w 220032"/>
                  <a:gd name="connsiteY14" fmla="*/ 117874 h 235748"/>
                  <a:gd name="connsiteX15" fmla="*/ 196457 w 220032"/>
                  <a:gd name="connsiteY15" fmla="*/ 94299 h 235748"/>
                  <a:gd name="connsiteX16" fmla="*/ 23575 w 220032"/>
                  <a:gd name="connsiteY16" fmla="*/ 94299 h 235748"/>
                  <a:gd name="connsiteX17" fmla="*/ 0 w 220032"/>
                  <a:gd name="connsiteY17" fmla="*/ 117874 h 235748"/>
                  <a:gd name="connsiteX18" fmla="*/ 23575 w 220032"/>
                  <a:gd name="connsiteY18" fmla="*/ 141449 h 235748"/>
                  <a:gd name="connsiteX19" fmla="*/ 196457 w 220032"/>
                  <a:gd name="connsiteY19" fmla="*/ 141449 h 235748"/>
                  <a:gd name="connsiteX20" fmla="*/ 220032 w 220032"/>
                  <a:gd name="connsiteY20" fmla="*/ 117874 h 2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0032" h="235748">
                    <a:moveTo>
                      <a:pt x="23575" y="188599"/>
                    </a:moveTo>
                    <a:cubicBezTo>
                      <a:pt x="11001" y="188599"/>
                      <a:pt x="0" y="199601"/>
                      <a:pt x="0" y="212174"/>
                    </a:cubicBezTo>
                    <a:cubicBezTo>
                      <a:pt x="0" y="224747"/>
                      <a:pt x="11001" y="235748"/>
                      <a:pt x="23575" y="235748"/>
                    </a:cubicBezTo>
                    <a:lnTo>
                      <a:pt x="102158" y="235748"/>
                    </a:lnTo>
                    <a:cubicBezTo>
                      <a:pt x="114731" y="235748"/>
                      <a:pt x="125733" y="224747"/>
                      <a:pt x="125733" y="212174"/>
                    </a:cubicBezTo>
                    <a:cubicBezTo>
                      <a:pt x="125733" y="199601"/>
                      <a:pt x="114731" y="188599"/>
                      <a:pt x="102158" y="188599"/>
                    </a:cubicBezTo>
                    <a:lnTo>
                      <a:pt x="23575" y="188599"/>
                    </a:lnTo>
                    <a:close/>
                    <a:moveTo>
                      <a:pt x="196457" y="0"/>
                    </a:moveTo>
                    <a:lnTo>
                      <a:pt x="23575" y="0"/>
                    </a:lnTo>
                    <a:cubicBezTo>
                      <a:pt x="11001" y="0"/>
                      <a:pt x="0" y="11002"/>
                      <a:pt x="0" y="23575"/>
                    </a:cubicBezTo>
                    <a:cubicBezTo>
                      <a:pt x="0" y="36148"/>
                      <a:pt x="11001" y="47150"/>
                      <a:pt x="23575" y="47150"/>
                    </a:cubicBezTo>
                    <a:lnTo>
                      <a:pt x="196457" y="47150"/>
                    </a:lnTo>
                    <a:cubicBezTo>
                      <a:pt x="209030" y="47150"/>
                      <a:pt x="220032" y="36148"/>
                      <a:pt x="220032" y="23575"/>
                    </a:cubicBezTo>
                    <a:cubicBezTo>
                      <a:pt x="220032" y="11002"/>
                      <a:pt x="209030" y="0"/>
                      <a:pt x="196457" y="0"/>
                    </a:cubicBezTo>
                    <a:close/>
                    <a:moveTo>
                      <a:pt x="220032" y="117874"/>
                    </a:moveTo>
                    <a:cubicBezTo>
                      <a:pt x="220032" y="105301"/>
                      <a:pt x="209030" y="94299"/>
                      <a:pt x="196457" y="94299"/>
                    </a:cubicBezTo>
                    <a:lnTo>
                      <a:pt x="23575" y="94299"/>
                    </a:lnTo>
                    <a:cubicBezTo>
                      <a:pt x="11001" y="94299"/>
                      <a:pt x="0" y="105301"/>
                      <a:pt x="0" y="117874"/>
                    </a:cubicBezTo>
                    <a:cubicBezTo>
                      <a:pt x="0" y="130448"/>
                      <a:pt x="11001" y="141449"/>
                      <a:pt x="23575" y="141449"/>
                    </a:cubicBezTo>
                    <a:lnTo>
                      <a:pt x="196457" y="141449"/>
                    </a:lnTo>
                    <a:cubicBezTo>
                      <a:pt x="209030" y="141449"/>
                      <a:pt x="220032" y="130448"/>
                      <a:pt x="220032" y="117874"/>
                    </a:cubicBezTo>
                    <a:close/>
                  </a:path>
                </a:pathLst>
              </a:custGeom>
              <a:grpFill/>
              <a:ln w="7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4BCB1EB-7D69-1DFF-90B9-A6CEC10133A2}"/>
              </a:ext>
            </a:extLst>
          </p:cNvPr>
          <p:cNvGrpSpPr/>
          <p:nvPr/>
        </p:nvGrpSpPr>
        <p:grpSpPr>
          <a:xfrm>
            <a:off x="7662545" y="2806419"/>
            <a:ext cx="847427" cy="847427"/>
            <a:chOff x="6713055" y="2749093"/>
            <a:chExt cx="847427" cy="847427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D4DDFBB-D83A-8E70-B586-2D193CF256DF}"/>
                </a:ext>
              </a:extLst>
            </p:cNvPr>
            <p:cNvSpPr/>
            <p:nvPr/>
          </p:nvSpPr>
          <p:spPr>
            <a:xfrm>
              <a:off x="6713055" y="2749093"/>
              <a:ext cx="847427" cy="84742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图形 25">
              <a:extLst>
                <a:ext uri="{FF2B5EF4-FFF2-40B4-BE49-F238E27FC236}">
                  <a16:creationId xmlns:a16="http://schemas.microsoft.com/office/drawing/2014/main" id="{79FF24CB-89AB-F24A-ABEB-146CCFED9E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6423" y="2892291"/>
              <a:ext cx="580690" cy="561030"/>
            </a:xfrm>
            <a:custGeom>
              <a:avLst/>
              <a:gdLst>
                <a:gd name="connsiteX0" fmla="*/ 89483 w 1560462"/>
                <a:gd name="connsiteY0" fmla="*/ 1201787 h 1507628"/>
                <a:gd name="connsiteX1" fmla="*/ 332259 w 1560462"/>
                <a:gd name="connsiteY1" fmla="*/ 1201787 h 1507628"/>
                <a:gd name="connsiteX2" fmla="*/ 421742 w 1560462"/>
                <a:gd name="connsiteY2" fmla="*/ 1291270 h 1507628"/>
                <a:gd name="connsiteX3" fmla="*/ 421742 w 1560462"/>
                <a:gd name="connsiteY3" fmla="*/ 1417960 h 1507628"/>
                <a:gd name="connsiteX4" fmla="*/ 332259 w 1560462"/>
                <a:gd name="connsiteY4" fmla="*/ 1507443 h 1507628"/>
                <a:gd name="connsiteX5" fmla="*/ 89483 w 1560462"/>
                <a:gd name="connsiteY5" fmla="*/ 1507443 h 1507628"/>
                <a:gd name="connsiteX6" fmla="*/ 0 w 1560462"/>
                <a:gd name="connsiteY6" fmla="*/ 1417960 h 1507628"/>
                <a:gd name="connsiteX7" fmla="*/ 0 w 1560462"/>
                <a:gd name="connsiteY7" fmla="*/ 1291270 h 1507628"/>
                <a:gd name="connsiteX8" fmla="*/ 89483 w 1560462"/>
                <a:gd name="connsiteY8" fmla="*/ 1201787 h 1507628"/>
                <a:gd name="connsiteX9" fmla="*/ 658937 w 1560462"/>
                <a:gd name="connsiteY9" fmla="*/ 1075283 h 1507628"/>
                <a:gd name="connsiteX10" fmla="*/ 901712 w 1560462"/>
                <a:gd name="connsiteY10" fmla="*/ 1075283 h 1507628"/>
                <a:gd name="connsiteX11" fmla="*/ 991195 w 1560462"/>
                <a:gd name="connsiteY11" fmla="*/ 1164766 h 1507628"/>
                <a:gd name="connsiteX12" fmla="*/ 991195 w 1560462"/>
                <a:gd name="connsiteY12" fmla="*/ 1418146 h 1507628"/>
                <a:gd name="connsiteX13" fmla="*/ 901712 w 1560462"/>
                <a:gd name="connsiteY13" fmla="*/ 1507629 h 1507628"/>
                <a:gd name="connsiteX14" fmla="*/ 658937 w 1560462"/>
                <a:gd name="connsiteY14" fmla="*/ 1507629 h 1507628"/>
                <a:gd name="connsiteX15" fmla="*/ 569454 w 1560462"/>
                <a:gd name="connsiteY15" fmla="*/ 1418146 h 1507628"/>
                <a:gd name="connsiteX16" fmla="*/ 569454 w 1560462"/>
                <a:gd name="connsiteY16" fmla="*/ 1164766 h 1507628"/>
                <a:gd name="connsiteX17" fmla="*/ 658937 w 1560462"/>
                <a:gd name="connsiteY17" fmla="*/ 1075283 h 1507628"/>
                <a:gd name="connsiteX18" fmla="*/ 1228204 w 1560462"/>
                <a:gd name="connsiteY18" fmla="*/ 758837 h 1507628"/>
                <a:gd name="connsiteX19" fmla="*/ 1470980 w 1560462"/>
                <a:gd name="connsiteY19" fmla="*/ 758837 h 1507628"/>
                <a:gd name="connsiteX20" fmla="*/ 1560463 w 1560462"/>
                <a:gd name="connsiteY20" fmla="*/ 848320 h 1507628"/>
                <a:gd name="connsiteX21" fmla="*/ 1560463 w 1560462"/>
                <a:gd name="connsiteY21" fmla="*/ 1417960 h 1507628"/>
                <a:gd name="connsiteX22" fmla="*/ 1470980 w 1560462"/>
                <a:gd name="connsiteY22" fmla="*/ 1507443 h 1507628"/>
                <a:gd name="connsiteX23" fmla="*/ 1228204 w 1560462"/>
                <a:gd name="connsiteY23" fmla="*/ 1507443 h 1507628"/>
                <a:gd name="connsiteX24" fmla="*/ 1138721 w 1560462"/>
                <a:gd name="connsiteY24" fmla="*/ 1417960 h 1507628"/>
                <a:gd name="connsiteX25" fmla="*/ 1138721 w 1560462"/>
                <a:gd name="connsiteY25" fmla="*/ 848506 h 1507628"/>
                <a:gd name="connsiteX26" fmla="*/ 1228204 w 1560462"/>
                <a:gd name="connsiteY26" fmla="*/ 758837 h 1507628"/>
                <a:gd name="connsiteX27" fmla="*/ 1492188 w 1560462"/>
                <a:gd name="connsiteY27" fmla="*/ 0 h 1507628"/>
                <a:gd name="connsiteX28" fmla="*/ 1023193 w 1560462"/>
                <a:gd name="connsiteY28" fmla="*/ 0 h 1507628"/>
                <a:gd name="connsiteX29" fmla="*/ 973522 w 1560462"/>
                <a:gd name="connsiteY29" fmla="*/ 120737 h 1507628"/>
                <a:gd name="connsiteX30" fmla="*/ 1108584 w 1560462"/>
                <a:gd name="connsiteY30" fmla="*/ 255798 h 1507628"/>
                <a:gd name="connsiteX31" fmla="*/ 71065 w 1560462"/>
                <a:gd name="connsiteY31" fmla="*/ 781720 h 1507628"/>
                <a:gd name="connsiteX32" fmla="*/ 0 w 1560462"/>
                <a:gd name="connsiteY32" fmla="*/ 852785 h 1507628"/>
                <a:gd name="connsiteX33" fmla="*/ 71065 w 1560462"/>
                <a:gd name="connsiteY33" fmla="*/ 923851 h 1507628"/>
                <a:gd name="connsiteX34" fmla="*/ 1307455 w 1560462"/>
                <a:gd name="connsiteY34" fmla="*/ 454856 h 1507628"/>
                <a:gd name="connsiteX35" fmla="*/ 1435447 w 1560462"/>
                <a:gd name="connsiteY35" fmla="*/ 582848 h 1507628"/>
                <a:gd name="connsiteX36" fmla="*/ 1556184 w 1560462"/>
                <a:gd name="connsiteY36" fmla="*/ 533177 h 1507628"/>
                <a:gd name="connsiteX37" fmla="*/ 1556184 w 1560462"/>
                <a:gd name="connsiteY37" fmla="*/ 71065 h 1507628"/>
                <a:gd name="connsiteX38" fmla="*/ 1492188 w 1560462"/>
                <a:gd name="connsiteY38" fmla="*/ 0 h 1507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60462" h="1507628">
                  <a:moveTo>
                    <a:pt x="89483" y="1201787"/>
                  </a:moveTo>
                  <a:lnTo>
                    <a:pt x="332259" y="1201787"/>
                  </a:lnTo>
                  <a:cubicBezTo>
                    <a:pt x="391976" y="1201787"/>
                    <a:pt x="421742" y="1231553"/>
                    <a:pt x="421742" y="1291270"/>
                  </a:cubicBezTo>
                  <a:lnTo>
                    <a:pt x="421742" y="1417960"/>
                  </a:lnTo>
                  <a:cubicBezTo>
                    <a:pt x="421742" y="1477677"/>
                    <a:pt x="391976" y="1507443"/>
                    <a:pt x="332259" y="1507443"/>
                  </a:cubicBezTo>
                  <a:lnTo>
                    <a:pt x="89483" y="1507443"/>
                  </a:lnTo>
                  <a:cubicBezTo>
                    <a:pt x="29766" y="1507443"/>
                    <a:pt x="0" y="1477677"/>
                    <a:pt x="0" y="1417960"/>
                  </a:cubicBezTo>
                  <a:lnTo>
                    <a:pt x="0" y="1291270"/>
                  </a:lnTo>
                  <a:cubicBezTo>
                    <a:pt x="0" y="1231553"/>
                    <a:pt x="29952" y="1201787"/>
                    <a:pt x="89483" y="1201787"/>
                  </a:cubicBezTo>
                  <a:close/>
                  <a:moveTo>
                    <a:pt x="658937" y="1075283"/>
                  </a:moveTo>
                  <a:lnTo>
                    <a:pt x="901712" y="1075283"/>
                  </a:lnTo>
                  <a:cubicBezTo>
                    <a:pt x="961430" y="1075283"/>
                    <a:pt x="991195" y="1105049"/>
                    <a:pt x="991195" y="1164766"/>
                  </a:cubicBezTo>
                  <a:lnTo>
                    <a:pt x="991195" y="1418146"/>
                  </a:lnTo>
                  <a:cubicBezTo>
                    <a:pt x="991195" y="1477863"/>
                    <a:pt x="961430" y="1507629"/>
                    <a:pt x="901712" y="1507629"/>
                  </a:cubicBezTo>
                  <a:lnTo>
                    <a:pt x="658937" y="1507629"/>
                  </a:lnTo>
                  <a:cubicBezTo>
                    <a:pt x="599219" y="1507629"/>
                    <a:pt x="569454" y="1477863"/>
                    <a:pt x="569454" y="1418146"/>
                  </a:cubicBezTo>
                  <a:lnTo>
                    <a:pt x="569454" y="1164766"/>
                  </a:lnTo>
                  <a:cubicBezTo>
                    <a:pt x="569454" y="1105049"/>
                    <a:pt x="599219" y="1075283"/>
                    <a:pt x="658937" y="1075283"/>
                  </a:cubicBezTo>
                  <a:close/>
                  <a:moveTo>
                    <a:pt x="1228204" y="758837"/>
                  </a:moveTo>
                  <a:lnTo>
                    <a:pt x="1470980" y="758837"/>
                  </a:lnTo>
                  <a:cubicBezTo>
                    <a:pt x="1530697" y="758837"/>
                    <a:pt x="1560463" y="788603"/>
                    <a:pt x="1560463" y="848320"/>
                  </a:cubicBezTo>
                  <a:lnTo>
                    <a:pt x="1560463" y="1417960"/>
                  </a:lnTo>
                  <a:cubicBezTo>
                    <a:pt x="1560463" y="1477677"/>
                    <a:pt x="1530697" y="1507443"/>
                    <a:pt x="1470980" y="1507443"/>
                  </a:cubicBezTo>
                  <a:lnTo>
                    <a:pt x="1228204" y="1507443"/>
                  </a:lnTo>
                  <a:cubicBezTo>
                    <a:pt x="1168487" y="1507443"/>
                    <a:pt x="1138721" y="1477677"/>
                    <a:pt x="1138721" y="1417960"/>
                  </a:cubicBezTo>
                  <a:lnTo>
                    <a:pt x="1138721" y="848506"/>
                  </a:lnTo>
                  <a:cubicBezTo>
                    <a:pt x="1138721" y="788789"/>
                    <a:pt x="1168673" y="758837"/>
                    <a:pt x="1228204" y="758837"/>
                  </a:cubicBezTo>
                  <a:close/>
                  <a:moveTo>
                    <a:pt x="1492188" y="0"/>
                  </a:moveTo>
                  <a:lnTo>
                    <a:pt x="1023193" y="0"/>
                  </a:lnTo>
                  <a:cubicBezTo>
                    <a:pt x="959197" y="0"/>
                    <a:pt x="930920" y="78135"/>
                    <a:pt x="973522" y="120737"/>
                  </a:cubicBezTo>
                  <a:lnTo>
                    <a:pt x="1108584" y="255798"/>
                  </a:lnTo>
                  <a:cubicBezTo>
                    <a:pt x="845530" y="554199"/>
                    <a:pt x="468995" y="781720"/>
                    <a:pt x="71065" y="781720"/>
                  </a:cubicBezTo>
                  <a:cubicBezTo>
                    <a:pt x="28463" y="781720"/>
                    <a:pt x="0" y="810183"/>
                    <a:pt x="0" y="852785"/>
                  </a:cubicBezTo>
                  <a:cubicBezTo>
                    <a:pt x="0" y="895387"/>
                    <a:pt x="28463" y="923851"/>
                    <a:pt x="71065" y="923851"/>
                  </a:cubicBezTo>
                  <a:cubicBezTo>
                    <a:pt x="547129" y="923851"/>
                    <a:pt x="987661" y="788789"/>
                    <a:pt x="1307455" y="454856"/>
                  </a:cubicBezTo>
                  <a:lnTo>
                    <a:pt x="1435447" y="582848"/>
                  </a:lnTo>
                  <a:cubicBezTo>
                    <a:pt x="1478049" y="625450"/>
                    <a:pt x="1556184" y="596987"/>
                    <a:pt x="1556184" y="533177"/>
                  </a:cubicBezTo>
                  <a:lnTo>
                    <a:pt x="1556184" y="71065"/>
                  </a:lnTo>
                  <a:cubicBezTo>
                    <a:pt x="1563253" y="28463"/>
                    <a:pt x="1534790" y="0"/>
                    <a:pt x="1492188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573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87588C-2608-D957-A8F6-C3663BD0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E5232B7-8A07-6823-9BAB-243577945FC4}"/>
              </a:ext>
            </a:extLst>
          </p:cNvPr>
          <p:cNvCxnSpPr>
            <a:cxnSpLocks/>
          </p:cNvCxnSpPr>
          <p:nvPr/>
        </p:nvCxnSpPr>
        <p:spPr>
          <a:xfrm>
            <a:off x="402167" y="2667000"/>
            <a:ext cx="11387666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61FEE843-1095-E772-065A-68B087D9E47F}"/>
              </a:ext>
            </a:extLst>
          </p:cNvPr>
          <p:cNvSpPr/>
          <p:nvPr/>
        </p:nvSpPr>
        <p:spPr>
          <a:xfrm>
            <a:off x="1654042" y="2015066"/>
            <a:ext cx="1363134" cy="136313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A983C3B-8D44-B30C-9185-5602AA982D27}"/>
              </a:ext>
            </a:extLst>
          </p:cNvPr>
          <p:cNvSpPr/>
          <p:nvPr/>
        </p:nvSpPr>
        <p:spPr>
          <a:xfrm>
            <a:off x="9174825" y="1985433"/>
            <a:ext cx="1363134" cy="136313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3E5C470-5D6D-C940-3E7F-3B5BBAF58B8D}"/>
              </a:ext>
            </a:extLst>
          </p:cNvPr>
          <p:cNvSpPr/>
          <p:nvPr/>
        </p:nvSpPr>
        <p:spPr>
          <a:xfrm>
            <a:off x="4889500" y="1460500"/>
            <a:ext cx="2413000" cy="2413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C979114-6B3B-F75D-0BC0-FF9FC922B735}"/>
              </a:ext>
            </a:extLst>
          </p:cNvPr>
          <p:cNvSpPr/>
          <p:nvPr/>
        </p:nvSpPr>
        <p:spPr>
          <a:xfrm>
            <a:off x="3699340" y="2442635"/>
            <a:ext cx="507996" cy="5079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9C3833A-EC03-9E72-236F-58B36B1264E2}"/>
              </a:ext>
            </a:extLst>
          </p:cNvPr>
          <p:cNvSpPr/>
          <p:nvPr/>
        </p:nvSpPr>
        <p:spPr>
          <a:xfrm>
            <a:off x="7984664" y="2442635"/>
            <a:ext cx="507996" cy="50799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F7E47C-2134-A375-88BD-45719CA513E4}"/>
              </a:ext>
            </a:extLst>
          </p:cNvPr>
          <p:cNvGrpSpPr/>
          <p:nvPr/>
        </p:nvGrpSpPr>
        <p:grpSpPr>
          <a:xfrm>
            <a:off x="5016000" y="4191000"/>
            <a:ext cx="2160000" cy="1099424"/>
            <a:chOff x="5016000" y="4393037"/>
            <a:chExt cx="2160000" cy="109942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26D3800-6829-55A6-2299-ED81BD0EBBFD}"/>
                </a:ext>
              </a:extLst>
            </p:cNvPr>
            <p:cNvSpPr txBox="1"/>
            <p:nvPr/>
          </p:nvSpPr>
          <p:spPr>
            <a:xfrm>
              <a:off x="5388114" y="439303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55BE7E2-5009-CB01-11D2-A627A23FCA0F}"/>
                </a:ext>
              </a:extLst>
            </p:cNvPr>
            <p:cNvSpPr txBox="1"/>
            <p:nvPr/>
          </p:nvSpPr>
          <p:spPr>
            <a:xfrm>
              <a:off x="5016000" y="4857928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A424593-A57C-B7AD-6184-93E14ED25791}"/>
              </a:ext>
            </a:extLst>
          </p:cNvPr>
          <p:cNvGrpSpPr/>
          <p:nvPr/>
        </p:nvGrpSpPr>
        <p:grpSpPr>
          <a:xfrm>
            <a:off x="8776392" y="4191000"/>
            <a:ext cx="2160000" cy="1099424"/>
            <a:chOff x="8580466" y="4393037"/>
            <a:chExt cx="2160000" cy="109942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723C286-88A0-0F4F-87B2-FB498B4E9FC6}"/>
                </a:ext>
              </a:extLst>
            </p:cNvPr>
            <p:cNvSpPr txBox="1"/>
            <p:nvPr/>
          </p:nvSpPr>
          <p:spPr>
            <a:xfrm>
              <a:off x="8952580" y="439303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7B789C7-B576-D293-511A-A34CB756911F}"/>
                </a:ext>
              </a:extLst>
            </p:cNvPr>
            <p:cNvSpPr txBox="1"/>
            <p:nvPr/>
          </p:nvSpPr>
          <p:spPr>
            <a:xfrm>
              <a:off x="8580466" y="4857928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BEAB09E-A866-3158-F24A-D92C7A431495}"/>
              </a:ext>
            </a:extLst>
          </p:cNvPr>
          <p:cNvGrpSpPr/>
          <p:nvPr/>
        </p:nvGrpSpPr>
        <p:grpSpPr>
          <a:xfrm>
            <a:off x="1255608" y="4191000"/>
            <a:ext cx="2160000" cy="1099424"/>
            <a:chOff x="1259824" y="4393037"/>
            <a:chExt cx="2160000" cy="109942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8B7742D-3021-3FC3-339B-C78A6A864B33}"/>
                </a:ext>
              </a:extLst>
            </p:cNvPr>
            <p:cNvSpPr txBox="1"/>
            <p:nvPr/>
          </p:nvSpPr>
          <p:spPr>
            <a:xfrm>
              <a:off x="1631938" y="439303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464A97A-F74E-1B71-75D3-5CC33D142AE5}"/>
                </a:ext>
              </a:extLst>
            </p:cNvPr>
            <p:cNvSpPr txBox="1"/>
            <p:nvPr/>
          </p:nvSpPr>
          <p:spPr>
            <a:xfrm>
              <a:off x="1259824" y="4857928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sp>
        <p:nvSpPr>
          <p:cNvPr id="45" name="图形 25">
            <a:extLst>
              <a:ext uri="{FF2B5EF4-FFF2-40B4-BE49-F238E27FC236}">
                <a16:creationId xmlns:a16="http://schemas.microsoft.com/office/drawing/2014/main" id="{21B0EBCB-0F71-5142-F882-1353ED9CB66C}"/>
              </a:ext>
            </a:extLst>
          </p:cNvPr>
          <p:cNvSpPr>
            <a:spLocks noChangeAspect="1"/>
          </p:cNvSpPr>
          <p:nvPr/>
        </p:nvSpPr>
        <p:spPr>
          <a:xfrm>
            <a:off x="5466000" y="2058332"/>
            <a:ext cx="1260000" cy="1217337"/>
          </a:xfrm>
          <a:custGeom>
            <a:avLst/>
            <a:gdLst>
              <a:gd name="connsiteX0" fmla="*/ 89483 w 1560462"/>
              <a:gd name="connsiteY0" fmla="*/ 1201787 h 1507628"/>
              <a:gd name="connsiteX1" fmla="*/ 332259 w 1560462"/>
              <a:gd name="connsiteY1" fmla="*/ 1201787 h 1507628"/>
              <a:gd name="connsiteX2" fmla="*/ 421742 w 1560462"/>
              <a:gd name="connsiteY2" fmla="*/ 1291270 h 1507628"/>
              <a:gd name="connsiteX3" fmla="*/ 421742 w 1560462"/>
              <a:gd name="connsiteY3" fmla="*/ 1417960 h 1507628"/>
              <a:gd name="connsiteX4" fmla="*/ 332259 w 1560462"/>
              <a:gd name="connsiteY4" fmla="*/ 1507443 h 1507628"/>
              <a:gd name="connsiteX5" fmla="*/ 89483 w 1560462"/>
              <a:gd name="connsiteY5" fmla="*/ 1507443 h 1507628"/>
              <a:gd name="connsiteX6" fmla="*/ 0 w 1560462"/>
              <a:gd name="connsiteY6" fmla="*/ 1417960 h 1507628"/>
              <a:gd name="connsiteX7" fmla="*/ 0 w 1560462"/>
              <a:gd name="connsiteY7" fmla="*/ 1291270 h 1507628"/>
              <a:gd name="connsiteX8" fmla="*/ 89483 w 1560462"/>
              <a:gd name="connsiteY8" fmla="*/ 1201787 h 1507628"/>
              <a:gd name="connsiteX9" fmla="*/ 658937 w 1560462"/>
              <a:gd name="connsiteY9" fmla="*/ 1075283 h 1507628"/>
              <a:gd name="connsiteX10" fmla="*/ 901712 w 1560462"/>
              <a:gd name="connsiteY10" fmla="*/ 1075283 h 1507628"/>
              <a:gd name="connsiteX11" fmla="*/ 991195 w 1560462"/>
              <a:gd name="connsiteY11" fmla="*/ 1164766 h 1507628"/>
              <a:gd name="connsiteX12" fmla="*/ 991195 w 1560462"/>
              <a:gd name="connsiteY12" fmla="*/ 1418146 h 1507628"/>
              <a:gd name="connsiteX13" fmla="*/ 901712 w 1560462"/>
              <a:gd name="connsiteY13" fmla="*/ 1507629 h 1507628"/>
              <a:gd name="connsiteX14" fmla="*/ 658937 w 1560462"/>
              <a:gd name="connsiteY14" fmla="*/ 1507629 h 1507628"/>
              <a:gd name="connsiteX15" fmla="*/ 569454 w 1560462"/>
              <a:gd name="connsiteY15" fmla="*/ 1418146 h 1507628"/>
              <a:gd name="connsiteX16" fmla="*/ 569454 w 1560462"/>
              <a:gd name="connsiteY16" fmla="*/ 1164766 h 1507628"/>
              <a:gd name="connsiteX17" fmla="*/ 658937 w 1560462"/>
              <a:gd name="connsiteY17" fmla="*/ 1075283 h 1507628"/>
              <a:gd name="connsiteX18" fmla="*/ 1228204 w 1560462"/>
              <a:gd name="connsiteY18" fmla="*/ 758837 h 1507628"/>
              <a:gd name="connsiteX19" fmla="*/ 1470980 w 1560462"/>
              <a:gd name="connsiteY19" fmla="*/ 758837 h 1507628"/>
              <a:gd name="connsiteX20" fmla="*/ 1560463 w 1560462"/>
              <a:gd name="connsiteY20" fmla="*/ 848320 h 1507628"/>
              <a:gd name="connsiteX21" fmla="*/ 1560463 w 1560462"/>
              <a:gd name="connsiteY21" fmla="*/ 1417960 h 1507628"/>
              <a:gd name="connsiteX22" fmla="*/ 1470980 w 1560462"/>
              <a:gd name="connsiteY22" fmla="*/ 1507443 h 1507628"/>
              <a:gd name="connsiteX23" fmla="*/ 1228204 w 1560462"/>
              <a:gd name="connsiteY23" fmla="*/ 1507443 h 1507628"/>
              <a:gd name="connsiteX24" fmla="*/ 1138721 w 1560462"/>
              <a:gd name="connsiteY24" fmla="*/ 1417960 h 1507628"/>
              <a:gd name="connsiteX25" fmla="*/ 1138721 w 1560462"/>
              <a:gd name="connsiteY25" fmla="*/ 848506 h 1507628"/>
              <a:gd name="connsiteX26" fmla="*/ 1228204 w 1560462"/>
              <a:gd name="connsiteY26" fmla="*/ 758837 h 1507628"/>
              <a:gd name="connsiteX27" fmla="*/ 1492188 w 1560462"/>
              <a:gd name="connsiteY27" fmla="*/ 0 h 1507628"/>
              <a:gd name="connsiteX28" fmla="*/ 1023193 w 1560462"/>
              <a:gd name="connsiteY28" fmla="*/ 0 h 1507628"/>
              <a:gd name="connsiteX29" fmla="*/ 973522 w 1560462"/>
              <a:gd name="connsiteY29" fmla="*/ 120737 h 1507628"/>
              <a:gd name="connsiteX30" fmla="*/ 1108584 w 1560462"/>
              <a:gd name="connsiteY30" fmla="*/ 255798 h 1507628"/>
              <a:gd name="connsiteX31" fmla="*/ 71065 w 1560462"/>
              <a:gd name="connsiteY31" fmla="*/ 781720 h 1507628"/>
              <a:gd name="connsiteX32" fmla="*/ 0 w 1560462"/>
              <a:gd name="connsiteY32" fmla="*/ 852785 h 1507628"/>
              <a:gd name="connsiteX33" fmla="*/ 71065 w 1560462"/>
              <a:gd name="connsiteY33" fmla="*/ 923851 h 1507628"/>
              <a:gd name="connsiteX34" fmla="*/ 1307455 w 1560462"/>
              <a:gd name="connsiteY34" fmla="*/ 454856 h 1507628"/>
              <a:gd name="connsiteX35" fmla="*/ 1435447 w 1560462"/>
              <a:gd name="connsiteY35" fmla="*/ 582848 h 1507628"/>
              <a:gd name="connsiteX36" fmla="*/ 1556184 w 1560462"/>
              <a:gd name="connsiteY36" fmla="*/ 533177 h 1507628"/>
              <a:gd name="connsiteX37" fmla="*/ 1556184 w 1560462"/>
              <a:gd name="connsiteY37" fmla="*/ 71065 h 1507628"/>
              <a:gd name="connsiteX38" fmla="*/ 1492188 w 1560462"/>
              <a:gd name="connsiteY38" fmla="*/ 0 h 150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560462" h="1507628">
                <a:moveTo>
                  <a:pt x="89483" y="1201787"/>
                </a:moveTo>
                <a:lnTo>
                  <a:pt x="332259" y="1201787"/>
                </a:lnTo>
                <a:cubicBezTo>
                  <a:pt x="391976" y="1201787"/>
                  <a:pt x="421742" y="1231553"/>
                  <a:pt x="421742" y="1291270"/>
                </a:cubicBezTo>
                <a:lnTo>
                  <a:pt x="421742" y="1417960"/>
                </a:lnTo>
                <a:cubicBezTo>
                  <a:pt x="421742" y="1477677"/>
                  <a:pt x="391976" y="1507443"/>
                  <a:pt x="332259" y="1507443"/>
                </a:cubicBezTo>
                <a:lnTo>
                  <a:pt x="89483" y="1507443"/>
                </a:lnTo>
                <a:cubicBezTo>
                  <a:pt x="29766" y="1507443"/>
                  <a:pt x="0" y="1477677"/>
                  <a:pt x="0" y="1417960"/>
                </a:cubicBezTo>
                <a:lnTo>
                  <a:pt x="0" y="1291270"/>
                </a:lnTo>
                <a:cubicBezTo>
                  <a:pt x="0" y="1231553"/>
                  <a:pt x="29952" y="1201787"/>
                  <a:pt x="89483" y="1201787"/>
                </a:cubicBezTo>
                <a:close/>
                <a:moveTo>
                  <a:pt x="658937" y="1075283"/>
                </a:moveTo>
                <a:lnTo>
                  <a:pt x="901712" y="1075283"/>
                </a:lnTo>
                <a:cubicBezTo>
                  <a:pt x="961430" y="1075283"/>
                  <a:pt x="991195" y="1105049"/>
                  <a:pt x="991195" y="1164766"/>
                </a:cubicBezTo>
                <a:lnTo>
                  <a:pt x="991195" y="1418146"/>
                </a:lnTo>
                <a:cubicBezTo>
                  <a:pt x="991195" y="1477863"/>
                  <a:pt x="961430" y="1507629"/>
                  <a:pt x="901712" y="1507629"/>
                </a:cubicBezTo>
                <a:lnTo>
                  <a:pt x="658937" y="1507629"/>
                </a:lnTo>
                <a:cubicBezTo>
                  <a:pt x="599219" y="1507629"/>
                  <a:pt x="569454" y="1477863"/>
                  <a:pt x="569454" y="1418146"/>
                </a:cubicBezTo>
                <a:lnTo>
                  <a:pt x="569454" y="1164766"/>
                </a:lnTo>
                <a:cubicBezTo>
                  <a:pt x="569454" y="1105049"/>
                  <a:pt x="599219" y="1075283"/>
                  <a:pt x="658937" y="1075283"/>
                </a:cubicBezTo>
                <a:close/>
                <a:moveTo>
                  <a:pt x="1228204" y="758837"/>
                </a:moveTo>
                <a:lnTo>
                  <a:pt x="1470980" y="758837"/>
                </a:lnTo>
                <a:cubicBezTo>
                  <a:pt x="1530697" y="758837"/>
                  <a:pt x="1560463" y="788603"/>
                  <a:pt x="1560463" y="848320"/>
                </a:cubicBezTo>
                <a:lnTo>
                  <a:pt x="1560463" y="1417960"/>
                </a:lnTo>
                <a:cubicBezTo>
                  <a:pt x="1560463" y="1477677"/>
                  <a:pt x="1530697" y="1507443"/>
                  <a:pt x="1470980" y="1507443"/>
                </a:cubicBezTo>
                <a:lnTo>
                  <a:pt x="1228204" y="1507443"/>
                </a:lnTo>
                <a:cubicBezTo>
                  <a:pt x="1168487" y="1507443"/>
                  <a:pt x="1138721" y="1477677"/>
                  <a:pt x="1138721" y="1417960"/>
                </a:cubicBezTo>
                <a:lnTo>
                  <a:pt x="1138721" y="848506"/>
                </a:lnTo>
                <a:cubicBezTo>
                  <a:pt x="1138721" y="788789"/>
                  <a:pt x="1168673" y="758837"/>
                  <a:pt x="1228204" y="758837"/>
                </a:cubicBezTo>
                <a:close/>
                <a:moveTo>
                  <a:pt x="1492188" y="0"/>
                </a:moveTo>
                <a:lnTo>
                  <a:pt x="1023193" y="0"/>
                </a:lnTo>
                <a:cubicBezTo>
                  <a:pt x="959197" y="0"/>
                  <a:pt x="930920" y="78135"/>
                  <a:pt x="973522" y="120737"/>
                </a:cubicBezTo>
                <a:lnTo>
                  <a:pt x="1108584" y="255798"/>
                </a:lnTo>
                <a:cubicBezTo>
                  <a:pt x="845530" y="554199"/>
                  <a:pt x="468995" y="781720"/>
                  <a:pt x="71065" y="781720"/>
                </a:cubicBezTo>
                <a:cubicBezTo>
                  <a:pt x="28463" y="781720"/>
                  <a:pt x="0" y="810183"/>
                  <a:pt x="0" y="852785"/>
                </a:cubicBezTo>
                <a:cubicBezTo>
                  <a:pt x="0" y="895387"/>
                  <a:pt x="28463" y="923851"/>
                  <a:pt x="71065" y="923851"/>
                </a:cubicBezTo>
                <a:cubicBezTo>
                  <a:pt x="547129" y="923851"/>
                  <a:pt x="987661" y="788789"/>
                  <a:pt x="1307455" y="454856"/>
                </a:cubicBezTo>
                <a:lnTo>
                  <a:pt x="1435447" y="582848"/>
                </a:lnTo>
                <a:cubicBezTo>
                  <a:pt x="1478049" y="625450"/>
                  <a:pt x="1556184" y="596987"/>
                  <a:pt x="1556184" y="533177"/>
                </a:cubicBezTo>
                <a:lnTo>
                  <a:pt x="1556184" y="71065"/>
                </a:lnTo>
                <a:cubicBezTo>
                  <a:pt x="1563253" y="28463"/>
                  <a:pt x="1534790" y="0"/>
                  <a:pt x="149218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图形 28">
            <a:extLst>
              <a:ext uri="{FF2B5EF4-FFF2-40B4-BE49-F238E27FC236}">
                <a16:creationId xmlns:a16="http://schemas.microsoft.com/office/drawing/2014/main" id="{468B069F-89AA-60BF-F68E-AC7448197838}"/>
              </a:ext>
            </a:extLst>
          </p:cNvPr>
          <p:cNvSpPr>
            <a:spLocks noChangeAspect="1"/>
          </p:cNvSpPr>
          <p:nvPr/>
        </p:nvSpPr>
        <p:spPr>
          <a:xfrm>
            <a:off x="1975609" y="2384746"/>
            <a:ext cx="720000" cy="623775"/>
          </a:xfrm>
          <a:custGeom>
            <a:avLst/>
            <a:gdLst>
              <a:gd name="connsiteX0" fmla="*/ 1397890 w 1786129"/>
              <a:gd name="connsiteY0" fmla="*/ 1451670 h 1547395"/>
              <a:gd name="connsiteX1" fmla="*/ 1322285 w 1786129"/>
              <a:gd name="connsiteY1" fmla="*/ 1360527 h 1547395"/>
              <a:gd name="connsiteX2" fmla="*/ 1545030 w 1786129"/>
              <a:gd name="connsiteY2" fmla="*/ 313828 h 1547395"/>
              <a:gd name="connsiteX3" fmla="*/ 1322285 w 1786129"/>
              <a:gd name="connsiteY3" fmla="*/ 91083 h 1547395"/>
              <a:gd name="connsiteX4" fmla="*/ 1397890 w 1786129"/>
              <a:gd name="connsiteY4" fmla="*/ 0 h 1547395"/>
              <a:gd name="connsiteX5" fmla="*/ 1639144 w 1786129"/>
              <a:gd name="connsiteY5" fmla="*/ 1210415 h 1547395"/>
              <a:gd name="connsiteX6" fmla="*/ 1397890 w 1786129"/>
              <a:gd name="connsiteY6" fmla="*/ 1451670 h 1547395"/>
              <a:gd name="connsiteX7" fmla="*/ 1488377 w 1786129"/>
              <a:gd name="connsiteY7" fmla="*/ 725865 h 1547395"/>
              <a:gd name="connsiteX8" fmla="*/ 1208164 w 1786129"/>
              <a:gd name="connsiteY8" fmla="*/ 1223129 h 1547395"/>
              <a:gd name="connsiteX9" fmla="*/ 1132142 w 1786129"/>
              <a:gd name="connsiteY9" fmla="*/ 1131451 h 1547395"/>
              <a:gd name="connsiteX10" fmla="*/ 1309533 w 1786129"/>
              <a:gd name="connsiteY10" fmla="*/ 497609 h 1547395"/>
              <a:gd name="connsiteX11" fmla="*/ 1132142 w 1786129"/>
              <a:gd name="connsiteY11" fmla="*/ 320219 h 1547395"/>
              <a:gd name="connsiteX12" fmla="*/ 1208164 w 1786129"/>
              <a:gd name="connsiteY12" fmla="*/ 228600 h 1547395"/>
              <a:gd name="connsiteX13" fmla="*/ 1488377 w 1786129"/>
              <a:gd name="connsiteY13" fmla="*/ 725865 h 1547395"/>
              <a:gd name="connsiteX14" fmla="*/ 893065 w 1786129"/>
              <a:gd name="connsiteY14" fmla="*/ 960537 h 1547395"/>
              <a:gd name="connsiteX15" fmla="*/ 661631 w 1786129"/>
              <a:gd name="connsiteY15" fmla="*/ 722435 h 1547395"/>
              <a:gd name="connsiteX16" fmla="*/ 899732 w 1786129"/>
              <a:gd name="connsiteY16" fmla="*/ 491002 h 1547395"/>
              <a:gd name="connsiteX17" fmla="*/ 1131190 w 1786129"/>
              <a:gd name="connsiteY17" fmla="*/ 725865 h 1547395"/>
              <a:gd name="connsiteX18" fmla="*/ 893065 w 1786129"/>
              <a:gd name="connsiteY18" fmla="*/ 960537 h 1547395"/>
              <a:gd name="connsiteX19" fmla="*/ 952596 w 1786129"/>
              <a:gd name="connsiteY19" fmla="*/ 1547396 h 1547395"/>
              <a:gd name="connsiteX20" fmla="*/ 833534 w 1786129"/>
              <a:gd name="connsiteY20" fmla="*/ 1547396 h 1547395"/>
              <a:gd name="connsiteX21" fmla="*/ 833534 w 1786129"/>
              <a:gd name="connsiteY21" fmla="*/ 960537 h 1547395"/>
              <a:gd name="connsiteX22" fmla="*/ 952596 w 1786129"/>
              <a:gd name="connsiteY22" fmla="*/ 960537 h 1547395"/>
              <a:gd name="connsiteX23" fmla="*/ 952596 w 1786129"/>
              <a:gd name="connsiteY23" fmla="*/ 1547396 h 1547395"/>
              <a:gd name="connsiteX24" fmla="*/ 653987 w 1786129"/>
              <a:gd name="connsiteY24" fmla="*/ 1131391 h 1547395"/>
              <a:gd name="connsiteX25" fmla="*/ 577906 w 1786129"/>
              <a:gd name="connsiteY25" fmla="*/ 1223070 h 1547395"/>
              <a:gd name="connsiteX26" fmla="*/ 381825 w 1786129"/>
              <a:gd name="connsiteY26" fmla="*/ 424681 h 1547395"/>
              <a:gd name="connsiteX27" fmla="*/ 577906 w 1786129"/>
              <a:gd name="connsiteY27" fmla="*/ 228600 h 1547395"/>
              <a:gd name="connsiteX28" fmla="*/ 653987 w 1786129"/>
              <a:gd name="connsiteY28" fmla="*/ 320219 h 1547395"/>
              <a:gd name="connsiteX29" fmla="*/ 476558 w 1786129"/>
              <a:gd name="connsiteY29" fmla="*/ 953962 h 1547395"/>
              <a:gd name="connsiteX30" fmla="*/ 653987 w 1786129"/>
              <a:gd name="connsiteY30" fmla="*/ 1131392 h 1547395"/>
              <a:gd name="connsiteX31" fmla="*/ 119159 w 1786129"/>
              <a:gd name="connsiteY31" fmla="*/ 725865 h 1547395"/>
              <a:gd name="connsiteX32" fmla="*/ 463845 w 1786129"/>
              <a:gd name="connsiteY32" fmla="*/ 1360527 h 1547395"/>
              <a:gd name="connsiteX33" fmla="*/ 388240 w 1786129"/>
              <a:gd name="connsiteY33" fmla="*/ 1451670 h 1547395"/>
              <a:gd name="connsiteX34" fmla="*/ 146986 w 1786129"/>
              <a:gd name="connsiteY34" fmla="*/ 241254 h 1547395"/>
              <a:gd name="connsiteX35" fmla="*/ 388240 w 1786129"/>
              <a:gd name="connsiteY35" fmla="*/ 0 h 1547395"/>
              <a:gd name="connsiteX36" fmla="*/ 463845 w 1786129"/>
              <a:gd name="connsiteY36" fmla="*/ 91083 h 1547395"/>
              <a:gd name="connsiteX37" fmla="*/ 119159 w 1786129"/>
              <a:gd name="connsiteY37" fmla="*/ 725865 h 15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86129" h="1547395">
                <a:moveTo>
                  <a:pt x="1397890" y="1451670"/>
                </a:moveTo>
                <a:lnTo>
                  <a:pt x="1322285" y="1360527"/>
                </a:lnTo>
                <a:cubicBezTo>
                  <a:pt x="1672833" y="1132999"/>
                  <a:pt x="1772559" y="664375"/>
                  <a:pt x="1545030" y="313828"/>
                </a:cubicBezTo>
                <a:cubicBezTo>
                  <a:pt x="1487230" y="224776"/>
                  <a:pt x="1411337" y="148883"/>
                  <a:pt x="1322285" y="91083"/>
                </a:cubicBezTo>
                <a:lnTo>
                  <a:pt x="1397890" y="0"/>
                </a:lnTo>
                <a:cubicBezTo>
                  <a:pt x="1798757" y="267626"/>
                  <a:pt x="1906771" y="809548"/>
                  <a:pt x="1639144" y="1210415"/>
                </a:cubicBezTo>
                <a:cubicBezTo>
                  <a:pt x="1575382" y="1305923"/>
                  <a:pt x="1493397" y="1387907"/>
                  <a:pt x="1397890" y="1451670"/>
                </a:cubicBezTo>
                <a:close/>
                <a:moveTo>
                  <a:pt x="1488377" y="725865"/>
                </a:moveTo>
                <a:cubicBezTo>
                  <a:pt x="1487842" y="929080"/>
                  <a:pt x="1381716" y="1117410"/>
                  <a:pt x="1208164" y="1223129"/>
                </a:cubicBezTo>
                <a:lnTo>
                  <a:pt x="1132142" y="1131451"/>
                </a:lnTo>
                <a:cubicBezTo>
                  <a:pt x="1356158" y="1005405"/>
                  <a:pt x="1435579" y="721625"/>
                  <a:pt x="1309533" y="497609"/>
                </a:cubicBezTo>
                <a:cubicBezTo>
                  <a:pt x="1267754" y="423357"/>
                  <a:pt x="1206395" y="361998"/>
                  <a:pt x="1132142" y="320219"/>
                </a:cubicBezTo>
                <a:lnTo>
                  <a:pt x="1208164" y="228600"/>
                </a:lnTo>
                <a:cubicBezTo>
                  <a:pt x="1381708" y="334328"/>
                  <a:pt x="1487830" y="522652"/>
                  <a:pt x="1488377" y="725865"/>
                </a:cubicBezTo>
                <a:close/>
                <a:moveTo>
                  <a:pt x="893065" y="960537"/>
                </a:moveTo>
                <a:cubicBezTo>
                  <a:pt x="763406" y="958696"/>
                  <a:pt x="659790" y="852094"/>
                  <a:pt x="661631" y="722435"/>
                </a:cubicBezTo>
                <a:cubicBezTo>
                  <a:pt x="663472" y="592777"/>
                  <a:pt x="770074" y="489160"/>
                  <a:pt x="899732" y="491002"/>
                </a:cubicBezTo>
                <a:cubicBezTo>
                  <a:pt x="1028128" y="492825"/>
                  <a:pt x="1131242" y="597456"/>
                  <a:pt x="1131190" y="725865"/>
                </a:cubicBezTo>
                <a:cubicBezTo>
                  <a:pt x="1130207" y="856412"/>
                  <a:pt x="1023612" y="961461"/>
                  <a:pt x="893065" y="960537"/>
                </a:cubicBezTo>
                <a:close/>
                <a:moveTo>
                  <a:pt x="952596" y="1547396"/>
                </a:moveTo>
                <a:lnTo>
                  <a:pt x="833534" y="1547396"/>
                </a:lnTo>
                <a:lnTo>
                  <a:pt x="833534" y="960537"/>
                </a:lnTo>
                <a:lnTo>
                  <a:pt x="952596" y="960537"/>
                </a:lnTo>
                <a:lnTo>
                  <a:pt x="952596" y="1547396"/>
                </a:lnTo>
                <a:close/>
                <a:moveTo>
                  <a:pt x="653987" y="1131391"/>
                </a:moveTo>
                <a:lnTo>
                  <a:pt x="577906" y="1223070"/>
                </a:lnTo>
                <a:cubicBezTo>
                  <a:pt x="303291" y="1056747"/>
                  <a:pt x="215503" y="699296"/>
                  <a:pt x="381825" y="424681"/>
                </a:cubicBezTo>
                <a:cubicBezTo>
                  <a:pt x="430412" y="344460"/>
                  <a:pt x="497686" y="277186"/>
                  <a:pt x="577906" y="228600"/>
                </a:cubicBezTo>
                <a:lnTo>
                  <a:pt x="653987" y="320219"/>
                </a:lnTo>
                <a:cubicBezTo>
                  <a:pt x="429988" y="446226"/>
                  <a:pt x="350550" y="729963"/>
                  <a:pt x="476558" y="953962"/>
                </a:cubicBezTo>
                <a:cubicBezTo>
                  <a:pt x="518340" y="1028236"/>
                  <a:pt x="579714" y="1089610"/>
                  <a:pt x="653987" y="1131392"/>
                </a:cubicBezTo>
                <a:close/>
                <a:moveTo>
                  <a:pt x="119159" y="725865"/>
                </a:moveTo>
                <a:cubicBezTo>
                  <a:pt x="119639" y="982018"/>
                  <a:pt x="249246" y="1220661"/>
                  <a:pt x="463845" y="1360527"/>
                </a:cubicBezTo>
                <a:lnTo>
                  <a:pt x="388240" y="1451670"/>
                </a:lnTo>
                <a:cubicBezTo>
                  <a:pt x="-12628" y="1184043"/>
                  <a:pt x="-120641" y="642122"/>
                  <a:pt x="146986" y="241254"/>
                </a:cubicBezTo>
                <a:cubicBezTo>
                  <a:pt x="210748" y="145747"/>
                  <a:pt x="292733" y="63762"/>
                  <a:pt x="388240" y="0"/>
                </a:cubicBezTo>
                <a:lnTo>
                  <a:pt x="463845" y="91083"/>
                </a:lnTo>
                <a:cubicBezTo>
                  <a:pt x="249211" y="230972"/>
                  <a:pt x="119599" y="469669"/>
                  <a:pt x="119159" y="72586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图形 45">
            <a:extLst>
              <a:ext uri="{FF2B5EF4-FFF2-40B4-BE49-F238E27FC236}">
                <a16:creationId xmlns:a16="http://schemas.microsoft.com/office/drawing/2014/main" id="{BB61DA7D-5BDC-07B7-81FE-3655F3C3DF71}"/>
              </a:ext>
            </a:extLst>
          </p:cNvPr>
          <p:cNvSpPr>
            <a:spLocks noChangeAspect="1"/>
          </p:cNvSpPr>
          <p:nvPr/>
        </p:nvSpPr>
        <p:spPr>
          <a:xfrm>
            <a:off x="9508805" y="2307000"/>
            <a:ext cx="695175" cy="720000"/>
          </a:xfrm>
          <a:custGeom>
            <a:avLst/>
            <a:gdLst>
              <a:gd name="connsiteX0" fmla="*/ 1428750 w 1666875"/>
              <a:gd name="connsiteY0" fmla="*/ 1250156 h 1726406"/>
              <a:gd name="connsiteX1" fmla="*/ 1195685 w 1666875"/>
              <a:gd name="connsiteY1" fmla="*/ 1439585 h 1726406"/>
              <a:gd name="connsiteX2" fmla="*/ 603528 w 1666875"/>
              <a:gd name="connsiteY2" fmla="*/ 1439466 h 1726406"/>
              <a:gd name="connsiteX3" fmla="*/ 572929 w 1666875"/>
              <a:gd name="connsiteY3" fmla="*/ 1309688 h 1726406"/>
              <a:gd name="connsiteX4" fmla="*/ 744795 w 1666875"/>
              <a:gd name="connsiteY4" fmla="*/ 1309688 h 1726406"/>
              <a:gd name="connsiteX5" fmla="*/ 863203 w 1666875"/>
              <a:gd name="connsiteY5" fmla="*/ 1369219 h 1726406"/>
              <a:gd name="connsiteX6" fmla="*/ 1012001 w 1666875"/>
              <a:gd name="connsiteY6" fmla="*/ 1220360 h 1726406"/>
              <a:gd name="connsiteX7" fmla="*/ 863142 w 1666875"/>
              <a:gd name="connsiteY7" fmla="*/ 1071563 h 1726406"/>
              <a:gd name="connsiteX8" fmla="*/ 717351 w 1666875"/>
              <a:gd name="connsiteY8" fmla="*/ 1190625 h 1726406"/>
              <a:gd name="connsiteX9" fmla="*/ 556915 w 1666875"/>
              <a:gd name="connsiteY9" fmla="*/ 1190625 h 1726406"/>
              <a:gd name="connsiteX10" fmla="*/ 329684 w 1666875"/>
              <a:gd name="connsiteY10" fmla="*/ 952500 h 1726406"/>
              <a:gd name="connsiteX11" fmla="*/ 59531 w 1666875"/>
              <a:gd name="connsiteY11" fmla="*/ 952500 h 1726406"/>
              <a:gd name="connsiteX12" fmla="*/ 0 w 1666875"/>
              <a:gd name="connsiteY12" fmla="*/ 1012031 h 1726406"/>
              <a:gd name="connsiteX13" fmla="*/ 59531 w 1666875"/>
              <a:gd name="connsiteY13" fmla="*/ 1071563 h 1726406"/>
              <a:gd name="connsiteX14" fmla="*/ 329744 w 1666875"/>
              <a:gd name="connsiteY14" fmla="*/ 1071563 h 1726406"/>
              <a:gd name="connsiteX15" fmla="*/ 435233 w 1666875"/>
              <a:gd name="connsiteY15" fmla="*/ 1190625 h 1726406"/>
              <a:gd name="connsiteX16" fmla="*/ 59531 w 1666875"/>
              <a:gd name="connsiteY16" fmla="*/ 1190625 h 1726406"/>
              <a:gd name="connsiteX17" fmla="*/ 0 w 1666875"/>
              <a:gd name="connsiteY17" fmla="*/ 1250156 h 1726406"/>
              <a:gd name="connsiteX18" fmla="*/ 59531 w 1666875"/>
              <a:gd name="connsiteY18" fmla="*/ 1309688 h 1726406"/>
              <a:gd name="connsiteX19" fmla="*/ 453092 w 1666875"/>
              <a:gd name="connsiteY19" fmla="*/ 1309688 h 1726406"/>
              <a:gd name="connsiteX20" fmla="*/ 606088 w 1666875"/>
              <a:gd name="connsiteY20" fmla="*/ 1558647 h 1726406"/>
              <a:gd name="connsiteX21" fmla="*/ 1198007 w 1666875"/>
              <a:gd name="connsiteY21" fmla="*/ 1558647 h 1726406"/>
              <a:gd name="connsiteX22" fmla="*/ 1202115 w 1666875"/>
              <a:gd name="connsiteY22" fmla="*/ 1557814 h 1726406"/>
              <a:gd name="connsiteX23" fmla="*/ 1428750 w 1666875"/>
              <a:gd name="connsiteY23" fmla="*/ 1726406 h 1726406"/>
              <a:gd name="connsiteX24" fmla="*/ 1666875 w 1666875"/>
              <a:gd name="connsiteY24" fmla="*/ 1488281 h 1726406"/>
              <a:gd name="connsiteX25" fmla="*/ 1428750 w 1666875"/>
              <a:gd name="connsiteY25" fmla="*/ 1250156 h 1726406"/>
              <a:gd name="connsiteX26" fmla="*/ 1428750 w 1666875"/>
              <a:gd name="connsiteY26" fmla="*/ 1607344 h 1726406"/>
              <a:gd name="connsiteX27" fmla="*/ 1309688 w 1666875"/>
              <a:gd name="connsiteY27" fmla="*/ 1488222 h 1726406"/>
              <a:gd name="connsiteX28" fmla="*/ 1428810 w 1666875"/>
              <a:gd name="connsiteY28" fmla="*/ 1369159 h 1726406"/>
              <a:gd name="connsiteX29" fmla="*/ 1547872 w 1666875"/>
              <a:gd name="connsiteY29" fmla="*/ 1488281 h 1726406"/>
              <a:gd name="connsiteX30" fmla="*/ 1428750 w 1666875"/>
              <a:gd name="connsiteY30" fmla="*/ 1607344 h 1726406"/>
              <a:gd name="connsiteX31" fmla="*/ 59531 w 1666875"/>
              <a:gd name="connsiteY31" fmla="*/ 833438 h 1726406"/>
              <a:gd name="connsiteX32" fmla="*/ 774859 w 1666875"/>
              <a:gd name="connsiteY32" fmla="*/ 833438 h 1726406"/>
              <a:gd name="connsiteX33" fmla="*/ 781883 w 1666875"/>
              <a:gd name="connsiteY33" fmla="*/ 832009 h 1726406"/>
              <a:gd name="connsiteX34" fmla="*/ 1012031 w 1666875"/>
              <a:gd name="connsiteY34" fmla="*/ 1012031 h 1726406"/>
              <a:gd name="connsiteX35" fmla="*/ 1250156 w 1666875"/>
              <a:gd name="connsiteY35" fmla="*/ 773906 h 1726406"/>
              <a:gd name="connsiteX36" fmla="*/ 1012031 w 1666875"/>
              <a:gd name="connsiteY36" fmla="*/ 535781 h 1726406"/>
              <a:gd name="connsiteX37" fmla="*/ 781883 w 1666875"/>
              <a:gd name="connsiteY37" fmla="*/ 715804 h 1726406"/>
              <a:gd name="connsiteX38" fmla="*/ 774859 w 1666875"/>
              <a:gd name="connsiteY38" fmla="*/ 714375 h 1726406"/>
              <a:gd name="connsiteX39" fmla="*/ 59531 w 1666875"/>
              <a:gd name="connsiteY39" fmla="*/ 714375 h 1726406"/>
              <a:gd name="connsiteX40" fmla="*/ 0 w 1666875"/>
              <a:gd name="connsiteY40" fmla="*/ 773906 h 1726406"/>
              <a:gd name="connsiteX41" fmla="*/ 59531 w 1666875"/>
              <a:gd name="connsiteY41" fmla="*/ 833438 h 1726406"/>
              <a:gd name="connsiteX42" fmla="*/ 1012031 w 1666875"/>
              <a:gd name="connsiteY42" fmla="*/ 654844 h 1726406"/>
              <a:gd name="connsiteX43" fmla="*/ 1131094 w 1666875"/>
              <a:gd name="connsiteY43" fmla="*/ 773966 h 1726406"/>
              <a:gd name="connsiteX44" fmla="*/ 1011972 w 1666875"/>
              <a:gd name="connsiteY44" fmla="*/ 893028 h 1726406"/>
              <a:gd name="connsiteX45" fmla="*/ 892909 w 1666875"/>
              <a:gd name="connsiteY45" fmla="*/ 773906 h 1726406"/>
              <a:gd name="connsiteX46" fmla="*/ 1012031 w 1666875"/>
              <a:gd name="connsiteY46" fmla="*/ 654844 h 1726406"/>
              <a:gd name="connsiteX47" fmla="*/ 59531 w 1666875"/>
              <a:gd name="connsiteY47" fmla="*/ 606088 h 1726406"/>
              <a:gd name="connsiteX48" fmla="*/ 329744 w 1666875"/>
              <a:gd name="connsiteY48" fmla="*/ 606088 h 1726406"/>
              <a:gd name="connsiteX49" fmla="*/ 570845 w 1666875"/>
              <a:gd name="connsiteY49" fmla="*/ 337840 h 1726406"/>
              <a:gd name="connsiteX50" fmla="*/ 606088 w 1666875"/>
              <a:gd name="connsiteY50" fmla="*/ 238125 h 1726406"/>
              <a:gd name="connsiteX51" fmla="*/ 1161514 w 1666875"/>
              <a:gd name="connsiteY51" fmla="*/ 238125 h 1726406"/>
              <a:gd name="connsiteX52" fmla="*/ 1279922 w 1666875"/>
              <a:gd name="connsiteY52" fmla="*/ 297656 h 1726406"/>
              <a:gd name="connsiteX53" fmla="*/ 1428720 w 1666875"/>
              <a:gd name="connsiteY53" fmla="*/ 148798 h 1726406"/>
              <a:gd name="connsiteX54" fmla="*/ 1279861 w 1666875"/>
              <a:gd name="connsiteY54" fmla="*/ 0 h 1726406"/>
              <a:gd name="connsiteX55" fmla="*/ 1134070 w 1666875"/>
              <a:gd name="connsiteY55" fmla="*/ 119063 h 1726406"/>
              <a:gd name="connsiteX56" fmla="*/ 606088 w 1666875"/>
              <a:gd name="connsiteY56" fmla="*/ 119063 h 1726406"/>
              <a:gd name="connsiteX57" fmla="*/ 453033 w 1666875"/>
              <a:gd name="connsiteY57" fmla="*/ 320397 h 1726406"/>
              <a:gd name="connsiteX58" fmla="*/ 329744 w 1666875"/>
              <a:gd name="connsiteY58" fmla="*/ 487025 h 1726406"/>
              <a:gd name="connsiteX59" fmla="*/ 59531 w 1666875"/>
              <a:gd name="connsiteY59" fmla="*/ 487025 h 1726406"/>
              <a:gd name="connsiteX60" fmla="*/ 0 w 1666875"/>
              <a:gd name="connsiteY60" fmla="*/ 546556 h 1726406"/>
              <a:gd name="connsiteX61" fmla="*/ 59531 w 1666875"/>
              <a:gd name="connsiteY61" fmla="*/ 606088 h 172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6875" h="1726406">
                <a:moveTo>
                  <a:pt x="1428750" y="1250156"/>
                </a:moveTo>
                <a:cubicBezTo>
                  <a:pt x="1316016" y="1250169"/>
                  <a:pt x="1218739" y="1329233"/>
                  <a:pt x="1195685" y="1439585"/>
                </a:cubicBezTo>
                <a:lnTo>
                  <a:pt x="603528" y="1439466"/>
                </a:lnTo>
                <a:cubicBezTo>
                  <a:pt x="587990" y="1429107"/>
                  <a:pt x="578525" y="1358325"/>
                  <a:pt x="572929" y="1309688"/>
                </a:cubicBezTo>
                <a:lnTo>
                  <a:pt x="744795" y="1309688"/>
                </a:lnTo>
                <a:cubicBezTo>
                  <a:pt x="771942" y="1345644"/>
                  <a:pt x="814685" y="1369219"/>
                  <a:pt x="863203" y="1369219"/>
                </a:cubicBezTo>
                <a:cubicBezTo>
                  <a:pt x="945399" y="1369202"/>
                  <a:pt x="1012018" y="1302556"/>
                  <a:pt x="1012001" y="1220360"/>
                </a:cubicBezTo>
                <a:cubicBezTo>
                  <a:pt x="1011984" y="1138165"/>
                  <a:pt x="945338" y="1071546"/>
                  <a:pt x="863142" y="1071563"/>
                </a:cubicBezTo>
                <a:cubicBezTo>
                  <a:pt x="792432" y="1071577"/>
                  <a:pt x="731494" y="1121343"/>
                  <a:pt x="717351" y="1190625"/>
                </a:cubicBezTo>
                <a:lnTo>
                  <a:pt x="556915" y="1190625"/>
                </a:lnTo>
                <a:cubicBezTo>
                  <a:pt x="535305" y="1073170"/>
                  <a:pt x="485596" y="952500"/>
                  <a:pt x="329684" y="952500"/>
                </a:cubicBezTo>
                <a:lnTo>
                  <a:pt x="59531" y="952500"/>
                </a:lnTo>
                <a:cubicBezTo>
                  <a:pt x="26653" y="952500"/>
                  <a:pt x="0" y="979153"/>
                  <a:pt x="0" y="1012031"/>
                </a:cubicBezTo>
                <a:cubicBezTo>
                  <a:pt x="0" y="1044909"/>
                  <a:pt x="26653" y="1071563"/>
                  <a:pt x="59531" y="1071563"/>
                </a:cubicBezTo>
                <a:lnTo>
                  <a:pt x="329744" y="1071563"/>
                </a:lnTo>
                <a:cubicBezTo>
                  <a:pt x="389870" y="1071563"/>
                  <a:pt x="417433" y="1108353"/>
                  <a:pt x="435233" y="1190625"/>
                </a:cubicBezTo>
                <a:lnTo>
                  <a:pt x="59531" y="1190625"/>
                </a:lnTo>
                <a:cubicBezTo>
                  <a:pt x="26653" y="1190625"/>
                  <a:pt x="0" y="1217278"/>
                  <a:pt x="0" y="1250156"/>
                </a:cubicBezTo>
                <a:cubicBezTo>
                  <a:pt x="0" y="1283034"/>
                  <a:pt x="26653" y="1309688"/>
                  <a:pt x="59531" y="1309688"/>
                </a:cubicBezTo>
                <a:lnTo>
                  <a:pt x="453092" y="1309688"/>
                </a:lnTo>
                <a:cubicBezTo>
                  <a:pt x="465594" y="1421428"/>
                  <a:pt x="482084" y="1558647"/>
                  <a:pt x="606088" y="1558647"/>
                </a:cubicBezTo>
                <a:lnTo>
                  <a:pt x="1198007" y="1558647"/>
                </a:lnTo>
                <a:cubicBezTo>
                  <a:pt x="1199495" y="1558647"/>
                  <a:pt x="1200686" y="1557933"/>
                  <a:pt x="1202115" y="1557814"/>
                </a:cubicBezTo>
                <a:cubicBezTo>
                  <a:pt x="1232059" y="1655147"/>
                  <a:pt x="1321594" y="1726406"/>
                  <a:pt x="1428750" y="1726406"/>
                </a:cubicBezTo>
                <a:cubicBezTo>
                  <a:pt x="1560263" y="1726406"/>
                  <a:pt x="1666875" y="1619794"/>
                  <a:pt x="1666875" y="1488281"/>
                </a:cubicBezTo>
                <a:cubicBezTo>
                  <a:pt x="1666875" y="1356769"/>
                  <a:pt x="1560263" y="1250156"/>
                  <a:pt x="1428750" y="1250156"/>
                </a:cubicBezTo>
                <a:close/>
                <a:moveTo>
                  <a:pt x="1428750" y="1607344"/>
                </a:moveTo>
                <a:cubicBezTo>
                  <a:pt x="1362977" y="1607327"/>
                  <a:pt x="1309671" y="1553995"/>
                  <a:pt x="1309688" y="1488222"/>
                </a:cubicBezTo>
                <a:cubicBezTo>
                  <a:pt x="1309704" y="1422449"/>
                  <a:pt x="1363037" y="1369143"/>
                  <a:pt x="1428810" y="1369159"/>
                </a:cubicBezTo>
                <a:cubicBezTo>
                  <a:pt x="1494582" y="1369176"/>
                  <a:pt x="1547889" y="1422509"/>
                  <a:pt x="1547872" y="1488281"/>
                </a:cubicBezTo>
                <a:cubicBezTo>
                  <a:pt x="1547856" y="1554054"/>
                  <a:pt x="1494523" y="1607360"/>
                  <a:pt x="1428750" y="1607344"/>
                </a:cubicBezTo>
                <a:close/>
                <a:moveTo>
                  <a:pt x="59531" y="833438"/>
                </a:moveTo>
                <a:lnTo>
                  <a:pt x="774859" y="833438"/>
                </a:lnTo>
                <a:cubicBezTo>
                  <a:pt x="777359" y="833438"/>
                  <a:pt x="779502" y="832306"/>
                  <a:pt x="781883" y="832009"/>
                </a:cubicBezTo>
                <a:cubicBezTo>
                  <a:pt x="808290" y="937660"/>
                  <a:pt x="903130" y="1011844"/>
                  <a:pt x="1012031" y="1012031"/>
                </a:cubicBezTo>
                <a:cubicBezTo>
                  <a:pt x="1143544" y="1012031"/>
                  <a:pt x="1250156" y="905419"/>
                  <a:pt x="1250156" y="773906"/>
                </a:cubicBezTo>
                <a:cubicBezTo>
                  <a:pt x="1250156" y="642393"/>
                  <a:pt x="1143544" y="535781"/>
                  <a:pt x="1012031" y="535781"/>
                </a:cubicBezTo>
                <a:cubicBezTo>
                  <a:pt x="903130" y="535968"/>
                  <a:pt x="808290" y="610152"/>
                  <a:pt x="781883" y="715804"/>
                </a:cubicBezTo>
                <a:cubicBezTo>
                  <a:pt x="779502" y="715506"/>
                  <a:pt x="777359" y="714375"/>
                  <a:pt x="774859" y="714375"/>
                </a:cubicBezTo>
                <a:lnTo>
                  <a:pt x="59531" y="714375"/>
                </a:lnTo>
                <a:cubicBezTo>
                  <a:pt x="26653" y="714375"/>
                  <a:pt x="0" y="741028"/>
                  <a:pt x="0" y="773906"/>
                </a:cubicBezTo>
                <a:cubicBezTo>
                  <a:pt x="0" y="806784"/>
                  <a:pt x="26653" y="833438"/>
                  <a:pt x="59531" y="833438"/>
                </a:cubicBezTo>
                <a:close/>
                <a:moveTo>
                  <a:pt x="1012031" y="654844"/>
                </a:moveTo>
                <a:cubicBezTo>
                  <a:pt x="1077804" y="654860"/>
                  <a:pt x="1131110" y="708193"/>
                  <a:pt x="1131094" y="773966"/>
                </a:cubicBezTo>
                <a:cubicBezTo>
                  <a:pt x="1131077" y="839739"/>
                  <a:pt x="1077745" y="893045"/>
                  <a:pt x="1011972" y="893028"/>
                </a:cubicBezTo>
                <a:cubicBezTo>
                  <a:pt x="946199" y="893012"/>
                  <a:pt x="892893" y="839679"/>
                  <a:pt x="892909" y="773906"/>
                </a:cubicBezTo>
                <a:cubicBezTo>
                  <a:pt x="892926" y="708133"/>
                  <a:pt x="946258" y="654827"/>
                  <a:pt x="1012031" y="654844"/>
                </a:cubicBezTo>
                <a:close/>
                <a:moveTo>
                  <a:pt x="59531" y="606088"/>
                </a:moveTo>
                <a:lnTo>
                  <a:pt x="329744" y="606088"/>
                </a:lnTo>
                <a:cubicBezTo>
                  <a:pt x="531078" y="606088"/>
                  <a:pt x="555962" y="438150"/>
                  <a:pt x="570845" y="337840"/>
                </a:cubicBezTo>
                <a:cubicBezTo>
                  <a:pt x="583287" y="253186"/>
                  <a:pt x="590907" y="238125"/>
                  <a:pt x="606088" y="238125"/>
                </a:cubicBezTo>
                <a:lnTo>
                  <a:pt x="1161514" y="238125"/>
                </a:lnTo>
                <a:cubicBezTo>
                  <a:pt x="1188660" y="274082"/>
                  <a:pt x="1231404" y="297656"/>
                  <a:pt x="1279922" y="297656"/>
                </a:cubicBezTo>
                <a:cubicBezTo>
                  <a:pt x="1362117" y="297639"/>
                  <a:pt x="1428736" y="230993"/>
                  <a:pt x="1428720" y="148798"/>
                </a:cubicBezTo>
                <a:cubicBezTo>
                  <a:pt x="1428703" y="66602"/>
                  <a:pt x="1362057" y="-17"/>
                  <a:pt x="1279861" y="0"/>
                </a:cubicBezTo>
                <a:cubicBezTo>
                  <a:pt x="1209151" y="14"/>
                  <a:pt x="1148212" y="49781"/>
                  <a:pt x="1134070" y="119063"/>
                </a:cubicBezTo>
                <a:lnTo>
                  <a:pt x="606088" y="119063"/>
                </a:lnTo>
                <a:cubicBezTo>
                  <a:pt x="482798" y="119063"/>
                  <a:pt x="464880" y="240209"/>
                  <a:pt x="453033" y="320397"/>
                </a:cubicBezTo>
                <a:cubicBezTo>
                  <a:pt x="435531" y="438805"/>
                  <a:pt x="419457" y="487025"/>
                  <a:pt x="329744" y="487025"/>
                </a:cubicBezTo>
                <a:lnTo>
                  <a:pt x="59531" y="487025"/>
                </a:lnTo>
                <a:cubicBezTo>
                  <a:pt x="26653" y="487025"/>
                  <a:pt x="0" y="513678"/>
                  <a:pt x="0" y="546556"/>
                </a:cubicBezTo>
                <a:cubicBezTo>
                  <a:pt x="0" y="579435"/>
                  <a:pt x="26653" y="606088"/>
                  <a:pt x="59531" y="606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59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407683-4B29-A498-7C9D-ED4AC1AA7A96}"/>
              </a:ext>
            </a:extLst>
          </p:cNvPr>
          <p:cNvSpPr txBox="1"/>
          <p:nvPr/>
        </p:nvSpPr>
        <p:spPr>
          <a:xfrm>
            <a:off x="5307965" y="2054304"/>
            <a:ext cx="15760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FA7445-0BDC-1978-16EC-CBCC691EECD2}"/>
              </a:ext>
            </a:extLst>
          </p:cNvPr>
          <p:cNvSpPr txBox="1"/>
          <p:nvPr/>
        </p:nvSpPr>
        <p:spPr>
          <a:xfrm>
            <a:off x="4875161" y="3742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展望未来</a:t>
            </a:r>
          </a:p>
        </p:txBody>
      </p:sp>
    </p:spTree>
    <p:extLst>
      <p:ext uri="{BB962C8B-B14F-4D97-AF65-F5344CB8AC3E}">
        <p14:creationId xmlns:p14="http://schemas.microsoft.com/office/powerpoint/2010/main" val="1334702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E73AC702-9B81-FAFA-E887-55B9AC93FC71}"/>
              </a:ext>
            </a:extLst>
          </p:cNvPr>
          <p:cNvSpPr/>
          <p:nvPr/>
        </p:nvSpPr>
        <p:spPr>
          <a:xfrm rot="20700000" flipH="1">
            <a:off x="3925276" y="3067167"/>
            <a:ext cx="1757916" cy="332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845F644-64D3-4D55-DADC-1009739024A9}"/>
              </a:ext>
            </a:extLst>
          </p:cNvPr>
          <p:cNvSpPr/>
          <p:nvPr/>
        </p:nvSpPr>
        <p:spPr>
          <a:xfrm rot="17100000" flipH="1">
            <a:off x="4619394" y="3991378"/>
            <a:ext cx="1757916" cy="332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943A975-3FBE-81AB-641E-5038FDF0C1DC}"/>
              </a:ext>
            </a:extLst>
          </p:cNvPr>
          <p:cNvSpPr/>
          <p:nvPr/>
        </p:nvSpPr>
        <p:spPr>
          <a:xfrm rot="900000">
            <a:off x="6765703" y="3067167"/>
            <a:ext cx="1757916" cy="332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EE7512DA-60A3-6445-129E-0CE5E15A62B0}"/>
              </a:ext>
            </a:extLst>
          </p:cNvPr>
          <p:cNvSpPr/>
          <p:nvPr/>
        </p:nvSpPr>
        <p:spPr>
          <a:xfrm rot="4500000">
            <a:off x="5820715" y="3991378"/>
            <a:ext cx="1757916" cy="3327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6E0411D-D077-6407-3302-9B3E3251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004E384-2BA4-8C55-40B3-CAE2ED3F3A0B}"/>
              </a:ext>
            </a:extLst>
          </p:cNvPr>
          <p:cNvSpPr/>
          <p:nvPr/>
        </p:nvSpPr>
        <p:spPr>
          <a:xfrm>
            <a:off x="4948767" y="1439333"/>
            <a:ext cx="2294466" cy="22944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FDBEDC-7DE5-930E-C7E3-8E0FEF42C297}"/>
              </a:ext>
            </a:extLst>
          </p:cNvPr>
          <p:cNvSpPr txBox="1"/>
          <p:nvPr/>
        </p:nvSpPr>
        <p:spPr>
          <a:xfrm>
            <a:off x="5439410" y="1863291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sz="44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E745434-4592-6C0F-9984-8392C7D8581E}"/>
              </a:ext>
            </a:extLst>
          </p:cNvPr>
          <p:cNvSpPr/>
          <p:nvPr/>
        </p:nvSpPr>
        <p:spPr>
          <a:xfrm>
            <a:off x="8198905" y="2973603"/>
            <a:ext cx="1198033" cy="1198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0724D04-0CC3-DE02-C383-65150F842E3F}"/>
              </a:ext>
            </a:extLst>
          </p:cNvPr>
          <p:cNvSpPr/>
          <p:nvPr/>
        </p:nvSpPr>
        <p:spPr>
          <a:xfrm>
            <a:off x="6397624" y="4419199"/>
            <a:ext cx="1198033" cy="1198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A087B0B-B579-3A11-B63A-687292092D94}"/>
              </a:ext>
            </a:extLst>
          </p:cNvPr>
          <p:cNvSpPr/>
          <p:nvPr/>
        </p:nvSpPr>
        <p:spPr>
          <a:xfrm>
            <a:off x="4596343" y="4419199"/>
            <a:ext cx="1198033" cy="1198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7A377ED-A2C1-2AD9-E96E-43F9CCFCFE7E}"/>
              </a:ext>
            </a:extLst>
          </p:cNvPr>
          <p:cNvSpPr/>
          <p:nvPr/>
        </p:nvSpPr>
        <p:spPr>
          <a:xfrm>
            <a:off x="2795062" y="2973603"/>
            <a:ext cx="1198033" cy="11980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1D7638E-7260-2CFA-F521-FF425CAB09BA}"/>
              </a:ext>
            </a:extLst>
          </p:cNvPr>
          <p:cNvGrpSpPr/>
          <p:nvPr/>
        </p:nvGrpSpPr>
        <p:grpSpPr>
          <a:xfrm>
            <a:off x="515405" y="3060255"/>
            <a:ext cx="2160000" cy="1024729"/>
            <a:chOff x="515405" y="3113659"/>
            <a:chExt cx="2160000" cy="102472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0149726-A751-567E-00FA-F19A06744725}"/>
                </a:ext>
              </a:extLst>
            </p:cNvPr>
            <p:cNvSpPr txBox="1"/>
            <p:nvPr/>
          </p:nvSpPr>
          <p:spPr>
            <a:xfrm>
              <a:off x="1259633" y="3113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E3477A3-9991-2A8D-66B5-E67F5A0EED77}"/>
                </a:ext>
              </a:extLst>
            </p:cNvPr>
            <p:cNvSpPr txBox="1"/>
            <p:nvPr/>
          </p:nvSpPr>
          <p:spPr>
            <a:xfrm>
              <a:off x="515405" y="3503855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E09F4D-596F-14E3-9CBF-74A7EC159371}"/>
              </a:ext>
            </a:extLst>
          </p:cNvPr>
          <p:cNvGrpSpPr/>
          <p:nvPr/>
        </p:nvGrpSpPr>
        <p:grpSpPr>
          <a:xfrm>
            <a:off x="7732738" y="4496609"/>
            <a:ext cx="2160000" cy="1043213"/>
            <a:chOff x="7732738" y="4516645"/>
            <a:chExt cx="2160000" cy="104321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EE9A7CE-4A5E-70D9-D3B9-8DA3D985647D}"/>
                </a:ext>
              </a:extLst>
            </p:cNvPr>
            <p:cNvSpPr txBox="1"/>
            <p:nvPr/>
          </p:nvSpPr>
          <p:spPr>
            <a:xfrm>
              <a:off x="7732738" y="451664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1F30A4-AF36-2831-CF2F-5A54A9276437}"/>
                </a:ext>
              </a:extLst>
            </p:cNvPr>
            <p:cNvSpPr txBox="1"/>
            <p:nvPr/>
          </p:nvSpPr>
          <p:spPr>
            <a:xfrm>
              <a:off x="7732738" y="4925325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13A7FB-8ABA-5626-E6FC-C08F0FEAB837}"/>
              </a:ext>
            </a:extLst>
          </p:cNvPr>
          <p:cNvGrpSpPr/>
          <p:nvPr/>
        </p:nvGrpSpPr>
        <p:grpSpPr>
          <a:xfrm>
            <a:off x="9542628" y="3058448"/>
            <a:ext cx="2160000" cy="1028343"/>
            <a:chOff x="9542628" y="3266059"/>
            <a:chExt cx="2160000" cy="102834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6B066E4-607F-E55A-8928-10897D4739CD}"/>
                </a:ext>
              </a:extLst>
            </p:cNvPr>
            <p:cNvSpPr txBox="1"/>
            <p:nvPr/>
          </p:nvSpPr>
          <p:spPr>
            <a:xfrm>
              <a:off x="9542628" y="32660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0E48EA5-DD35-26FB-2560-F46510F6D78B}"/>
                </a:ext>
              </a:extLst>
            </p:cNvPr>
            <p:cNvSpPr txBox="1"/>
            <p:nvPr/>
          </p:nvSpPr>
          <p:spPr>
            <a:xfrm>
              <a:off x="9542628" y="3659869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B6915D7-4EC7-108E-18CC-887949AA1820}"/>
              </a:ext>
            </a:extLst>
          </p:cNvPr>
          <p:cNvGrpSpPr/>
          <p:nvPr/>
        </p:nvGrpSpPr>
        <p:grpSpPr>
          <a:xfrm>
            <a:off x="2330648" y="4505851"/>
            <a:ext cx="2160000" cy="1024729"/>
            <a:chOff x="2330648" y="4593266"/>
            <a:chExt cx="2160000" cy="102472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6F4EE5E-FA49-0CB9-AC63-FF93B842C347}"/>
                </a:ext>
              </a:extLst>
            </p:cNvPr>
            <p:cNvSpPr txBox="1"/>
            <p:nvPr/>
          </p:nvSpPr>
          <p:spPr>
            <a:xfrm>
              <a:off x="3074876" y="459326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05AE403-BB01-F34F-6596-76A95B7D1929}"/>
                </a:ext>
              </a:extLst>
            </p:cNvPr>
            <p:cNvSpPr txBox="1"/>
            <p:nvPr/>
          </p:nvSpPr>
          <p:spPr>
            <a:xfrm>
              <a:off x="2330648" y="4983462"/>
              <a:ext cx="21600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sp>
        <p:nvSpPr>
          <p:cNvPr id="37" name="图形 25">
            <a:extLst>
              <a:ext uri="{FF2B5EF4-FFF2-40B4-BE49-F238E27FC236}">
                <a16:creationId xmlns:a16="http://schemas.microsoft.com/office/drawing/2014/main" id="{F4554CE0-91D2-EFF9-D4DA-58A81FACB97F}"/>
              </a:ext>
            </a:extLst>
          </p:cNvPr>
          <p:cNvSpPr>
            <a:spLocks noChangeAspect="1"/>
          </p:cNvSpPr>
          <p:nvPr/>
        </p:nvSpPr>
        <p:spPr>
          <a:xfrm>
            <a:off x="6672640" y="4705185"/>
            <a:ext cx="648000" cy="626060"/>
          </a:xfrm>
          <a:custGeom>
            <a:avLst/>
            <a:gdLst>
              <a:gd name="connsiteX0" fmla="*/ 89483 w 1560462"/>
              <a:gd name="connsiteY0" fmla="*/ 1201787 h 1507628"/>
              <a:gd name="connsiteX1" fmla="*/ 332259 w 1560462"/>
              <a:gd name="connsiteY1" fmla="*/ 1201787 h 1507628"/>
              <a:gd name="connsiteX2" fmla="*/ 421742 w 1560462"/>
              <a:gd name="connsiteY2" fmla="*/ 1291270 h 1507628"/>
              <a:gd name="connsiteX3" fmla="*/ 421742 w 1560462"/>
              <a:gd name="connsiteY3" fmla="*/ 1417960 h 1507628"/>
              <a:gd name="connsiteX4" fmla="*/ 332259 w 1560462"/>
              <a:gd name="connsiteY4" fmla="*/ 1507443 h 1507628"/>
              <a:gd name="connsiteX5" fmla="*/ 89483 w 1560462"/>
              <a:gd name="connsiteY5" fmla="*/ 1507443 h 1507628"/>
              <a:gd name="connsiteX6" fmla="*/ 0 w 1560462"/>
              <a:gd name="connsiteY6" fmla="*/ 1417960 h 1507628"/>
              <a:gd name="connsiteX7" fmla="*/ 0 w 1560462"/>
              <a:gd name="connsiteY7" fmla="*/ 1291270 h 1507628"/>
              <a:gd name="connsiteX8" fmla="*/ 89483 w 1560462"/>
              <a:gd name="connsiteY8" fmla="*/ 1201787 h 1507628"/>
              <a:gd name="connsiteX9" fmla="*/ 658937 w 1560462"/>
              <a:gd name="connsiteY9" fmla="*/ 1075283 h 1507628"/>
              <a:gd name="connsiteX10" fmla="*/ 901712 w 1560462"/>
              <a:gd name="connsiteY10" fmla="*/ 1075283 h 1507628"/>
              <a:gd name="connsiteX11" fmla="*/ 991195 w 1560462"/>
              <a:gd name="connsiteY11" fmla="*/ 1164766 h 1507628"/>
              <a:gd name="connsiteX12" fmla="*/ 991195 w 1560462"/>
              <a:gd name="connsiteY12" fmla="*/ 1418146 h 1507628"/>
              <a:gd name="connsiteX13" fmla="*/ 901712 w 1560462"/>
              <a:gd name="connsiteY13" fmla="*/ 1507629 h 1507628"/>
              <a:gd name="connsiteX14" fmla="*/ 658937 w 1560462"/>
              <a:gd name="connsiteY14" fmla="*/ 1507629 h 1507628"/>
              <a:gd name="connsiteX15" fmla="*/ 569454 w 1560462"/>
              <a:gd name="connsiteY15" fmla="*/ 1418146 h 1507628"/>
              <a:gd name="connsiteX16" fmla="*/ 569454 w 1560462"/>
              <a:gd name="connsiteY16" fmla="*/ 1164766 h 1507628"/>
              <a:gd name="connsiteX17" fmla="*/ 658937 w 1560462"/>
              <a:gd name="connsiteY17" fmla="*/ 1075283 h 1507628"/>
              <a:gd name="connsiteX18" fmla="*/ 1228204 w 1560462"/>
              <a:gd name="connsiteY18" fmla="*/ 758837 h 1507628"/>
              <a:gd name="connsiteX19" fmla="*/ 1470980 w 1560462"/>
              <a:gd name="connsiteY19" fmla="*/ 758837 h 1507628"/>
              <a:gd name="connsiteX20" fmla="*/ 1560463 w 1560462"/>
              <a:gd name="connsiteY20" fmla="*/ 848320 h 1507628"/>
              <a:gd name="connsiteX21" fmla="*/ 1560463 w 1560462"/>
              <a:gd name="connsiteY21" fmla="*/ 1417960 h 1507628"/>
              <a:gd name="connsiteX22" fmla="*/ 1470980 w 1560462"/>
              <a:gd name="connsiteY22" fmla="*/ 1507443 h 1507628"/>
              <a:gd name="connsiteX23" fmla="*/ 1228204 w 1560462"/>
              <a:gd name="connsiteY23" fmla="*/ 1507443 h 1507628"/>
              <a:gd name="connsiteX24" fmla="*/ 1138721 w 1560462"/>
              <a:gd name="connsiteY24" fmla="*/ 1417960 h 1507628"/>
              <a:gd name="connsiteX25" fmla="*/ 1138721 w 1560462"/>
              <a:gd name="connsiteY25" fmla="*/ 848506 h 1507628"/>
              <a:gd name="connsiteX26" fmla="*/ 1228204 w 1560462"/>
              <a:gd name="connsiteY26" fmla="*/ 758837 h 1507628"/>
              <a:gd name="connsiteX27" fmla="*/ 1492188 w 1560462"/>
              <a:gd name="connsiteY27" fmla="*/ 0 h 1507628"/>
              <a:gd name="connsiteX28" fmla="*/ 1023193 w 1560462"/>
              <a:gd name="connsiteY28" fmla="*/ 0 h 1507628"/>
              <a:gd name="connsiteX29" fmla="*/ 973522 w 1560462"/>
              <a:gd name="connsiteY29" fmla="*/ 120737 h 1507628"/>
              <a:gd name="connsiteX30" fmla="*/ 1108584 w 1560462"/>
              <a:gd name="connsiteY30" fmla="*/ 255798 h 1507628"/>
              <a:gd name="connsiteX31" fmla="*/ 71065 w 1560462"/>
              <a:gd name="connsiteY31" fmla="*/ 781720 h 1507628"/>
              <a:gd name="connsiteX32" fmla="*/ 0 w 1560462"/>
              <a:gd name="connsiteY32" fmla="*/ 852785 h 1507628"/>
              <a:gd name="connsiteX33" fmla="*/ 71065 w 1560462"/>
              <a:gd name="connsiteY33" fmla="*/ 923851 h 1507628"/>
              <a:gd name="connsiteX34" fmla="*/ 1307455 w 1560462"/>
              <a:gd name="connsiteY34" fmla="*/ 454856 h 1507628"/>
              <a:gd name="connsiteX35" fmla="*/ 1435447 w 1560462"/>
              <a:gd name="connsiteY35" fmla="*/ 582848 h 1507628"/>
              <a:gd name="connsiteX36" fmla="*/ 1556184 w 1560462"/>
              <a:gd name="connsiteY36" fmla="*/ 533177 h 1507628"/>
              <a:gd name="connsiteX37" fmla="*/ 1556184 w 1560462"/>
              <a:gd name="connsiteY37" fmla="*/ 71065 h 1507628"/>
              <a:gd name="connsiteX38" fmla="*/ 1492188 w 1560462"/>
              <a:gd name="connsiteY38" fmla="*/ 0 h 150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560462" h="1507628">
                <a:moveTo>
                  <a:pt x="89483" y="1201787"/>
                </a:moveTo>
                <a:lnTo>
                  <a:pt x="332259" y="1201787"/>
                </a:lnTo>
                <a:cubicBezTo>
                  <a:pt x="391976" y="1201787"/>
                  <a:pt x="421742" y="1231553"/>
                  <a:pt x="421742" y="1291270"/>
                </a:cubicBezTo>
                <a:lnTo>
                  <a:pt x="421742" y="1417960"/>
                </a:lnTo>
                <a:cubicBezTo>
                  <a:pt x="421742" y="1477677"/>
                  <a:pt x="391976" y="1507443"/>
                  <a:pt x="332259" y="1507443"/>
                </a:cubicBezTo>
                <a:lnTo>
                  <a:pt x="89483" y="1507443"/>
                </a:lnTo>
                <a:cubicBezTo>
                  <a:pt x="29766" y="1507443"/>
                  <a:pt x="0" y="1477677"/>
                  <a:pt x="0" y="1417960"/>
                </a:cubicBezTo>
                <a:lnTo>
                  <a:pt x="0" y="1291270"/>
                </a:lnTo>
                <a:cubicBezTo>
                  <a:pt x="0" y="1231553"/>
                  <a:pt x="29952" y="1201787"/>
                  <a:pt x="89483" y="1201787"/>
                </a:cubicBezTo>
                <a:close/>
                <a:moveTo>
                  <a:pt x="658937" y="1075283"/>
                </a:moveTo>
                <a:lnTo>
                  <a:pt x="901712" y="1075283"/>
                </a:lnTo>
                <a:cubicBezTo>
                  <a:pt x="961430" y="1075283"/>
                  <a:pt x="991195" y="1105049"/>
                  <a:pt x="991195" y="1164766"/>
                </a:cubicBezTo>
                <a:lnTo>
                  <a:pt x="991195" y="1418146"/>
                </a:lnTo>
                <a:cubicBezTo>
                  <a:pt x="991195" y="1477863"/>
                  <a:pt x="961430" y="1507629"/>
                  <a:pt x="901712" y="1507629"/>
                </a:cubicBezTo>
                <a:lnTo>
                  <a:pt x="658937" y="1507629"/>
                </a:lnTo>
                <a:cubicBezTo>
                  <a:pt x="599219" y="1507629"/>
                  <a:pt x="569454" y="1477863"/>
                  <a:pt x="569454" y="1418146"/>
                </a:cubicBezTo>
                <a:lnTo>
                  <a:pt x="569454" y="1164766"/>
                </a:lnTo>
                <a:cubicBezTo>
                  <a:pt x="569454" y="1105049"/>
                  <a:pt x="599219" y="1075283"/>
                  <a:pt x="658937" y="1075283"/>
                </a:cubicBezTo>
                <a:close/>
                <a:moveTo>
                  <a:pt x="1228204" y="758837"/>
                </a:moveTo>
                <a:lnTo>
                  <a:pt x="1470980" y="758837"/>
                </a:lnTo>
                <a:cubicBezTo>
                  <a:pt x="1530697" y="758837"/>
                  <a:pt x="1560463" y="788603"/>
                  <a:pt x="1560463" y="848320"/>
                </a:cubicBezTo>
                <a:lnTo>
                  <a:pt x="1560463" y="1417960"/>
                </a:lnTo>
                <a:cubicBezTo>
                  <a:pt x="1560463" y="1477677"/>
                  <a:pt x="1530697" y="1507443"/>
                  <a:pt x="1470980" y="1507443"/>
                </a:cubicBezTo>
                <a:lnTo>
                  <a:pt x="1228204" y="1507443"/>
                </a:lnTo>
                <a:cubicBezTo>
                  <a:pt x="1168487" y="1507443"/>
                  <a:pt x="1138721" y="1477677"/>
                  <a:pt x="1138721" y="1417960"/>
                </a:cubicBezTo>
                <a:lnTo>
                  <a:pt x="1138721" y="848506"/>
                </a:lnTo>
                <a:cubicBezTo>
                  <a:pt x="1138721" y="788789"/>
                  <a:pt x="1168673" y="758837"/>
                  <a:pt x="1228204" y="758837"/>
                </a:cubicBezTo>
                <a:close/>
                <a:moveTo>
                  <a:pt x="1492188" y="0"/>
                </a:moveTo>
                <a:lnTo>
                  <a:pt x="1023193" y="0"/>
                </a:lnTo>
                <a:cubicBezTo>
                  <a:pt x="959197" y="0"/>
                  <a:pt x="930920" y="78135"/>
                  <a:pt x="973522" y="120737"/>
                </a:cubicBezTo>
                <a:lnTo>
                  <a:pt x="1108584" y="255798"/>
                </a:lnTo>
                <a:cubicBezTo>
                  <a:pt x="845530" y="554199"/>
                  <a:pt x="468995" y="781720"/>
                  <a:pt x="71065" y="781720"/>
                </a:cubicBezTo>
                <a:cubicBezTo>
                  <a:pt x="28463" y="781720"/>
                  <a:pt x="0" y="810183"/>
                  <a:pt x="0" y="852785"/>
                </a:cubicBezTo>
                <a:cubicBezTo>
                  <a:pt x="0" y="895387"/>
                  <a:pt x="28463" y="923851"/>
                  <a:pt x="71065" y="923851"/>
                </a:cubicBezTo>
                <a:cubicBezTo>
                  <a:pt x="547129" y="923851"/>
                  <a:pt x="987661" y="788789"/>
                  <a:pt x="1307455" y="454856"/>
                </a:cubicBezTo>
                <a:lnTo>
                  <a:pt x="1435447" y="582848"/>
                </a:lnTo>
                <a:cubicBezTo>
                  <a:pt x="1478049" y="625450"/>
                  <a:pt x="1556184" y="596987"/>
                  <a:pt x="1556184" y="533177"/>
                </a:cubicBezTo>
                <a:lnTo>
                  <a:pt x="1556184" y="71065"/>
                </a:lnTo>
                <a:cubicBezTo>
                  <a:pt x="1563253" y="28463"/>
                  <a:pt x="1534790" y="0"/>
                  <a:pt x="149218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图形 28">
            <a:extLst>
              <a:ext uri="{FF2B5EF4-FFF2-40B4-BE49-F238E27FC236}">
                <a16:creationId xmlns:a16="http://schemas.microsoft.com/office/drawing/2014/main" id="{88E03E5E-A5C8-080D-BDBF-EBAC9E761391}"/>
              </a:ext>
            </a:extLst>
          </p:cNvPr>
          <p:cNvSpPr>
            <a:spLocks noChangeAspect="1"/>
          </p:cNvSpPr>
          <p:nvPr/>
        </p:nvSpPr>
        <p:spPr>
          <a:xfrm>
            <a:off x="4871359" y="4737520"/>
            <a:ext cx="648000" cy="561391"/>
          </a:xfrm>
          <a:custGeom>
            <a:avLst/>
            <a:gdLst>
              <a:gd name="connsiteX0" fmla="*/ 1397890 w 1786129"/>
              <a:gd name="connsiteY0" fmla="*/ 1451670 h 1547395"/>
              <a:gd name="connsiteX1" fmla="*/ 1322285 w 1786129"/>
              <a:gd name="connsiteY1" fmla="*/ 1360527 h 1547395"/>
              <a:gd name="connsiteX2" fmla="*/ 1545030 w 1786129"/>
              <a:gd name="connsiteY2" fmla="*/ 313828 h 1547395"/>
              <a:gd name="connsiteX3" fmla="*/ 1322285 w 1786129"/>
              <a:gd name="connsiteY3" fmla="*/ 91083 h 1547395"/>
              <a:gd name="connsiteX4" fmla="*/ 1397890 w 1786129"/>
              <a:gd name="connsiteY4" fmla="*/ 0 h 1547395"/>
              <a:gd name="connsiteX5" fmla="*/ 1639144 w 1786129"/>
              <a:gd name="connsiteY5" fmla="*/ 1210415 h 1547395"/>
              <a:gd name="connsiteX6" fmla="*/ 1397890 w 1786129"/>
              <a:gd name="connsiteY6" fmla="*/ 1451670 h 1547395"/>
              <a:gd name="connsiteX7" fmla="*/ 1488377 w 1786129"/>
              <a:gd name="connsiteY7" fmla="*/ 725865 h 1547395"/>
              <a:gd name="connsiteX8" fmla="*/ 1208164 w 1786129"/>
              <a:gd name="connsiteY8" fmla="*/ 1223129 h 1547395"/>
              <a:gd name="connsiteX9" fmla="*/ 1132142 w 1786129"/>
              <a:gd name="connsiteY9" fmla="*/ 1131451 h 1547395"/>
              <a:gd name="connsiteX10" fmla="*/ 1309533 w 1786129"/>
              <a:gd name="connsiteY10" fmla="*/ 497609 h 1547395"/>
              <a:gd name="connsiteX11" fmla="*/ 1132142 w 1786129"/>
              <a:gd name="connsiteY11" fmla="*/ 320219 h 1547395"/>
              <a:gd name="connsiteX12" fmla="*/ 1208164 w 1786129"/>
              <a:gd name="connsiteY12" fmla="*/ 228600 h 1547395"/>
              <a:gd name="connsiteX13" fmla="*/ 1488377 w 1786129"/>
              <a:gd name="connsiteY13" fmla="*/ 725865 h 1547395"/>
              <a:gd name="connsiteX14" fmla="*/ 893065 w 1786129"/>
              <a:gd name="connsiteY14" fmla="*/ 960537 h 1547395"/>
              <a:gd name="connsiteX15" fmla="*/ 661631 w 1786129"/>
              <a:gd name="connsiteY15" fmla="*/ 722435 h 1547395"/>
              <a:gd name="connsiteX16" fmla="*/ 899732 w 1786129"/>
              <a:gd name="connsiteY16" fmla="*/ 491002 h 1547395"/>
              <a:gd name="connsiteX17" fmla="*/ 1131190 w 1786129"/>
              <a:gd name="connsiteY17" fmla="*/ 725865 h 1547395"/>
              <a:gd name="connsiteX18" fmla="*/ 893065 w 1786129"/>
              <a:gd name="connsiteY18" fmla="*/ 960537 h 1547395"/>
              <a:gd name="connsiteX19" fmla="*/ 952596 w 1786129"/>
              <a:gd name="connsiteY19" fmla="*/ 1547396 h 1547395"/>
              <a:gd name="connsiteX20" fmla="*/ 833534 w 1786129"/>
              <a:gd name="connsiteY20" fmla="*/ 1547396 h 1547395"/>
              <a:gd name="connsiteX21" fmla="*/ 833534 w 1786129"/>
              <a:gd name="connsiteY21" fmla="*/ 960537 h 1547395"/>
              <a:gd name="connsiteX22" fmla="*/ 952596 w 1786129"/>
              <a:gd name="connsiteY22" fmla="*/ 960537 h 1547395"/>
              <a:gd name="connsiteX23" fmla="*/ 952596 w 1786129"/>
              <a:gd name="connsiteY23" fmla="*/ 1547396 h 1547395"/>
              <a:gd name="connsiteX24" fmla="*/ 653987 w 1786129"/>
              <a:gd name="connsiteY24" fmla="*/ 1131391 h 1547395"/>
              <a:gd name="connsiteX25" fmla="*/ 577906 w 1786129"/>
              <a:gd name="connsiteY25" fmla="*/ 1223070 h 1547395"/>
              <a:gd name="connsiteX26" fmla="*/ 381825 w 1786129"/>
              <a:gd name="connsiteY26" fmla="*/ 424681 h 1547395"/>
              <a:gd name="connsiteX27" fmla="*/ 577906 w 1786129"/>
              <a:gd name="connsiteY27" fmla="*/ 228600 h 1547395"/>
              <a:gd name="connsiteX28" fmla="*/ 653987 w 1786129"/>
              <a:gd name="connsiteY28" fmla="*/ 320219 h 1547395"/>
              <a:gd name="connsiteX29" fmla="*/ 476558 w 1786129"/>
              <a:gd name="connsiteY29" fmla="*/ 953962 h 1547395"/>
              <a:gd name="connsiteX30" fmla="*/ 653987 w 1786129"/>
              <a:gd name="connsiteY30" fmla="*/ 1131392 h 1547395"/>
              <a:gd name="connsiteX31" fmla="*/ 119159 w 1786129"/>
              <a:gd name="connsiteY31" fmla="*/ 725865 h 1547395"/>
              <a:gd name="connsiteX32" fmla="*/ 463845 w 1786129"/>
              <a:gd name="connsiteY32" fmla="*/ 1360527 h 1547395"/>
              <a:gd name="connsiteX33" fmla="*/ 388240 w 1786129"/>
              <a:gd name="connsiteY33" fmla="*/ 1451670 h 1547395"/>
              <a:gd name="connsiteX34" fmla="*/ 146986 w 1786129"/>
              <a:gd name="connsiteY34" fmla="*/ 241254 h 1547395"/>
              <a:gd name="connsiteX35" fmla="*/ 388240 w 1786129"/>
              <a:gd name="connsiteY35" fmla="*/ 0 h 1547395"/>
              <a:gd name="connsiteX36" fmla="*/ 463845 w 1786129"/>
              <a:gd name="connsiteY36" fmla="*/ 91083 h 1547395"/>
              <a:gd name="connsiteX37" fmla="*/ 119159 w 1786129"/>
              <a:gd name="connsiteY37" fmla="*/ 725865 h 15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86129" h="1547395">
                <a:moveTo>
                  <a:pt x="1397890" y="1451670"/>
                </a:moveTo>
                <a:lnTo>
                  <a:pt x="1322285" y="1360527"/>
                </a:lnTo>
                <a:cubicBezTo>
                  <a:pt x="1672833" y="1132999"/>
                  <a:pt x="1772559" y="664375"/>
                  <a:pt x="1545030" y="313828"/>
                </a:cubicBezTo>
                <a:cubicBezTo>
                  <a:pt x="1487230" y="224776"/>
                  <a:pt x="1411337" y="148883"/>
                  <a:pt x="1322285" y="91083"/>
                </a:cubicBezTo>
                <a:lnTo>
                  <a:pt x="1397890" y="0"/>
                </a:lnTo>
                <a:cubicBezTo>
                  <a:pt x="1798757" y="267626"/>
                  <a:pt x="1906771" y="809548"/>
                  <a:pt x="1639144" y="1210415"/>
                </a:cubicBezTo>
                <a:cubicBezTo>
                  <a:pt x="1575382" y="1305923"/>
                  <a:pt x="1493397" y="1387907"/>
                  <a:pt x="1397890" y="1451670"/>
                </a:cubicBezTo>
                <a:close/>
                <a:moveTo>
                  <a:pt x="1488377" y="725865"/>
                </a:moveTo>
                <a:cubicBezTo>
                  <a:pt x="1487842" y="929080"/>
                  <a:pt x="1381716" y="1117410"/>
                  <a:pt x="1208164" y="1223129"/>
                </a:cubicBezTo>
                <a:lnTo>
                  <a:pt x="1132142" y="1131451"/>
                </a:lnTo>
                <a:cubicBezTo>
                  <a:pt x="1356158" y="1005405"/>
                  <a:pt x="1435579" y="721625"/>
                  <a:pt x="1309533" y="497609"/>
                </a:cubicBezTo>
                <a:cubicBezTo>
                  <a:pt x="1267754" y="423357"/>
                  <a:pt x="1206395" y="361998"/>
                  <a:pt x="1132142" y="320219"/>
                </a:cubicBezTo>
                <a:lnTo>
                  <a:pt x="1208164" y="228600"/>
                </a:lnTo>
                <a:cubicBezTo>
                  <a:pt x="1381708" y="334328"/>
                  <a:pt x="1487830" y="522652"/>
                  <a:pt x="1488377" y="725865"/>
                </a:cubicBezTo>
                <a:close/>
                <a:moveTo>
                  <a:pt x="893065" y="960537"/>
                </a:moveTo>
                <a:cubicBezTo>
                  <a:pt x="763406" y="958696"/>
                  <a:pt x="659790" y="852094"/>
                  <a:pt x="661631" y="722435"/>
                </a:cubicBezTo>
                <a:cubicBezTo>
                  <a:pt x="663472" y="592777"/>
                  <a:pt x="770074" y="489160"/>
                  <a:pt x="899732" y="491002"/>
                </a:cubicBezTo>
                <a:cubicBezTo>
                  <a:pt x="1028128" y="492825"/>
                  <a:pt x="1131242" y="597456"/>
                  <a:pt x="1131190" y="725865"/>
                </a:cubicBezTo>
                <a:cubicBezTo>
                  <a:pt x="1130207" y="856412"/>
                  <a:pt x="1023612" y="961461"/>
                  <a:pt x="893065" y="960537"/>
                </a:cubicBezTo>
                <a:close/>
                <a:moveTo>
                  <a:pt x="952596" y="1547396"/>
                </a:moveTo>
                <a:lnTo>
                  <a:pt x="833534" y="1547396"/>
                </a:lnTo>
                <a:lnTo>
                  <a:pt x="833534" y="960537"/>
                </a:lnTo>
                <a:lnTo>
                  <a:pt x="952596" y="960537"/>
                </a:lnTo>
                <a:lnTo>
                  <a:pt x="952596" y="1547396"/>
                </a:lnTo>
                <a:close/>
                <a:moveTo>
                  <a:pt x="653987" y="1131391"/>
                </a:moveTo>
                <a:lnTo>
                  <a:pt x="577906" y="1223070"/>
                </a:lnTo>
                <a:cubicBezTo>
                  <a:pt x="303291" y="1056747"/>
                  <a:pt x="215503" y="699296"/>
                  <a:pt x="381825" y="424681"/>
                </a:cubicBezTo>
                <a:cubicBezTo>
                  <a:pt x="430412" y="344460"/>
                  <a:pt x="497686" y="277186"/>
                  <a:pt x="577906" y="228600"/>
                </a:cubicBezTo>
                <a:lnTo>
                  <a:pt x="653987" y="320219"/>
                </a:lnTo>
                <a:cubicBezTo>
                  <a:pt x="429988" y="446226"/>
                  <a:pt x="350550" y="729963"/>
                  <a:pt x="476558" y="953962"/>
                </a:cubicBezTo>
                <a:cubicBezTo>
                  <a:pt x="518340" y="1028236"/>
                  <a:pt x="579714" y="1089610"/>
                  <a:pt x="653987" y="1131392"/>
                </a:cubicBezTo>
                <a:close/>
                <a:moveTo>
                  <a:pt x="119159" y="725865"/>
                </a:moveTo>
                <a:cubicBezTo>
                  <a:pt x="119639" y="982018"/>
                  <a:pt x="249246" y="1220661"/>
                  <a:pt x="463845" y="1360527"/>
                </a:cubicBezTo>
                <a:lnTo>
                  <a:pt x="388240" y="1451670"/>
                </a:lnTo>
                <a:cubicBezTo>
                  <a:pt x="-12628" y="1184043"/>
                  <a:pt x="-120641" y="642122"/>
                  <a:pt x="146986" y="241254"/>
                </a:cubicBezTo>
                <a:cubicBezTo>
                  <a:pt x="210748" y="145747"/>
                  <a:pt x="292733" y="63762"/>
                  <a:pt x="388240" y="0"/>
                </a:cubicBezTo>
                <a:lnTo>
                  <a:pt x="463845" y="91083"/>
                </a:lnTo>
                <a:cubicBezTo>
                  <a:pt x="249211" y="230972"/>
                  <a:pt x="119599" y="469669"/>
                  <a:pt x="119159" y="72586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图形 40">
            <a:extLst>
              <a:ext uri="{FF2B5EF4-FFF2-40B4-BE49-F238E27FC236}">
                <a16:creationId xmlns:a16="http://schemas.microsoft.com/office/drawing/2014/main" id="{6922C251-9AFA-BD3E-AF22-1C5CD6EB218F}"/>
              </a:ext>
            </a:extLst>
          </p:cNvPr>
          <p:cNvSpPr>
            <a:spLocks noChangeAspect="1"/>
          </p:cNvSpPr>
          <p:nvPr/>
        </p:nvSpPr>
        <p:spPr>
          <a:xfrm>
            <a:off x="8473921" y="3277542"/>
            <a:ext cx="648000" cy="590154"/>
          </a:xfrm>
          <a:custGeom>
            <a:avLst/>
            <a:gdLst>
              <a:gd name="connsiteX0" fmla="*/ 1328849 w 1660921"/>
              <a:gd name="connsiteY0" fmla="*/ 0 h 1512651"/>
              <a:gd name="connsiteX1" fmla="*/ 1376846 w 1660921"/>
              <a:gd name="connsiteY1" fmla="*/ 2232 h 1512651"/>
              <a:gd name="connsiteX2" fmla="*/ 1465399 w 1660921"/>
              <a:gd name="connsiteY2" fmla="*/ 99529 h 1512651"/>
              <a:gd name="connsiteX3" fmla="*/ 1465399 w 1660921"/>
              <a:gd name="connsiteY3" fmla="*/ 1196578 h 1512651"/>
              <a:gd name="connsiteX4" fmla="*/ 1371265 w 1660921"/>
              <a:gd name="connsiteY4" fmla="*/ 1294061 h 1512651"/>
              <a:gd name="connsiteX5" fmla="*/ 1130536 w 1660921"/>
              <a:gd name="connsiteY5" fmla="*/ 1332198 h 1512651"/>
              <a:gd name="connsiteX6" fmla="*/ 879388 w 1660921"/>
              <a:gd name="connsiteY6" fmla="*/ 1488839 h 1512651"/>
              <a:gd name="connsiteX7" fmla="*/ 879388 w 1660921"/>
              <a:gd name="connsiteY7" fmla="*/ 262124 h 1512651"/>
              <a:gd name="connsiteX8" fmla="*/ 1130536 w 1660921"/>
              <a:gd name="connsiteY8" fmla="*/ 40370 h 1512651"/>
              <a:gd name="connsiteX9" fmla="*/ 1328849 w 1660921"/>
              <a:gd name="connsiteY9" fmla="*/ 0 h 1512651"/>
              <a:gd name="connsiteX10" fmla="*/ 1563254 w 1660921"/>
              <a:gd name="connsiteY10" fmla="*/ 1219647 h 1512651"/>
              <a:gd name="connsiteX11" fmla="*/ 1563254 w 1660921"/>
              <a:gd name="connsiteY11" fmla="*/ 218591 h 1512651"/>
              <a:gd name="connsiteX12" fmla="*/ 1632273 w 1660921"/>
              <a:gd name="connsiteY12" fmla="*/ 247241 h 1512651"/>
              <a:gd name="connsiteX13" fmla="*/ 1660922 w 1660921"/>
              <a:gd name="connsiteY13" fmla="*/ 316260 h 1512651"/>
              <a:gd name="connsiteX14" fmla="*/ 1660922 w 1660921"/>
              <a:gd name="connsiteY14" fmla="*/ 1309501 h 1512651"/>
              <a:gd name="connsiteX15" fmla="*/ 1465585 w 1660921"/>
              <a:gd name="connsiteY15" fmla="*/ 1500002 h 1512651"/>
              <a:gd name="connsiteX16" fmla="*/ 1268202 w 1660921"/>
              <a:gd name="connsiteY16" fmla="*/ 1489025 h 1512651"/>
              <a:gd name="connsiteX17" fmla="*/ 956221 w 1660921"/>
              <a:gd name="connsiteY17" fmla="*/ 1512652 h 1512651"/>
              <a:gd name="connsiteX18" fmla="*/ 1161790 w 1660921"/>
              <a:gd name="connsiteY18" fmla="*/ 1414983 h 1512651"/>
              <a:gd name="connsiteX19" fmla="*/ 1377032 w 1660921"/>
              <a:gd name="connsiteY19" fmla="*/ 1393961 h 1512651"/>
              <a:gd name="connsiteX20" fmla="*/ 1563254 w 1660921"/>
              <a:gd name="connsiteY20" fmla="*/ 1219647 h 1512651"/>
              <a:gd name="connsiteX21" fmla="*/ 332259 w 1660921"/>
              <a:gd name="connsiteY21" fmla="*/ 0 h 1512651"/>
              <a:gd name="connsiteX22" fmla="*/ 530572 w 1660921"/>
              <a:gd name="connsiteY22" fmla="*/ 40370 h 1512651"/>
              <a:gd name="connsiteX23" fmla="*/ 781720 w 1660921"/>
              <a:gd name="connsiteY23" fmla="*/ 262124 h 1512651"/>
              <a:gd name="connsiteX24" fmla="*/ 781720 w 1660921"/>
              <a:gd name="connsiteY24" fmla="*/ 1489025 h 1512651"/>
              <a:gd name="connsiteX25" fmla="*/ 530572 w 1660921"/>
              <a:gd name="connsiteY25" fmla="*/ 1332384 h 1512651"/>
              <a:gd name="connsiteX26" fmla="*/ 289843 w 1660921"/>
              <a:gd name="connsiteY26" fmla="*/ 1294433 h 1512651"/>
              <a:gd name="connsiteX27" fmla="*/ 195895 w 1660921"/>
              <a:gd name="connsiteY27" fmla="*/ 1196764 h 1512651"/>
              <a:gd name="connsiteX28" fmla="*/ 195895 w 1660921"/>
              <a:gd name="connsiteY28" fmla="*/ 99529 h 1512651"/>
              <a:gd name="connsiteX29" fmla="*/ 284448 w 1660921"/>
              <a:gd name="connsiteY29" fmla="*/ 2418 h 1512651"/>
              <a:gd name="connsiteX30" fmla="*/ 332259 w 1660921"/>
              <a:gd name="connsiteY30" fmla="*/ 0 h 1512651"/>
              <a:gd name="connsiteX31" fmla="*/ 97854 w 1660921"/>
              <a:gd name="connsiteY31" fmla="*/ 1219647 h 1512651"/>
              <a:gd name="connsiteX32" fmla="*/ 286122 w 1660921"/>
              <a:gd name="connsiteY32" fmla="*/ 1393961 h 1512651"/>
              <a:gd name="connsiteX33" fmla="*/ 499504 w 1660921"/>
              <a:gd name="connsiteY33" fmla="*/ 1414983 h 1512651"/>
              <a:gd name="connsiteX34" fmla="*/ 706562 w 1660921"/>
              <a:gd name="connsiteY34" fmla="*/ 1512652 h 1512651"/>
              <a:gd name="connsiteX35" fmla="*/ 392906 w 1660921"/>
              <a:gd name="connsiteY35" fmla="*/ 1489025 h 1512651"/>
              <a:gd name="connsiteX36" fmla="*/ 195523 w 1660921"/>
              <a:gd name="connsiteY36" fmla="*/ 1500002 h 1512651"/>
              <a:gd name="connsiteX37" fmla="*/ 0 w 1660921"/>
              <a:gd name="connsiteY37" fmla="*/ 1309501 h 1512651"/>
              <a:gd name="connsiteX38" fmla="*/ 0 w 1660921"/>
              <a:gd name="connsiteY38" fmla="*/ 316074 h 1512651"/>
              <a:gd name="connsiteX39" fmla="*/ 97668 w 1660921"/>
              <a:gd name="connsiteY39" fmla="*/ 218405 h 1512651"/>
              <a:gd name="connsiteX40" fmla="*/ 97668 w 1660921"/>
              <a:gd name="connsiteY40" fmla="*/ 1219647 h 1512651"/>
              <a:gd name="connsiteX41" fmla="*/ 97854 w 1660921"/>
              <a:gd name="connsiteY41" fmla="*/ 1219647 h 15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60921" h="1512651">
                <a:moveTo>
                  <a:pt x="1328849" y="0"/>
                </a:moveTo>
                <a:cubicBezTo>
                  <a:pt x="1344848" y="0"/>
                  <a:pt x="1360847" y="744"/>
                  <a:pt x="1376846" y="2232"/>
                </a:cubicBezTo>
                <a:cubicBezTo>
                  <a:pt x="1427076" y="6883"/>
                  <a:pt x="1465585" y="49113"/>
                  <a:pt x="1465399" y="99529"/>
                </a:cubicBezTo>
                <a:lnTo>
                  <a:pt x="1465399" y="1196578"/>
                </a:lnTo>
                <a:cubicBezTo>
                  <a:pt x="1465399" y="1249226"/>
                  <a:pt x="1423727" y="1292200"/>
                  <a:pt x="1371265" y="1294061"/>
                </a:cubicBezTo>
                <a:cubicBezTo>
                  <a:pt x="1276573" y="1297595"/>
                  <a:pt x="1196206" y="1310246"/>
                  <a:pt x="1130536" y="1332198"/>
                </a:cubicBezTo>
                <a:cubicBezTo>
                  <a:pt x="1044401" y="1361033"/>
                  <a:pt x="960500" y="1413309"/>
                  <a:pt x="879388" y="1488839"/>
                </a:cubicBezTo>
                <a:lnTo>
                  <a:pt x="879388" y="262124"/>
                </a:lnTo>
                <a:cubicBezTo>
                  <a:pt x="939292" y="159060"/>
                  <a:pt x="1023193" y="85204"/>
                  <a:pt x="1130536" y="40370"/>
                </a:cubicBezTo>
                <a:cubicBezTo>
                  <a:pt x="1193416" y="13953"/>
                  <a:pt x="1260760" y="186"/>
                  <a:pt x="1328849" y="0"/>
                </a:cubicBezTo>
                <a:close/>
                <a:moveTo>
                  <a:pt x="1563254" y="1219647"/>
                </a:moveTo>
                <a:lnTo>
                  <a:pt x="1563254" y="218591"/>
                </a:lnTo>
                <a:cubicBezTo>
                  <a:pt x="1589112" y="218591"/>
                  <a:pt x="1614041" y="228823"/>
                  <a:pt x="1632273" y="247241"/>
                </a:cubicBezTo>
                <a:cubicBezTo>
                  <a:pt x="1650504" y="265658"/>
                  <a:pt x="1660922" y="290401"/>
                  <a:pt x="1660922" y="316260"/>
                </a:cubicBezTo>
                <a:lnTo>
                  <a:pt x="1660922" y="1309501"/>
                </a:lnTo>
                <a:cubicBezTo>
                  <a:pt x="1660922" y="1387078"/>
                  <a:pt x="1612367" y="1512652"/>
                  <a:pt x="1465585" y="1500002"/>
                </a:cubicBezTo>
                <a:cubicBezTo>
                  <a:pt x="1362149" y="1491258"/>
                  <a:pt x="1355452" y="1487537"/>
                  <a:pt x="1268202" y="1489025"/>
                </a:cubicBezTo>
                <a:cubicBezTo>
                  <a:pt x="1182812" y="1490514"/>
                  <a:pt x="1063191" y="1487537"/>
                  <a:pt x="956221" y="1512652"/>
                </a:cubicBezTo>
                <a:cubicBezTo>
                  <a:pt x="1016124" y="1462609"/>
                  <a:pt x="1103747" y="1427262"/>
                  <a:pt x="1161790" y="1414983"/>
                </a:cubicBezTo>
                <a:cubicBezTo>
                  <a:pt x="1219647" y="1402519"/>
                  <a:pt x="1292014" y="1397124"/>
                  <a:pt x="1377032" y="1393961"/>
                </a:cubicBezTo>
                <a:cubicBezTo>
                  <a:pt x="1484933" y="1390055"/>
                  <a:pt x="1563254" y="1308943"/>
                  <a:pt x="1563254" y="1219647"/>
                </a:cubicBezTo>
                <a:close/>
                <a:moveTo>
                  <a:pt x="332259" y="0"/>
                </a:moveTo>
                <a:cubicBezTo>
                  <a:pt x="399790" y="0"/>
                  <a:pt x="465832" y="13581"/>
                  <a:pt x="530572" y="40370"/>
                </a:cubicBezTo>
                <a:cubicBezTo>
                  <a:pt x="637915" y="85018"/>
                  <a:pt x="721816" y="159060"/>
                  <a:pt x="781720" y="262124"/>
                </a:cubicBezTo>
                <a:lnTo>
                  <a:pt x="781720" y="1489025"/>
                </a:lnTo>
                <a:cubicBezTo>
                  <a:pt x="700608" y="1413309"/>
                  <a:pt x="616707" y="1361033"/>
                  <a:pt x="530572" y="1332384"/>
                </a:cubicBezTo>
                <a:cubicBezTo>
                  <a:pt x="464902" y="1310618"/>
                  <a:pt x="384721" y="1297781"/>
                  <a:pt x="289843" y="1294433"/>
                </a:cubicBezTo>
                <a:cubicBezTo>
                  <a:pt x="237381" y="1292572"/>
                  <a:pt x="195709" y="1249412"/>
                  <a:pt x="195895" y="1196764"/>
                </a:cubicBezTo>
                <a:lnTo>
                  <a:pt x="195895" y="99529"/>
                </a:lnTo>
                <a:cubicBezTo>
                  <a:pt x="195895" y="49113"/>
                  <a:pt x="234218" y="7069"/>
                  <a:pt x="284448" y="2418"/>
                </a:cubicBezTo>
                <a:cubicBezTo>
                  <a:pt x="300261" y="744"/>
                  <a:pt x="316260" y="0"/>
                  <a:pt x="332259" y="0"/>
                </a:cubicBezTo>
                <a:close/>
                <a:moveTo>
                  <a:pt x="97854" y="1219647"/>
                </a:moveTo>
                <a:cubicBezTo>
                  <a:pt x="97854" y="1300200"/>
                  <a:pt x="157386" y="1389311"/>
                  <a:pt x="286122" y="1393961"/>
                </a:cubicBezTo>
                <a:cubicBezTo>
                  <a:pt x="371326" y="1397124"/>
                  <a:pt x="424532" y="1406426"/>
                  <a:pt x="499504" y="1414983"/>
                </a:cubicBezTo>
                <a:cubicBezTo>
                  <a:pt x="574477" y="1423355"/>
                  <a:pt x="646658" y="1462795"/>
                  <a:pt x="706562" y="1512652"/>
                </a:cubicBezTo>
                <a:cubicBezTo>
                  <a:pt x="599591" y="1487537"/>
                  <a:pt x="488900" y="1489025"/>
                  <a:pt x="392906" y="1489025"/>
                </a:cubicBezTo>
                <a:cubicBezTo>
                  <a:pt x="317376" y="1489025"/>
                  <a:pt x="304168" y="1500002"/>
                  <a:pt x="195523" y="1500002"/>
                </a:cubicBezTo>
                <a:cubicBezTo>
                  <a:pt x="67345" y="1500002"/>
                  <a:pt x="0" y="1384102"/>
                  <a:pt x="0" y="1309501"/>
                </a:cubicBezTo>
                <a:lnTo>
                  <a:pt x="0" y="316074"/>
                </a:lnTo>
                <a:cubicBezTo>
                  <a:pt x="0" y="262124"/>
                  <a:pt x="43718" y="218405"/>
                  <a:pt x="97668" y="218405"/>
                </a:cubicBezTo>
                <a:lnTo>
                  <a:pt x="97668" y="1219647"/>
                </a:lnTo>
                <a:lnTo>
                  <a:pt x="97854" y="121964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4" name="图形 43">
            <a:extLst>
              <a:ext uri="{FF2B5EF4-FFF2-40B4-BE49-F238E27FC236}">
                <a16:creationId xmlns:a16="http://schemas.microsoft.com/office/drawing/2014/main" id="{315F4464-1ED8-4BC8-EC3A-75AD7D57A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70078" y="3248619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74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00FFCC1C-D404-230C-A6C0-467CD74B13DA}"/>
              </a:ext>
            </a:extLst>
          </p:cNvPr>
          <p:cNvSpPr txBox="1"/>
          <p:nvPr/>
        </p:nvSpPr>
        <p:spPr>
          <a:xfrm>
            <a:off x="1420140" y="3592375"/>
            <a:ext cx="654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F7C7CC-4D73-9D34-AFF2-922B7A0341F6}"/>
              </a:ext>
            </a:extLst>
          </p:cNvPr>
          <p:cNvSpPr txBox="1"/>
          <p:nvPr/>
        </p:nvSpPr>
        <p:spPr>
          <a:xfrm>
            <a:off x="834243" y="453346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工作业绩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93D320D-56C6-86B5-AC31-38C953F8B917}"/>
              </a:ext>
            </a:extLst>
          </p:cNvPr>
          <p:cNvSpPr txBox="1"/>
          <p:nvPr/>
        </p:nvSpPr>
        <p:spPr>
          <a:xfrm>
            <a:off x="4271977" y="3592375"/>
            <a:ext cx="748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A127238-1C38-D094-AA74-7C13995E9284}"/>
              </a:ext>
            </a:extLst>
          </p:cNvPr>
          <p:cNvSpPr txBox="1"/>
          <p:nvPr/>
        </p:nvSpPr>
        <p:spPr>
          <a:xfrm>
            <a:off x="3733368" y="45289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亮点经验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71D7B08-6577-49E2-5C02-370735C7779F}"/>
              </a:ext>
            </a:extLst>
          </p:cNvPr>
          <p:cNvSpPr txBox="1"/>
          <p:nvPr/>
        </p:nvSpPr>
        <p:spPr>
          <a:xfrm>
            <a:off x="7171102" y="3592375"/>
            <a:ext cx="748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88D59D0-4CC9-CF18-CE5B-9A0217ACACB2}"/>
              </a:ext>
            </a:extLst>
          </p:cNvPr>
          <p:cNvSpPr txBox="1"/>
          <p:nvPr/>
        </p:nvSpPr>
        <p:spPr>
          <a:xfrm>
            <a:off x="6632493" y="45289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问题分析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532051C-BC67-3D76-B55F-30159F8186EC}"/>
              </a:ext>
            </a:extLst>
          </p:cNvPr>
          <p:cNvSpPr txBox="1"/>
          <p:nvPr/>
        </p:nvSpPr>
        <p:spPr>
          <a:xfrm>
            <a:off x="9531617" y="45289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展望未来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E86DFD8-4A81-D4E8-43CF-DD5A65877D38}"/>
              </a:ext>
            </a:extLst>
          </p:cNvPr>
          <p:cNvSpPr txBox="1"/>
          <p:nvPr/>
        </p:nvSpPr>
        <p:spPr>
          <a:xfrm>
            <a:off x="10070226" y="3592375"/>
            <a:ext cx="748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EF44AD6-1502-68DF-7B8B-27E18ED8AB3A}"/>
              </a:ext>
            </a:extLst>
          </p:cNvPr>
          <p:cNvSpPr txBox="1"/>
          <p:nvPr/>
        </p:nvSpPr>
        <p:spPr>
          <a:xfrm>
            <a:off x="5157281" y="681399"/>
            <a:ext cx="18774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20CFD45-A37A-A8D5-B7B7-1A5EBC09CB2F}"/>
              </a:ext>
            </a:extLst>
          </p:cNvPr>
          <p:cNvSpPr txBox="1"/>
          <p:nvPr/>
        </p:nvSpPr>
        <p:spPr>
          <a:xfrm>
            <a:off x="5188540" y="1781273"/>
            <a:ext cx="1814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BC21E0-A845-BBF5-473F-DDCE0364AA23}"/>
              </a:ext>
            </a:extLst>
          </p:cNvPr>
          <p:cNvSpPr txBox="1"/>
          <p:nvPr/>
        </p:nvSpPr>
        <p:spPr>
          <a:xfrm>
            <a:off x="790563" y="5076727"/>
            <a:ext cx="1913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Please Add Text Here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8630CE5-7B37-70B3-EB88-276CB7F063DC}"/>
              </a:ext>
            </a:extLst>
          </p:cNvPr>
          <p:cNvSpPr txBox="1"/>
          <p:nvPr/>
        </p:nvSpPr>
        <p:spPr>
          <a:xfrm>
            <a:off x="3689688" y="5076727"/>
            <a:ext cx="1913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Please Add Text Here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E780614-032B-4D24-5F58-1BAD697DF18D}"/>
              </a:ext>
            </a:extLst>
          </p:cNvPr>
          <p:cNvSpPr txBox="1"/>
          <p:nvPr/>
        </p:nvSpPr>
        <p:spPr>
          <a:xfrm>
            <a:off x="6591146" y="5076727"/>
            <a:ext cx="1913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Please Add Text Here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EB90DCB-E8CC-2AEB-CEA4-57D8C24E21FB}"/>
              </a:ext>
            </a:extLst>
          </p:cNvPr>
          <p:cNvSpPr txBox="1"/>
          <p:nvPr/>
        </p:nvSpPr>
        <p:spPr>
          <a:xfrm>
            <a:off x="9492604" y="5076727"/>
            <a:ext cx="1913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Please Add Text Here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E80E98A-5E1D-FD1A-3C54-B1FD21FE878C}"/>
              </a:ext>
            </a:extLst>
          </p:cNvPr>
          <p:cNvSpPr/>
          <p:nvPr/>
        </p:nvSpPr>
        <p:spPr>
          <a:xfrm>
            <a:off x="5721539" y="2323873"/>
            <a:ext cx="748923" cy="7489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381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35BE399-3697-D6CC-E1ED-74B6B1E27346}"/>
              </a:ext>
            </a:extLst>
          </p:cNvPr>
          <p:cNvSpPr txBox="1"/>
          <p:nvPr/>
        </p:nvSpPr>
        <p:spPr>
          <a:xfrm>
            <a:off x="5681464" y="2519937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796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7D46D5-73A2-31F7-2FCA-203AEFD08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7495F7-6BB7-F54F-A764-AAB0B201568C}"/>
              </a:ext>
            </a:extLst>
          </p:cNvPr>
          <p:cNvGrpSpPr/>
          <p:nvPr/>
        </p:nvGrpSpPr>
        <p:grpSpPr>
          <a:xfrm>
            <a:off x="518978" y="2820911"/>
            <a:ext cx="1906062" cy="1304805"/>
            <a:chOff x="515405" y="3060255"/>
            <a:chExt cx="1906062" cy="130480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F8FE2D1-D696-3B2A-E205-8EDF06DF2A0E}"/>
                </a:ext>
              </a:extLst>
            </p:cNvPr>
            <p:cNvSpPr txBox="1"/>
            <p:nvPr/>
          </p:nvSpPr>
          <p:spPr>
            <a:xfrm>
              <a:off x="760550" y="30602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53D93CE-14BD-7C81-96C9-A985D8D90AFC}"/>
                </a:ext>
              </a:extLst>
            </p:cNvPr>
            <p:cNvSpPr txBox="1"/>
            <p:nvPr/>
          </p:nvSpPr>
          <p:spPr>
            <a:xfrm>
              <a:off x="515405" y="3450451"/>
              <a:ext cx="1906062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F166D74-CC39-02DF-5959-7A6BAF9F4453}"/>
              </a:ext>
            </a:extLst>
          </p:cNvPr>
          <p:cNvGrpSpPr/>
          <p:nvPr/>
        </p:nvGrpSpPr>
        <p:grpSpPr>
          <a:xfrm>
            <a:off x="2257431" y="1907193"/>
            <a:ext cx="1049866" cy="3132240"/>
            <a:chOff x="2316163" y="1907193"/>
            <a:chExt cx="1049866" cy="313224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5ED8ACEE-27CA-2466-F0DB-697843145558}"/>
                </a:ext>
              </a:extLst>
            </p:cNvPr>
            <p:cNvSpPr/>
            <p:nvPr/>
          </p:nvSpPr>
          <p:spPr>
            <a:xfrm flipH="1">
              <a:off x="2316163" y="190719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5FD9EC0-0773-E466-2101-29FC799F9805}"/>
                </a:ext>
              </a:extLst>
            </p:cNvPr>
            <p:cNvSpPr/>
            <p:nvPr/>
          </p:nvSpPr>
          <p:spPr>
            <a:xfrm flipH="1" flipV="1">
              <a:off x="2316163" y="347331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6C31DA1A-2693-B98B-903B-FE337C7E5F6E}"/>
              </a:ext>
            </a:extLst>
          </p:cNvPr>
          <p:cNvSpPr/>
          <p:nvPr/>
        </p:nvSpPr>
        <p:spPr>
          <a:xfrm>
            <a:off x="2362481" y="3124200"/>
            <a:ext cx="698226" cy="6982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38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4C5FA0-722F-580B-E974-095B7E93ADA7}"/>
              </a:ext>
            </a:extLst>
          </p:cNvPr>
          <p:cNvGrpSpPr/>
          <p:nvPr/>
        </p:nvGrpSpPr>
        <p:grpSpPr>
          <a:xfrm>
            <a:off x="3248771" y="2820911"/>
            <a:ext cx="1906062" cy="1304805"/>
            <a:chOff x="515405" y="3060255"/>
            <a:chExt cx="1906062" cy="130480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CD734E7-5261-ACBC-B89F-E3EEE1FEE695}"/>
                </a:ext>
              </a:extLst>
            </p:cNvPr>
            <p:cNvSpPr txBox="1"/>
            <p:nvPr/>
          </p:nvSpPr>
          <p:spPr>
            <a:xfrm>
              <a:off x="760550" y="30602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B88753E-B6C9-27E9-C5AD-E441C4A30BEE}"/>
                </a:ext>
              </a:extLst>
            </p:cNvPr>
            <p:cNvSpPr txBox="1"/>
            <p:nvPr/>
          </p:nvSpPr>
          <p:spPr>
            <a:xfrm>
              <a:off x="515405" y="3450451"/>
              <a:ext cx="1906062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38FF11B-1356-E9CD-4494-020775CA659D}"/>
              </a:ext>
            </a:extLst>
          </p:cNvPr>
          <p:cNvGrpSpPr/>
          <p:nvPr/>
        </p:nvGrpSpPr>
        <p:grpSpPr>
          <a:xfrm>
            <a:off x="4987224" y="1907193"/>
            <a:ext cx="1049866" cy="3132240"/>
            <a:chOff x="2316163" y="1907193"/>
            <a:chExt cx="1049866" cy="3132240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44F4768A-586C-87E2-D362-469C77BD5827}"/>
                </a:ext>
              </a:extLst>
            </p:cNvPr>
            <p:cNvSpPr/>
            <p:nvPr/>
          </p:nvSpPr>
          <p:spPr>
            <a:xfrm flipH="1">
              <a:off x="2316163" y="190719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6E0FF7A4-6B00-5382-C060-094D17BD3192}"/>
                </a:ext>
              </a:extLst>
            </p:cNvPr>
            <p:cNvSpPr/>
            <p:nvPr/>
          </p:nvSpPr>
          <p:spPr>
            <a:xfrm flipH="1" flipV="1">
              <a:off x="2316163" y="347331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81342F98-4712-A07D-6998-30CDB2935CA9}"/>
              </a:ext>
            </a:extLst>
          </p:cNvPr>
          <p:cNvSpPr/>
          <p:nvPr/>
        </p:nvSpPr>
        <p:spPr>
          <a:xfrm>
            <a:off x="5092274" y="3124200"/>
            <a:ext cx="698226" cy="6982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38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7F2A14B-B148-2EF5-6C0B-D7A4D4689734}"/>
              </a:ext>
            </a:extLst>
          </p:cNvPr>
          <p:cNvGrpSpPr/>
          <p:nvPr/>
        </p:nvGrpSpPr>
        <p:grpSpPr>
          <a:xfrm>
            <a:off x="5978564" y="2820911"/>
            <a:ext cx="1906062" cy="1304805"/>
            <a:chOff x="515405" y="3060255"/>
            <a:chExt cx="1906062" cy="130480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49F4E58-A3D0-1E4E-394A-4FFBB6A0792C}"/>
                </a:ext>
              </a:extLst>
            </p:cNvPr>
            <p:cNvSpPr txBox="1"/>
            <p:nvPr/>
          </p:nvSpPr>
          <p:spPr>
            <a:xfrm>
              <a:off x="760550" y="30602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139C1C4-317C-4A8C-8B9B-C484527084D1}"/>
                </a:ext>
              </a:extLst>
            </p:cNvPr>
            <p:cNvSpPr txBox="1"/>
            <p:nvPr/>
          </p:nvSpPr>
          <p:spPr>
            <a:xfrm>
              <a:off x="515405" y="3450451"/>
              <a:ext cx="1906062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95B449E-FDB9-D350-1A50-883542635384}"/>
              </a:ext>
            </a:extLst>
          </p:cNvPr>
          <p:cNvGrpSpPr/>
          <p:nvPr/>
        </p:nvGrpSpPr>
        <p:grpSpPr>
          <a:xfrm>
            <a:off x="7717017" y="1907193"/>
            <a:ext cx="1049866" cy="3132240"/>
            <a:chOff x="2316163" y="1907193"/>
            <a:chExt cx="1049866" cy="3132240"/>
          </a:xfrm>
        </p:grpSpPr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A750CF0B-01F0-CB7A-5811-CCE6DD87660A}"/>
                </a:ext>
              </a:extLst>
            </p:cNvPr>
            <p:cNvSpPr/>
            <p:nvPr/>
          </p:nvSpPr>
          <p:spPr>
            <a:xfrm flipH="1">
              <a:off x="2316163" y="190719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6CDD6C24-CBAD-E41E-CABE-27B0015889CF}"/>
                </a:ext>
              </a:extLst>
            </p:cNvPr>
            <p:cNvSpPr/>
            <p:nvPr/>
          </p:nvSpPr>
          <p:spPr>
            <a:xfrm flipH="1" flipV="1">
              <a:off x="2316163" y="347331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A9D1A144-5EEA-BBAD-A21B-0490F0EE0D01}"/>
              </a:ext>
            </a:extLst>
          </p:cNvPr>
          <p:cNvSpPr/>
          <p:nvPr/>
        </p:nvSpPr>
        <p:spPr>
          <a:xfrm>
            <a:off x="7822067" y="3124200"/>
            <a:ext cx="698226" cy="6982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38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0256FB1-CF87-6F80-28C4-0B11E066679C}"/>
              </a:ext>
            </a:extLst>
          </p:cNvPr>
          <p:cNvGrpSpPr/>
          <p:nvPr/>
        </p:nvGrpSpPr>
        <p:grpSpPr>
          <a:xfrm>
            <a:off x="8708356" y="2897913"/>
            <a:ext cx="1906062" cy="1304805"/>
            <a:chOff x="515405" y="3060255"/>
            <a:chExt cx="1906062" cy="130480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272401B-F1E6-933E-D104-491439BF4E51}"/>
                </a:ext>
              </a:extLst>
            </p:cNvPr>
            <p:cNvSpPr txBox="1"/>
            <p:nvPr/>
          </p:nvSpPr>
          <p:spPr>
            <a:xfrm>
              <a:off x="760550" y="30602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245273C-7AFF-660A-6656-512D9B4E4A8C}"/>
                </a:ext>
              </a:extLst>
            </p:cNvPr>
            <p:cNvSpPr txBox="1"/>
            <p:nvPr/>
          </p:nvSpPr>
          <p:spPr>
            <a:xfrm>
              <a:off x="515405" y="3450451"/>
              <a:ext cx="1906062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D83CA8-D242-B529-6745-DAF3E42325E7}"/>
              </a:ext>
            </a:extLst>
          </p:cNvPr>
          <p:cNvGrpSpPr/>
          <p:nvPr/>
        </p:nvGrpSpPr>
        <p:grpSpPr>
          <a:xfrm>
            <a:off x="10446809" y="1984195"/>
            <a:ext cx="1049866" cy="3132240"/>
            <a:chOff x="2316163" y="1907193"/>
            <a:chExt cx="1049866" cy="3132240"/>
          </a:xfrm>
        </p:grpSpPr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1E91CCF5-8840-D749-6546-3F009D2AA77E}"/>
                </a:ext>
              </a:extLst>
            </p:cNvPr>
            <p:cNvSpPr/>
            <p:nvPr/>
          </p:nvSpPr>
          <p:spPr>
            <a:xfrm flipH="1">
              <a:off x="2316163" y="190719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F1AB51E2-7DFA-FF04-8F43-872FF0F3EB5C}"/>
                </a:ext>
              </a:extLst>
            </p:cNvPr>
            <p:cNvSpPr/>
            <p:nvPr/>
          </p:nvSpPr>
          <p:spPr>
            <a:xfrm flipH="1" flipV="1">
              <a:off x="2316163" y="3473313"/>
              <a:ext cx="1049866" cy="1566120"/>
            </a:xfrm>
            <a:prstGeom prst="parallelogram">
              <a:avLst>
                <a:gd name="adj" fmla="val 4112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0FAA74AA-E9AB-6F0D-4BF8-0F6247E693E8}"/>
              </a:ext>
            </a:extLst>
          </p:cNvPr>
          <p:cNvSpPr/>
          <p:nvPr/>
        </p:nvSpPr>
        <p:spPr>
          <a:xfrm>
            <a:off x="10551859" y="3201202"/>
            <a:ext cx="698226" cy="6982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38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CF90907-FD57-24D0-0CCF-6371F940D5B6}"/>
              </a:ext>
            </a:extLst>
          </p:cNvPr>
          <p:cNvGrpSpPr>
            <a:grpSpLocks noChangeAspect="1"/>
          </p:cNvGrpSpPr>
          <p:nvPr/>
        </p:nvGrpSpPr>
        <p:grpSpPr>
          <a:xfrm>
            <a:off x="2529713" y="3257313"/>
            <a:ext cx="363763" cy="432000"/>
            <a:chOff x="5275650" y="2476500"/>
            <a:chExt cx="1604097" cy="1905000"/>
          </a:xfrm>
          <a:solidFill>
            <a:schemeClr val="accent1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2F7202A-3DB5-6CFE-994D-DCEE9129DEC1}"/>
                </a:ext>
              </a:extLst>
            </p:cNvPr>
            <p:cNvSpPr/>
            <p:nvPr/>
          </p:nvSpPr>
          <p:spPr>
            <a:xfrm>
              <a:off x="5275650" y="2476500"/>
              <a:ext cx="1604097" cy="1905000"/>
            </a:xfrm>
            <a:custGeom>
              <a:avLst/>
              <a:gdLst>
                <a:gd name="connsiteX0" fmla="*/ 1470419 w 1604097"/>
                <a:gd name="connsiteY0" fmla="*/ 0 h 1905000"/>
                <a:gd name="connsiteX1" fmla="*/ 133674 w 1604097"/>
                <a:gd name="connsiteY1" fmla="*/ 0 h 1905000"/>
                <a:gd name="connsiteX2" fmla="*/ 0 w 1604097"/>
                <a:gd name="connsiteY2" fmla="*/ 131171 h 1905000"/>
                <a:gd name="connsiteX3" fmla="*/ 0 w 1604097"/>
                <a:gd name="connsiteY3" fmla="*/ 1770785 h 1905000"/>
                <a:gd name="connsiteX4" fmla="*/ 216117 w 1604097"/>
                <a:gd name="connsiteY4" fmla="*/ 1875988 h 1905000"/>
                <a:gd name="connsiteX5" fmla="*/ 719161 w 1604097"/>
                <a:gd name="connsiteY5" fmla="*/ 1508669 h 1905000"/>
                <a:gd name="connsiteX6" fmla="*/ 883804 w 1604097"/>
                <a:gd name="connsiteY6" fmla="*/ 1508669 h 1905000"/>
                <a:gd name="connsiteX7" fmla="*/ 1388213 w 1604097"/>
                <a:gd name="connsiteY7" fmla="*/ 1876444 h 1905000"/>
                <a:gd name="connsiteX8" fmla="*/ 1604098 w 1604097"/>
                <a:gd name="connsiteY8" fmla="*/ 1771008 h 1905000"/>
                <a:gd name="connsiteX9" fmla="*/ 1604098 w 1604097"/>
                <a:gd name="connsiteY9" fmla="*/ 131171 h 1905000"/>
                <a:gd name="connsiteX10" fmla="*/ 1470419 w 1604097"/>
                <a:gd name="connsiteY10" fmla="*/ 0 h 1905000"/>
                <a:gd name="connsiteX11" fmla="*/ 1486819 w 1604097"/>
                <a:gd name="connsiteY11" fmla="*/ 1771006 h 1905000"/>
                <a:gd name="connsiteX12" fmla="*/ 1482310 w 1604097"/>
                <a:gd name="connsiteY12" fmla="*/ 1782610 h 1905000"/>
                <a:gd name="connsiteX13" fmla="*/ 1469900 w 1604097"/>
                <a:gd name="connsiteY13" fmla="*/ 1787725 h 1905000"/>
                <a:gd name="connsiteX14" fmla="*/ 1469898 w 1604097"/>
                <a:gd name="connsiteY14" fmla="*/ 1787725 h 1905000"/>
                <a:gd name="connsiteX15" fmla="*/ 1460328 w 1604097"/>
                <a:gd name="connsiteY15" fmla="*/ 1783962 h 1905000"/>
                <a:gd name="connsiteX16" fmla="*/ 1458830 w 1604097"/>
                <a:gd name="connsiteY16" fmla="*/ 1782799 h 1905000"/>
                <a:gd name="connsiteX17" fmla="*/ 954168 w 1604097"/>
                <a:gd name="connsiteY17" fmla="*/ 1414837 h 1905000"/>
                <a:gd name="connsiteX18" fmla="*/ 801392 w 1604097"/>
                <a:gd name="connsiteY18" fmla="*/ 1363041 h 1905000"/>
                <a:gd name="connsiteX19" fmla="*/ 648665 w 1604097"/>
                <a:gd name="connsiteY19" fmla="*/ 1414928 h 1905000"/>
                <a:gd name="connsiteX20" fmla="*/ 145388 w 1604097"/>
                <a:gd name="connsiteY20" fmla="*/ 1782425 h 1905000"/>
                <a:gd name="connsiteX21" fmla="*/ 143859 w 1604097"/>
                <a:gd name="connsiteY21" fmla="*/ 1783622 h 1905000"/>
                <a:gd name="connsiteX22" fmla="*/ 134232 w 1604097"/>
                <a:gd name="connsiteY22" fmla="*/ 1787415 h 1905000"/>
                <a:gd name="connsiteX23" fmla="*/ 117275 w 1604097"/>
                <a:gd name="connsiteY23" fmla="*/ 1770785 h 1905000"/>
                <a:gd name="connsiteX24" fmla="*/ 117275 w 1604097"/>
                <a:gd name="connsiteY24" fmla="*/ 131173 h 1905000"/>
                <a:gd name="connsiteX25" fmla="*/ 133674 w 1604097"/>
                <a:gd name="connsiteY25" fmla="*/ 117276 h 1905000"/>
                <a:gd name="connsiteX26" fmla="*/ 1470419 w 1604097"/>
                <a:gd name="connsiteY26" fmla="*/ 117276 h 1905000"/>
                <a:gd name="connsiteX27" fmla="*/ 1486819 w 1604097"/>
                <a:gd name="connsiteY27" fmla="*/ 131175 h 1905000"/>
                <a:gd name="connsiteX28" fmla="*/ 1486819 w 1604097"/>
                <a:gd name="connsiteY28" fmla="*/ 1771008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04097" h="1905000">
                  <a:moveTo>
                    <a:pt x="1470419" y="0"/>
                  </a:moveTo>
                  <a:lnTo>
                    <a:pt x="133674" y="0"/>
                  </a:lnTo>
                  <a:cubicBezTo>
                    <a:pt x="59892" y="0"/>
                    <a:pt x="0" y="58754"/>
                    <a:pt x="0" y="131171"/>
                  </a:cubicBezTo>
                  <a:lnTo>
                    <a:pt x="0" y="1770785"/>
                  </a:lnTo>
                  <a:cubicBezTo>
                    <a:pt x="0" y="1882142"/>
                    <a:pt x="128204" y="1944765"/>
                    <a:pt x="216117" y="1875988"/>
                  </a:cubicBezTo>
                  <a:lnTo>
                    <a:pt x="719161" y="1508669"/>
                  </a:lnTo>
                  <a:cubicBezTo>
                    <a:pt x="767437" y="1470867"/>
                    <a:pt x="835303" y="1470867"/>
                    <a:pt x="883804" y="1508669"/>
                  </a:cubicBezTo>
                  <a:lnTo>
                    <a:pt x="1388213" y="1876444"/>
                  </a:lnTo>
                  <a:cubicBezTo>
                    <a:pt x="1476117" y="1944996"/>
                    <a:pt x="1604098" y="1882369"/>
                    <a:pt x="1604098" y="1771008"/>
                  </a:cubicBezTo>
                  <a:lnTo>
                    <a:pt x="1604098" y="131171"/>
                  </a:lnTo>
                  <a:cubicBezTo>
                    <a:pt x="1604092" y="58754"/>
                    <a:pt x="1544200" y="0"/>
                    <a:pt x="1470419" y="0"/>
                  </a:cubicBezTo>
                  <a:close/>
                  <a:moveTo>
                    <a:pt x="1486819" y="1771006"/>
                  </a:moveTo>
                  <a:cubicBezTo>
                    <a:pt x="1486819" y="1776147"/>
                    <a:pt x="1485471" y="1779620"/>
                    <a:pt x="1482310" y="1782610"/>
                  </a:cubicBezTo>
                  <a:cubicBezTo>
                    <a:pt x="1478976" y="1785766"/>
                    <a:pt x="1474223" y="1787725"/>
                    <a:pt x="1469900" y="1787725"/>
                  </a:cubicBezTo>
                  <a:lnTo>
                    <a:pt x="1469898" y="1787725"/>
                  </a:lnTo>
                  <a:cubicBezTo>
                    <a:pt x="1467688" y="1787725"/>
                    <a:pt x="1464599" y="1787298"/>
                    <a:pt x="1460328" y="1783962"/>
                  </a:cubicBezTo>
                  <a:lnTo>
                    <a:pt x="1458830" y="1782799"/>
                  </a:lnTo>
                  <a:lnTo>
                    <a:pt x="954168" y="1414837"/>
                  </a:lnTo>
                  <a:cubicBezTo>
                    <a:pt x="910505" y="1381418"/>
                    <a:pt x="856341" y="1363041"/>
                    <a:pt x="801392" y="1363041"/>
                  </a:cubicBezTo>
                  <a:cubicBezTo>
                    <a:pt x="746387" y="1363041"/>
                    <a:pt x="692245" y="1381453"/>
                    <a:pt x="648665" y="1414928"/>
                  </a:cubicBezTo>
                  <a:lnTo>
                    <a:pt x="145388" y="1782425"/>
                  </a:lnTo>
                  <a:lnTo>
                    <a:pt x="143859" y="1783622"/>
                  </a:lnTo>
                  <a:cubicBezTo>
                    <a:pt x="139562" y="1786985"/>
                    <a:pt x="136459" y="1787415"/>
                    <a:pt x="134232" y="1787415"/>
                  </a:cubicBezTo>
                  <a:cubicBezTo>
                    <a:pt x="134064" y="1787415"/>
                    <a:pt x="117275" y="1786699"/>
                    <a:pt x="117275" y="1770785"/>
                  </a:cubicBezTo>
                  <a:lnTo>
                    <a:pt x="117275" y="131173"/>
                  </a:lnTo>
                  <a:cubicBezTo>
                    <a:pt x="117275" y="123643"/>
                    <a:pt x="124785" y="117276"/>
                    <a:pt x="133674" y="117276"/>
                  </a:cubicBezTo>
                  <a:lnTo>
                    <a:pt x="1470419" y="117276"/>
                  </a:lnTo>
                  <a:cubicBezTo>
                    <a:pt x="1479311" y="117276"/>
                    <a:pt x="1486819" y="123643"/>
                    <a:pt x="1486819" y="131175"/>
                  </a:cubicBezTo>
                  <a:lnTo>
                    <a:pt x="1486819" y="177100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E5B8750-2539-67E2-87E8-4EF50252C852}"/>
                </a:ext>
              </a:extLst>
            </p:cNvPr>
            <p:cNvSpPr/>
            <p:nvPr/>
          </p:nvSpPr>
          <p:spPr>
            <a:xfrm>
              <a:off x="5703669" y="2830150"/>
              <a:ext cx="748021" cy="735089"/>
            </a:xfrm>
            <a:custGeom>
              <a:avLst/>
              <a:gdLst>
                <a:gd name="connsiteX0" fmla="*/ 732464 w 748021"/>
                <a:gd name="connsiteY0" fmla="*/ 330891 h 735089"/>
                <a:gd name="connsiteX1" fmla="*/ 609950 w 748021"/>
                <a:gd name="connsiteY1" fmla="*/ 453404 h 735089"/>
                <a:gd name="connsiteX2" fmla="*/ 595142 w 748021"/>
                <a:gd name="connsiteY2" fmla="*/ 500088 h 735089"/>
                <a:gd name="connsiteX3" fmla="*/ 624069 w 748021"/>
                <a:gd name="connsiteY3" fmla="*/ 673156 h 735089"/>
                <a:gd name="connsiteX4" fmla="*/ 549368 w 748021"/>
                <a:gd name="connsiteY4" fmla="*/ 728716 h 735089"/>
                <a:gd name="connsiteX5" fmla="*/ 397936 w 748021"/>
                <a:gd name="connsiteY5" fmla="*/ 647195 h 735089"/>
                <a:gd name="connsiteX6" fmla="*/ 350108 w 748021"/>
                <a:gd name="connsiteY6" fmla="*/ 647195 h 735089"/>
                <a:gd name="connsiteX7" fmla="*/ 198670 w 748021"/>
                <a:gd name="connsiteY7" fmla="*/ 728943 h 735089"/>
                <a:gd name="connsiteX8" fmla="*/ 123982 w 748021"/>
                <a:gd name="connsiteY8" fmla="*/ 673383 h 735089"/>
                <a:gd name="connsiteX9" fmla="*/ 152894 w 748021"/>
                <a:gd name="connsiteY9" fmla="*/ 500309 h 735089"/>
                <a:gd name="connsiteX10" fmla="*/ 138097 w 748021"/>
                <a:gd name="connsiteY10" fmla="*/ 453620 h 735089"/>
                <a:gd name="connsiteX11" fmla="*/ 15583 w 748021"/>
                <a:gd name="connsiteY11" fmla="*/ 331107 h 735089"/>
                <a:gd name="connsiteX12" fmla="*/ 44052 w 748021"/>
                <a:gd name="connsiteY12" fmla="*/ 240936 h 735089"/>
                <a:gd name="connsiteX13" fmla="*/ 213247 w 748021"/>
                <a:gd name="connsiteY13" fmla="*/ 215657 h 735089"/>
                <a:gd name="connsiteX14" fmla="*/ 251956 w 748021"/>
                <a:gd name="connsiteY14" fmla="*/ 186733 h 735089"/>
                <a:gd name="connsiteX15" fmla="*/ 327564 w 748021"/>
                <a:gd name="connsiteY15" fmla="*/ 29375 h 735089"/>
                <a:gd name="connsiteX16" fmla="*/ 373794 w 748021"/>
                <a:gd name="connsiteY16" fmla="*/ 0 h 735089"/>
                <a:gd name="connsiteX17" fmla="*/ 420023 w 748021"/>
                <a:gd name="connsiteY17" fmla="*/ 29375 h 735089"/>
                <a:gd name="connsiteX18" fmla="*/ 495619 w 748021"/>
                <a:gd name="connsiteY18" fmla="*/ 186733 h 735089"/>
                <a:gd name="connsiteX19" fmla="*/ 534338 w 748021"/>
                <a:gd name="connsiteY19" fmla="*/ 215657 h 735089"/>
                <a:gd name="connsiteX20" fmla="*/ 703535 w 748021"/>
                <a:gd name="connsiteY20" fmla="*/ 240938 h 735089"/>
                <a:gd name="connsiteX21" fmla="*/ 732464 w 748021"/>
                <a:gd name="connsiteY21" fmla="*/ 330891 h 73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48021" h="735089">
                  <a:moveTo>
                    <a:pt x="732464" y="330891"/>
                  </a:moveTo>
                  <a:lnTo>
                    <a:pt x="609950" y="453404"/>
                  </a:lnTo>
                  <a:cubicBezTo>
                    <a:pt x="597694" y="465618"/>
                    <a:pt x="592166" y="483043"/>
                    <a:pt x="595142" y="500088"/>
                  </a:cubicBezTo>
                  <a:lnTo>
                    <a:pt x="624069" y="673156"/>
                  </a:lnTo>
                  <a:cubicBezTo>
                    <a:pt x="631348" y="716194"/>
                    <a:pt x="587174" y="749211"/>
                    <a:pt x="549368" y="728716"/>
                  </a:cubicBezTo>
                  <a:lnTo>
                    <a:pt x="397936" y="647195"/>
                  </a:lnTo>
                  <a:cubicBezTo>
                    <a:pt x="382904" y="639224"/>
                    <a:pt x="364914" y="639224"/>
                    <a:pt x="350108" y="647195"/>
                  </a:cubicBezTo>
                  <a:lnTo>
                    <a:pt x="198670" y="728943"/>
                  </a:lnTo>
                  <a:cubicBezTo>
                    <a:pt x="160867" y="749213"/>
                    <a:pt x="116688" y="716419"/>
                    <a:pt x="123982" y="673383"/>
                  </a:cubicBezTo>
                  <a:lnTo>
                    <a:pt x="152894" y="500309"/>
                  </a:lnTo>
                  <a:cubicBezTo>
                    <a:pt x="155865" y="483231"/>
                    <a:pt x="150167" y="465925"/>
                    <a:pt x="138097" y="453620"/>
                  </a:cubicBezTo>
                  <a:lnTo>
                    <a:pt x="15583" y="331107"/>
                  </a:lnTo>
                  <a:cubicBezTo>
                    <a:pt x="-14936" y="300597"/>
                    <a:pt x="1915" y="247309"/>
                    <a:pt x="44052" y="240936"/>
                  </a:cubicBezTo>
                  <a:lnTo>
                    <a:pt x="213247" y="215657"/>
                  </a:lnTo>
                  <a:cubicBezTo>
                    <a:pt x="230097" y="213148"/>
                    <a:pt x="244674" y="202220"/>
                    <a:pt x="251956" y="186733"/>
                  </a:cubicBezTo>
                  <a:lnTo>
                    <a:pt x="327564" y="29375"/>
                  </a:lnTo>
                  <a:cubicBezTo>
                    <a:pt x="335957" y="11433"/>
                    <a:pt x="353985" y="-23"/>
                    <a:pt x="373794" y="0"/>
                  </a:cubicBezTo>
                  <a:cubicBezTo>
                    <a:pt x="393602" y="-23"/>
                    <a:pt x="411630" y="11433"/>
                    <a:pt x="420023" y="29375"/>
                  </a:cubicBezTo>
                  <a:lnTo>
                    <a:pt x="495619" y="186733"/>
                  </a:lnTo>
                  <a:cubicBezTo>
                    <a:pt x="503142" y="202220"/>
                    <a:pt x="517709" y="213148"/>
                    <a:pt x="534338" y="215657"/>
                  </a:cubicBezTo>
                  <a:lnTo>
                    <a:pt x="703535" y="240938"/>
                  </a:lnTo>
                  <a:cubicBezTo>
                    <a:pt x="746126" y="247086"/>
                    <a:pt x="762973" y="300372"/>
                    <a:pt x="732464" y="33089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7" name="图形 25">
            <a:extLst>
              <a:ext uri="{FF2B5EF4-FFF2-40B4-BE49-F238E27FC236}">
                <a16:creationId xmlns:a16="http://schemas.microsoft.com/office/drawing/2014/main" id="{80D849AF-65CE-416D-72FB-20E96AB093D9}"/>
              </a:ext>
            </a:extLst>
          </p:cNvPr>
          <p:cNvSpPr>
            <a:spLocks noChangeAspect="1"/>
          </p:cNvSpPr>
          <p:nvPr/>
        </p:nvSpPr>
        <p:spPr>
          <a:xfrm>
            <a:off x="5225387" y="3264626"/>
            <a:ext cx="432000" cy="417374"/>
          </a:xfrm>
          <a:custGeom>
            <a:avLst/>
            <a:gdLst>
              <a:gd name="connsiteX0" fmla="*/ 89483 w 1560462"/>
              <a:gd name="connsiteY0" fmla="*/ 1201787 h 1507628"/>
              <a:gd name="connsiteX1" fmla="*/ 332259 w 1560462"/>
              <a:gd name="connsiteY1" fmla="*/ 1201787 h 1507628"/>
              <a:gd name="connsiteX2" fmla="*/ 421742 w 1560462"/>
              <a:gd name="connsiteY2" fmla="*/ 1291270 h 1507628"/>
              <a:gd name="connsiteX3" fmla="*/ 421742 w 1560462"/>
              <a:gd name="connsiteY3" fmla="*/ 1417960 h 1507628"/>
              <a:gd name="connsiteX4" fmla="*/ 332259 w 1560462"/>
              <a:gd name="connsiteY4" fmla="*/ 1507443 h 1507628"/>
              <a:gd name="connsiteX5" fmla="*/ 89483 w 1560462"/>
              <a:gd name="connsiteY5" fmla="*/ 1507443 h 1507628"/>
              <a:gd name="connsiteX6" fmla="*/ 0 w 1560462"/>
              <a:gd name="connsiteY6" fmla="*/ 1417960 h 1507628"/>
              <a:gd name="connsiteX7" fmla="*/ 0 w 1560462"/>
              <a:gd name="connsiteY7" fmla="*/ 1291270 h 1507628"/>
              <a:gd name="connsiteX8" fmla="*/ 89483 w 1560462"/>
              <a:gd name="connsiteY8" fmla="*/ 1201787 h 1507628"/>
              <a:gd name="connsiteX9" fmla="*/ 658937 w 1560462"/>
              <a:gd name="connsiteY9" fmla="*/ 1075283 h 1507628"/>
              <a:gd name="connsiteX10" fmla="*/ 901712 w 1560462"/>
              <a:gd name="connsiteY10" fmla="*/ 1075283 h 1507628"/>
              <a:gd name="connsiteX11" fmla="*/ 991195 w 1560462"/>
              <a:gd name="connsiteY11" fmla="*/ 1164766 h 1507628"/>
              <a:gd name="connsiteX12" fmla="*/ 991195 w 1560462"/>
              <a:gd name="connsiteY12" fmla="*/ 1418146 h 1507628"/>
              <a:gd name="connsiteX13" fmla="*/ 901712 w 1560462"/>
              <a:gd name="connsiteY13" fmla="*/ 1507629 h 1507628"/>
              <a:gd name="connsiteX14" fmla="*/ 658937 w 1560462"/>
              <a:gd name="connsiteY14" fmla="*/ 1507629 h 1507628"/>
              <a:gd name="connsiteX15" fmla="*/ 569454 w 1560462"/>
              <a:gd name="connsiteY15" fmla="*/ 1418146 h 1507628"/>
              <a:gd name="connsiteX16" fmla="*/ 569454 w 1560462"/>
              <a:gd name="connsiteY16" fmla="*/ 1164766 h 1507628"/>
              <a:gd name="connsiteX17" fmla="*/ 658937 w 1560462"/>
              <a:gd name="connsiteY17" fmla="*/ 1075283 h 1507628"/>
              <a:gd name="connsiteX18" fmla="*/ 1228204 w 1560462"/>
              <a:gd name="connsiteY18" fmla="*/ 758837 h 1507628"/>
              <a:gd name="connsiteX19" fmla="*/ 1470980 w 1560462"/>
              <a:gd name="connsiteY19" fmla="*/ 758837 h 1507628"/>
              <a:gd name="connsiteX20" fmla="*/ 1560463 w 1560462"/>
              <a:gd name="connsiteY20" fmla="*/ 848320 h 1507628"/>
              <a:gd name="connsiteX21" fmla="*/ 1560463 w 1560462"/>
              <a:gd name="connsiteY21" fmla="*/ 1417960 h 1507628"/>
              <a:gd name="connsiteX22" fmla="*/ 1470980 w 1560462"/>
              <a:gd name="connsiteY22" fmla="*/ 1507443 h 1507628"/>
              <a:gd name="connsiteX23" fmla="*/ 1228204 w 1560462"/>
              <a:gd name="connsiteY23" fmla="*/ 1507443 h 1507628"/>
              <a:gd name="connsiteX24" fmla="*/ 1138721 w 1560462"/>
              <a:gd name="connsiteY24" fmla="*/ 1417960 h 1507628"/>
              <a:gd name="connsiteX25" fmla="*/ 1138721 w 1560462"/>
              <a:gd name="connsiteY25" fmla="*/ 848506 h 1507628"/>
              <a:gd name="connsiteX26" fmla="*/ 1228204 w 1560462"/>
              <a:gd name="connsiteY26" fmla="*/ 758837 h 1507628"/>
              <a:gd name="connsiteX27" fmla="*/ 1492188 w 1560462"/>
              <a:gd name="connsiteY27" fmla="*/ 0 h 1507628"/>
              <a:gd name="connsiteX28" fmla="*/ 1023193 w 1560462"/>
              <a:gd name="connsiteY28" fmla="*/ 0 h 1507628"/>
              <a:gd name="connsiteX29" fmla="*/ 973522 w 1560462"/>
              <a:gd name="connsiteY29" fmla="*/ 120737 h 1507628"/>
              <a:gd name="connsiteX30" fmla="*/ 1108584 w 1560462"/>
              <a:gd name="connsiteY30" fmla="*/ 255798 h 1507628"/>
              <a:gd name="connsiteX31" fmla="*/ 71065 w 1560462"/>
              <a:gd name="connsiteY31" fmla="*/ 781720 h 1507628"/>
              <a:gd name="connsiteX32" fmla="*/ 0 w 1560462"/>
              <a:gd name="connsiteY32" fmla="*/ 852785 h 1507628"/>
              <a:gd name="connsiteX33" fmla="*/ 71065 w 1560462"/>
              <a:gd name="connsiteY33" fmla="*/ 923851 h 1507628"/>
              <a:gd name="connsiteX34" fmla="*/ 1307455 w 1560462"/>
              <a:gd name="connsiteY34" fmla="*/ 454856 h 1507628"/>
              <a:gd name="connsiteX35" fmla="*/ 1435447 w 1560462"/>
              <a:gd name="connsiteY35" fmla="*/ 582848 h 1507628"/>
              <a:gd name="connsiteX36" fmla="*/ 1556184 w 1560462"/>
              <a:gd name="connsiteY36" fmla="*/ 533177 h 1507628"/>
              <a:gd name="connsiteX37" fmla="*/ 1556184 w 1560462"/>
              <a:gd name="connsiteY37" fmla="*/ 71065 h 1507628"/>
              <a:gd name="connsiteX38" fmla="*/ 1492188 w 1560462"/>
              <a:gd name="connsiteY38" fmla="*/ 0 h 150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560462" h="1507628">
                <a:moveTo>
                  <a:pt x="89483" y="1201787"/>
                </a:moveTo>
                <a:lnTo>
                  <a:pt x="332259" y="1201787"/>
                </a:lnTo>
                <a:cubicBezTo>
                  <a:pt x="391976" y="1201787"/>
                  <a:pt x="421742" y="1231553"/>
                  <a:pt x="421742" y="1291270"/>
                </a:cubicBezTo>
                <a:lnTo>
                  <a:pt x="421742" y="1417960"/>
                </a:lnTo>
                <a:cubicBezTo>
                  <a:pt x="421742" y="1477677"/>
                  <a:pt x="391976" y="1507443"/>
                  <a:pt x="332259" y="1507443"/>
                </a:cubicBezTo>
                <a:lnTo>
                  <a:pt x="89483" y="1507443"/>
                </a:lnTo>
                <a:cubicBezTo>
                  <a:pt x="29766" y="1507443"/>
                  <a:pt x="0" y="1477677"/>
                  <a:pt x="0" y="1417960"/>
                </a:cubicBezTo>
                <a:lnTo>
                  <a:pt x="0" y="1291270"/>
                </a:lnTo>
                <a:cubicBezTo>
                  <a:pt x="0" y="1231553"/>
                  <a:pt x="29952" y="1201787"/>
                  <a:pt x="89483" y="1201787"/>
                </a:cubicBezTo>
                <a:close/>
                <a:moveTo>
                  <a:pt x="658937" y="1075283"/>
                </a:moveTo>
                <a:lnTo>
                  <a:pt x="901712" y="1075283"/>
                </a:lnTo>
                <a:cubicBezTo>
                  <a:pt x="961430" y="1075283"/>
                  <a:pt x="991195" y="1105049"/>
                  <a:pt x="991195" y="1164766"/>
                </a:cubicBezTo>
                <a:lnTo>
                  <a:pt x="991195" y="1418146"/>
                </a:lnTo>
                <a:cubicBezTo>
                  <a:pt x="991195" y="1477863"/>
                  <a:pt x="961430" y="1507629"/>
                  <a:pt x="901712" y="1507629"/>
                </a:cubicBezTo>
                <a:lnTo>
                  <a:pt x="658937" y="1507629"/>
                </a:lnTo>
                <a:cubicBezTo>
                  <a:pt x="599219" y="1507629"/>
                  <a:pt x="569454" y="1477863"/>
                  <a:pt x="569454" y="1418146"/>
                </a:cubicBezTo>
                <a:lnTo>
                  <a:pt x="569454" y="1164766"/>
                </a:lnTo>
                <a:cubicBezTo>
                  <a:pt x="569454" y="1105049"/>
                  <a:pt x="599219" y="1075283"/>
                  <a:pt x="658937" y="1075283"/>
                </a:cubicBezTo>
                <a:close/>
                <a:moveTo>
                  <a:pt x="1228204" y="758837"/>
                </a:moveTo>
                <a:lnTo>
                  <a:pt x="1470980" y="758837"/>
                </a:lnTo>
                <a:cubicBezTo>
                  <a:pt x="1530697" y="758837"/>
                  <a:pt x="1560463" y="788603"/>
                  <a:pt x="1560463" y="848320"/>
                </a:cubicBezTo>
                <a:lnTo>
                  <a:pt x="1560463" y="1417960"/>
                </a:lnTo>
                <a:cubicBezTo>
                  <a:pt x="1560463" y="1477677"/>
                  <a:pt x="1530697" y="1507443"/>
                  <a:pt x="1470980" y="1507443"/>
                </a:cubicBezTo>
                <a:lnTo>
                  <a:pt x="1228204" y="1507443"/>
                </a:lnTo>
                <a:cubicBezTo>
                  <a:pt x="1168487" y="1507443"/>
                  <a:pt x="1138721" y="1477677"/>
                  <a:pt x="1138721" y="1417960"/>
                </a:cubicBezTo>
                <a:lnTo>
                  <a:pt x="1138721" y="848506"/>
                </a:lnTo>
                <a:cubicBezTo>
                  <a:pt x="1138721" y="788789"/>
                  <a:pt x="1168673" y="758837"/>
                  <a:pt x="1228204" y="758837"/>
                </a:cubicBezTo>
                <a:close/>
                <a:moveTo>
                  <a:pt x="1492188" y="0"/>
                </a:moveTo>
                <a:lnTo>
                  <a:pt x="1023193" y="0"/>
                </a:lnTo>
                <a:cubicBezTo>
                  <a:pt x="959197" y="0"/>
                  <a:pt x="930920" y="78135"/>
                  <a:pt x="973522" y="120737"/>
                </a:cubicBezTo>
                <a:lnTo>
                  <a:pt x="1108584" y="255798"/>
                </a:lnTo>
                <a:cubicBezTo>
                  <a:pt x="845530" y="554199"/>
                  <a:pt x="468995" y="781720"/>
                  <a:pt x="71065" y="781720"/>
                </a:cubicBezTo>
                <a:cubicBezTo>
                  <a:pt x="28463" y="781720"/>
                  <a:pt x="0" y="810183"/>
                  <a:pt x="0" y="852785"/>
                </a:cubicBezTo>
                <a:cubicBezTo>
                  <a:pt x="0" y="895387"/>
                  <a:pt x="28463" y="923851"/>
                  <a:pt x="71065" y="923851"/>
                </a:cubicBezTo>
                <a:cubicBezTo>
                  <a:pt x="547129" y="923851"/>
                  <a:pt x="987661" y="788789"/>
                  <a:pt x="1307455" y="454856"/>
                </a:cubicBezTo>
                <a:lnTo>
                  <a:pt x="1435447" y="582848"/>
                </a:lnTo>
                <a:cubicBezTo>
                  <a:pt x="1478049" y="625450"/>
                  <a:pt x="1556184" y="596987"/>
                  <a:pt x="1556184" y="533177"/>
                </a:cubicBezTo>
                <a:lnTo>
                  <a:pt x="1556184" y="71065"/>
                </a:lnTo>
                <a:cubicBezTo>
                  <a:pt x="1563253" y="28463"/>
                  <a:pt x="1534790" y="0"/>
                  <a:pt x="1492188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图形 45">
            <a:extLst>
              <a:ext uri="{FF2B5EF4-FFF2-40B4-BE49-F238E27FC236}">
                <a16:creationId xmlns:a16="http://schemas.microsoft.com/office/drawing/2014/main" id="{ADC5E2F7-D389-71DF-C728-8095D767D836}"/>
              </a:ext>
            </a:extLst>
          </p:cNvPr>
          <p:cNvSpPr>
            <a:spLocks noChangeAspect="1"/>
          </p:cNvSpPr>
          <p:nvPr/>
        </p:nvSpPr>
        <p:spPr>
          <a:xfrm>
            <a:off x="7962629" y="3257313"/>
            <a:ext cx="417103" cy="432000"/>
          </a:xfrm>
          <a:custGeom>
            <a:avLst/>
            <a:gdLst>
              <a:gd name="connsiteX0" fmla="*/ 1428750 w 1666875"/>
              <a:gd name="connsiteY0" fmla="*/ 1250156 h 1726406"/>
              <a:gd name="connsiteX1" fmla="*/ 1195685 w 1666875"/>
              <a:gd name="connsiteY1" fmla="*/ 1439585 h 1726406"/>
              <a:gd name="connsiteX2" fmla="*/ 603528 w 1666875"/>
              <a:gd name="connsiteY2" fmla="*/ 1439466 h 1726406"/>
              <a:gd name="connsiteX3" fmla="*/ 572929 w 1666875"/>
              <a:gd name="connsiteY3" fmla="*/ 1309688 h 1726406"/>
              <a:gd name="connsiteX4" fmla="*/ 744795 w 1666875"/>
              <a:gd name="connsiteY4" fmla="*/ 1309688 h 1726406"/>
              <a:gd name="connsiteX5" fmla="*/ 863203 w 1666875"/>
              <a:gd name="connsiteY5" fmla="*/ 1369219 h 1726406"/>
              <a:gd name="connsiteX6" fmla="*/ 1012001 w 1666875"/>
              <a:gd name="connsiteY6" fmla="*/ 1220360 h 1726406"/>
              <a:gd name="connsiteX7" fmla="*/ 863142 w 1666875"/>
              <a:gd name="connsiteY7" fmla="*/ 1071563 h 1726406"/>
              <a:gd name="connsiteX8" fmla="*/ 717351 w 1666875"/>
              <a:gd name="connsiteY8" fmla="*/ 1190625 h 1726406"/>
              <a:gd name="connsiteX9" fmla="*/ 556915 w 1666875"/>
              <a:gd name="connsiteY9" fmla="*/ 1190625 h 1726406"/>
              <a:gd name="connsiteX10" fmla="*/ 329684 w 1666875"/>
              <a:gd name="connsiteY10" fmla="*/ 952500 h 1726406"/>
              <a:gd name="connsiteX11" fmla="*/ 59531 w 1666875"/>
              <a:gd name="connsiteY11" fmla="*/ 952500 h 1726406"/>
              <a:gd name="connsiteX12" fmla="*/ 0 w 1666875"/>
              <a:gd name="connsiteY12" fmla="*/ 1012031 h 1726406"/>
              <a:gd name="connsiteX13" fmla="*/ 59531 w 1666875"/>
              <a:gd name="connsiteY13" fmla="*/ 1071563 h 1726406"/>
              <a:gd name="connsiteX14" fmla="*/ 329744 w 1666875"/>
              <a:gd name="connsiteY14" fmla="*/ 1071563 h 1726406"/>
              <a:gd name="connsiteX15" fmla="*/ 435233 w 1666875"/>
              <a:gd name="connsiteY15" fmla="*/ 1190625 h 1726406"/>
              <a:gd name="connsiteX16" fmla="*/ 59531 w 1666875"/>
              <a:gd name="connsiteY16" fmla="*/ 1190625 h 1726406"/>
              <a:gd name="connsiteX17" fmla="*/ 0 w 1666875"/>
              <a:gd name="connsiteY17" fmla="*/ 1250156 h 1726406"/>
              <a:gd name="connsiteX18" fmla="*/ 59531 w 1666875"/>
              <a:gd name="connsiteY18" fmla="*/ 1309688 h 1726406"/>
              <a:gd name="connsiteX19" fmla="*/ 453092 w 1666875"/>
              <a:gd name="connsiteY19" fmla="*/ 1309688 h 1726406"/>
              <a:gd name="connsiteX20" fmla="*/ 606088 w 1666875"/>
              <a:gd name="connsiteY20" fmla="*/ 1558647 h 1726406"/>
              <a:gd name="connsiteX21" fmla="*/ 1198007 w 1666875"/>
              <a:gd name="connsiteY21" fmla="*/ 1558647 h 1726406"/>
              <a:gd name="connsiteX22" fmla="*/ 1202115 w 1666875"/>
              <a:gd name="connsiteY22" fmla="*/ 1557814 h 1726406"/>
              <a:gd name="connsiteX23" fmla="*/ 1428750 w 1666875"/>
              <a:gd name="connsiteY23" fmla="*/ 1726406 h 1726406"/>
              <a:gd name="connsiteX24" fmla="*/ 1666875 w 1666875"/>
              <a:gd name="connsiteY24" fmla="*/ 1488281 h 1726406"/>
              <a:gd name="connsiteX25" fmla="*/ 1428750 w 1666875"/>
              <a:gd name="connsiteY25" fmla="*/ 1250156 h 1726406"/>
              <a:gd name="connsiteX26" fmla="*/ 1428750 w 1666875"/>
              <a:gd name="connsiteY26" fmla="*/ 1607344 h 1726406"/>
              <a:gd name="connsiteX27" fmla="*/ 1309688 w 1666875"/>
              <a:gd name="connsiteY27" fmla="*/ 1488222 h 1726406"/>
              <a:gd name="connsiteX28" fmla="*/ 1428810 w 1666875"/>
              <a:gd name="connsiteY28" fmla="*/ 1369159 h 1726406"/>
              <a:gd name="connsiteX29" fmla="*/ 1547872 w 1666875"/>
              <a:gd name="connsiteY29" fmla="*/ 1488281 h 1726406"/>
              <a:gd name="connsiteX30" fmla="*/ 1428750 w 1666875"/>
              <a:gd name="connsiteY30" fmla="*/ 1607344 h 1726406"/>
              <a:gd name="connsiteX31" fmla="*/ 59531 w 1666875"/>
              <a:gd name="connsiteY31" fmla="*/ 833438 h 1726406"/>
              <a:gd name="connsiteX32" fmla="*/ 774859 w 1666875"/>
              <a:gd name="connsiteY32" fmla="*/ 833438 h 1726406"/>
              <a:gd name="connsiteX33" fmla="*/ 781883 w 1666875"/>
              <a:gd name="connsiteY33" fmla="*/ 832009 h 1726406"/>
              <a:gd name="connsiteX34" fmla="*/ 1012031 w 1666875"/>
              <a:gd name="connsiteY34" fmla="*/ 1012031 h 1726406"/>
              <a:gd name="connsiteX35" fmla="*/ 1250156 w 1666875"/>
              <a:gd name="connsiteY35" fmla="*/ 773906 h 1726406"/>
              <a:gd name="connsiteX36" fmla="*/ 1012031 w 1666875"/>
              <a:gd name="connsiteY36" fmla="*/ 535781 h 1726406"/>
              <a:gd name="connsiteX37" fmla="*/ 781883 w 1666875"/>
              <a:gd name="connsiteY37" fmla="*/ 715804 h 1726406"/>
              <a:gd name="connsiteX38" fmla="*/ 774859 w 1666875"/>
              <a:gd name="connsiteY38" fmla="*/ 714375 h 1726406"/>
              <a:gd name="connsiteX39" fmla="*/ 59531 w 1666875"/>
              <a:gd name="connsiteY39" fmla="*/ 714375 h 1726406"/>
              <a:gd name="connsiteX40" fmla="*/ 0 w 1666875"/>
              <a:gd name="connsiteY40" fmla="*/ 773906 h 1726406"/>
              <a:gd name="connsiteX41" fmla="*/ 59531 w 1666875"/>
              <a:gd name="connsiteY41" fmla="*/ 833438 h 1726406"/>
              <a:gd name="connsiteX42" fmla="*/ 1012031 w 1666875"/>
              <a:gd name="connsiteY42" fmla="*/ 654844 h 1726406"/>
              <a:gd name="connsiteX43" fmla="*/ 1131094 w 1666875"/>
              <a:gd name="connsiteY43" fmla="*/ 773966 h 1726406"/>
              <a:gd name="connsiteX44" fmla="*/ 1011972 w 1666875"/>
              <a:gd name="connsiteY44" fmla="*/ 893028 h 1726406"/>
              <a:gd name="connsiteX45" fmla="*/ 892909 w 1666875"/>
              <a:gd name="connsiteY45" fmla="*/ 773906 h 1726406"/>
              <a:gd name="connsiteX46" fmla="*/ 1012031 w 1666875"/>
              <a:gd name="connsiteY46" fmla="*/ 654844 h 1726406"/>
              <a:gd name="connsiteX47" fmla="*/ 59531 w 1666875"/>
              <a:gd name="connsiteY47" fmla="*/ 606088 h 1726406"/>
              <a:gd name="connsiteX48" fmla="*/ 329744 w 1666875"/>
              <a:gd name="connsiteY48" fmla="*/ 606088 h 1726406"/>
              <a:gd name="connsiteX49" fmla="*/ 570845 w 1666875"/>
              <a:gd name="connsiteY49" fmla="*/ 337840 h 1726406"/>
              <a:gd name="connsiteX50" fmla="*/ 606088 w 1666875"/>
              <a:gd name="connsiteY50" fmla="*/ 238125 h 1726406"/>
              <a:gd name="connsiteX51" fmla="*/ 1161514 w 1666875"/>
              <a:gd name="connsiteY51" fmla="*/ 238125 h 1726406"/>
              <a:gd name="connsiteX52" fmla="*/ 1279922 w 1666875"/>
              <a:gd name="connsiteY52" fmla="*/ 297656 h 1726406"/>
              <a:gd name="connsiteX53" fmla="*/ 1428720 w 1666875"/>
              <a:gd name="connsiteY53" fmla="*/ 148798 h 1726406"/>
              <a:gd name="connsiteX54" fmla="*/ 1279861 w 1666875"/>
              <a:gd name="connsiteY54" fmla="*/ 0 h 1726406"/>
              <a:gd name="connsiteX55" fmla="*/ 1134070 w 1666875"/>
              <a:gd name="connsiteY55" fmla="*/ 119063 h 1726406"/>
              <a:gd name="connsiteX56" fmla="*/ 606088 w 1666875"/>
              <a:gd name="connsiteY56" fmla="*/ 119063 h 1726406"/>
              <a:gd name="connsiteX57" fmla="*/ 453033 w 1666875"/>
              <a:gd name="connsiteY57" fmla="*/ 320397 h 1726406"/>
              <a:gd name="connsiteX58" fmla="*/ 329744 w 1666875"/>
              <a:gd name="connsiteY58" fmla="*/ 487025 h 1726406"/>
              <a:gd name="connsiteX59" fmla="*/ 59531 w 1666875"/>
              <a:gd name="connsiteY59" fmla="*/ 487025 h 1726406"/>
              <a:gd name="connsiteX60" fmla="*/ 0 w 1666875"/>
              <a:gd name="connsiteY60" fmla="*/ 546556 h 1726406"/>
              <a:gd name="connsiteX61" fmla="*/ 59531 w 1666875"/>
              <a:gd name="connsiteY61" fmla="*/ 606088 h 172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6875" h="1726406">
                <a:moveTo>
                  <a:pt x="1428750" y="1250156"/>
                </a:moveTo>
                <a:cubicBezTo>
                  <a:pt x="1316016" y="1250169"/>
                  <a:pt x="1218739" y="1329233"/>
                  <a:pt x="1195685" y="1439585"/>
                </a:cubicBezTo>
                <a:lnTo>
                  <a:pt x="603528" y="1439466"/>
                </a:lnTo>
                <a:cubicBezTo>
                  <a:pt x="587990" y="1429107"/>
                  <a:pt x="578525" y="1358325"/>
                  <a:pt x="572929" y="1309688"/>
                </a:cubicBezTo>
                <a:lnTo>
                  <a:pt x="744795" y="1309688"/>
                </a:lnTo>
                <a:cubicBezTo>
                  <a:pt x="771942" y="1345644"/>
                  <a:pt x="814685" y="1369219"/>
                  <a:pt x="863203" y="1369219"/>
                </a:cubicBezTo>
                <a:cubicBezTo>
                  <a:pt x="945399" y="1369202"/>
                  <a:pt x="1012018" y="1302556"/>
                  <a:pt x="1012001" y="1220360"/>
                </a:cubicBezTo>
                <a:cubicBezTo>
                  <a:pt x="1011984" y="1138165"/>
                  <a:pt x="945338" y="1071546"/>
                  <a:pt x="863142" y="1071563"/>
                </a:cubicBezTo>
                <a:cubicBezTo>
                  <a:pt x="792432" y="1071577"/>
                  <a:pt x="731494" y="1121343"/>
                  <a:pt x="717351" y="1190625"/>
                </a:cubicBezTo>
                <a:lnTo>
                  <a:pt x="556915" y="1190625"/>
                </a:lnTo>
                <a:cubicBezTo>
                  <a:pt x="535305" y="1073170"/>
                  <a:pt x="485596" y="952500"/>
                  <a:pt x="329684" y="952500"/>
                </a:cubicBezTo>
                <a:lnTo>
                  <a:pt x="59531" y="952500"/>
                </a:lnTo>
                <a:cubicBezTo>
                  <a:pt x="26653" y="952500"/>
                  <a:pt x="0" y="979153"/>
                  <a:pt x="0" y="1012031"/>
                </a:cubicBezTo>
                <a:cubicBezTo>
                  <a:pt x="0" y="1044909"/>
                  <a:pt x="26653" y="1071563"/>
                  <a:pt x="59531" y="1071563"/>
                </a:cubicBezTo>
                <a:lnTo>
                  <a:pt x="329744" y="1071563"/>
                </a:lnTo>
                <a:cubicBezTo>
                  <a:pt x="389870" y="1071563"/>
                  <a:pt x="417433" y="1108353"/>
                  <a:pt x="435233" y="1190625"/>
                </a:cubicBezTo>
                <a:lnTo>
                  <a:pt x="59531" y="1190625"/>
                </a:lnTo>
                <a:cubicBezTo>
                  <a:pt x="26653" y="1190625"/>
                  <a:pt x="0" y="1217278"/>
                  <a:pt x="0" y="1250156"/>
                </a:cubicBezTo>
                <a:cubicBezTo>
                  <a:pt x="0" y="1283034"/>
                  <a:pt x="26653" y="1309688"/>
                  <a:pt x="59531" y="1309688"/>
                </a:cubicBezTo>
                <a:lnTo>
                  <a:pt x="453092" y="1309688"/>
                </a:lnTo>
                <a:cubicBezTo>
                  <a:pt x="465594" y="1421428"/>
                  <a:pt x="482084" y="1558647"/>
                  <a:pt x="606088" y="1558647"/>
                </a:cubicBezTo>
                <a:lnTo>
                  <a:pt x="1198007" y="1558647"/>
                </a:lnTo>
                <a:cubicBezTo>
                  <a:pt x="1199495" y="1558647"/>
                  <a:pt x="1200686" y="1557933"/>
                  <a:pt x="1202115" y="1557814"/>
                </a:cubicBezTo>
                <a:cubicBezTo>
                  <a:pt x="1232059" y="1655147"/>
                  <a:pt x="1321594" y="1726406"/>
                  <a:pt x="1428750" y="1726406"/>
                </a:cubicBezTo>
                <a:cubicBezTo>
                  <a:pt x="1560263" y="1726406"/>
                  <a:pt x="1666875" y="1619794"/>
                  <a:pt x="1666875" y="1488281"/>
                </a:cubicBezTo>
                <a:cubicBezTo>
                  <a:pt x="1666875" y="1356769"/>
                  <a:pt x="1560263" y="1250156"/>
                  <a:pt x="1428750" y="1250156"/>
                </a:cubicBezTo>
                <a:close/>
                <a:moveTo>
                  <a:pt x="1428750" y="1607344"/>
                </a:moveTo>
                <a:cubicBezTo>
                  <a:pt x="1362977" y="1607327"/>
                  <a:pt x="1309671" y="1553995"/>
                  <a:pt x="1309688" y="1488222"/>
                </a:cubicBezTo>
                <a:cubicBezTo>
                  <a:pt x="1309704" y="1422449"/>
                  <a:pt x="1363037" y="1369143"/>
                  <a:pt x="1428810" y="1369159"/>
                </a:cubicBezTo>
                <a:cubicBezTo>
                  <a:pt x="1494582" y="1369176"/>
                  <a:pt x="1547889" y="1422509"/>
                  <a:pt x="1547872" y="1488281"/>
                </a:cubicBezTo>
                <a:cubicBezTo>
                  <a:pt x="1547856" y="1554054"/>
                  <a:pt x="1494523" y="1607360"/>
                  <a:pt x="1428750" y="1607344"/>
                </a:cubicBezTo>
                <a:close/>
                <a:moveTo>
                  <a:pt x="59531" y="833438"/>
                </a:moveTo>
                <a:lnTo>
                  <a:pt x="774859" y="833438"/>
                </a:lnTo>
                <a:cubicBezTo>
                  <a:pt x="777359" y="833438"/>
                  <a:pt x="779502" y="832306"/>
                  <a:pt x="781883" y="832009"/>
                </a:cubicBezTo>
                <a:cubicBezTo>
                  <a:pt x="808290" y="937660"/>
                  <a:pt x="903130" y="1011844"/>
                  <a:pt x="1012031" y="1012031"/>
                </a:cubicBezTo>
                <a:cubicBezTo>
                  <a:pt x="1143544" y="1012031"/>
                  <a:pt x="1250156" y="905419"/>
                  <a:pt x="1250156" y="773906"/>
                </a:cubicBezTo>
                <a:cubicBezTo>
                  <a:pt x="1250156" y="642393"/>
                  <a:pt x="1143544" y="535781"/>
                  <a:pt x="1012031" y="535781"/>
                </a:cubicBezTo>
                <a:cubicBezTo>
                  <a:pt x="903130" y="535968"/>
                  <a:pt x="808290" y="610152"/>
                  <a:pt x="781883" y="715804"/>
                </a:cubicBezTo>
                <a:cubicBezTo>
                  <a:pt x="779502" y="715506"/>
                  <a:pt x="777359" y="714375"/>
                  <a:pt x="774859" y="714375"/>
                </a:cubicBezTo>
                <a:lnTo>
                  <a:pt x="59531" y="714375"/>
                </a:lnTo>
                <a:cubicBezTo>
                  <a:pt x="26653" y="714375"/>
                  <a:pt x="0" y="741028"/>
                  <a:pt x="0" y="773906"/>
                </a:cubicBezTo>
                <a:cubicBezTo>
                  <a:pt x="0" y="806784"/>
                  <a:pt x="26653" y="833438"/>
                  <a:pt x="59531" y="833438"/>
                </a:cubicBezTo>
                <a:close/>
                <a:moveTo>
                  <a:pt x="1012031" y="654844"/>
                </a:moveTo>
                <a:cubicBezTo>
                  <a:pt x="1077804" y="654860"/>
                  <a:pt x="1131110" y="708193"/>
                  <a:pt x="1131094" y="773966"/>
                </a:cubicBezTo>
                <a:cubicBezTo>
                  <a:pt x="1131077" y="839739"/>
                  <a:pt x="1077745" y="893045"/>
                  <a:pt x="1011972" y="893028"/>
                </a:cubicBezTo>
                <a:cubicBezTo>
                  <a:pt x="946199" y="893012"/>
                  <a:pt x="892893" y="839679"/>
                  <a:pt x="892909" y="773906"/>
                </a:cubicBezTo>
                <a:cubicBezTo>
                  <a:pt x="892926" y="708133"/>
                  <a:pt x="946258" y="654827"/>
                  <a:pt x="1012031" y="654844"/>
                </a:cubicBezTo>
                <a:close/>
                <a:moveTo>
                  <a:pt x="59531" y="606088"/>
                </a:moveTo>
                <a:lnTo>
                  <a:pt x="329744" y="606088"/>
                </a:lnTo>
                <a:cubicBezTo>
                  <a:pt x="531078" y="606088"/>
                  <a:pt x="555962" y="438150"/>
                  <a:pt x="570845" y="337840"/>
                </a:cubicBezTo>
                <a:cubicBezTo>
                  <a:pt x="583287" y="253186"/>
                  <a:pt x="590907" y="238125"/>
                  <a:pt x="606088" y="238125"/>
                </a:cubicBezTo>
                <a:lnTo>
                  <a:pt x="1161514" y="238125"/>
                </a:lnTo>
                <a:cubicBezTo>
                  <a:pt x="1188660" y="274082"/>
                  <a:pt x="1231404" y="297656"/>
                  <a:pt x="1279922" y="297656"/>
                </a:cubicBezTo>
                <a:cubicBezTo>
                  <a:pt x="1362117" y="297639"/>
                  <a:pt x="1428736" y="230993"/>
                  <a:pt x="1428720" y="148798"/>
                </a:cubicBezTo>
                <a:cubicBezTo>
                  <a:pt x="1428703" y="66602"/>
                  <a:pt x="1362057" y="-17"/>
                  <a:pt x="1279861" y="0"/>
                </a:cubicBezTo>
                <a:cubicBezTo>
                  <a:pt x="1209151" y="14"/>
                  <a:pt x="1148212" y="49781"/>
                  <a:pt x="1134070" y="119063"/>
                </a:cubicBezTo>
                <a:lnTo>
                  <a:pt x="606088" y="119063"/>
                </a:lnTo>
                <a:cubicBezTo>
                  <a:pt x="482798" y="119063"/>
                  <a:pt x="464880" y="240209"/>
                  <a:pt x="453033" y="320397"/>
                </a:cubicBezTo>
                <a:cubicBezTo>
                  <a:pt x="435531" y="438805"/>
                  <a:pt x="419457" y="487025"/>
                  <a:pt x="329744" y="487025"/>
                </a:cubicBezTo>
                <a:lnTo>
                  <a:pt x="59531" y="487025"/>
                </a:lnTo>
                <a:cubicBezTo>
                  <a:pt x="26653" y="487025"/>
                  <a:pt x="0" y="513678"/>
                  <a:pt x="0" y="546556"/>
                </a:cubicBezTo>
                <a:cubicBezTo>
                  <a:pt x="0" y="579435"/>
                  <a:pt x="26653" y="606088"/>
                  <a:pt x="59531" y="606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图形 28">
            <a:extLst>
              <a:ext uri="{FF2B5EF4-FFF2-40B4-BE49-F238E27FC236}">
                <a16:creationId xmlns:a16="http://schemas.microsoft.com/office/drawing/2014/main" id="{2C56A1C0-51FE-3C6D-66A8-D885C3477270}"/>
              </a:ext>
            </a:extLst>
          </p:cNvPr>
          <p:cNvSpPr>
            <a:spLocks noChangeAspect="1"/>
          </p:cNvSpPr>
          <p:nvPr/>
        </p:nvSpPr>
        <p:spPr>
          <a:xfrm>
            <a:off x="10684972" y="3363184"/>
            <a:ext cx="432000" cy="374262"/>
          </a:xfrm>
          <a:custGeom>
            <a:avLst/>
            <a:gdLst>
              <a:gd name="connsiteX0" fmla="*/ 1397890 w 1786129"/>
              <a:gd name="connsiteY0" fmla="*/ 1451670 h 1547395"/>
              <a:gd name="connsiteX1" fmla="*/ 1322285 w 1786129"/>
              <a:gd name="connsiteY1" fmla="*/ 1360527 h 1547395"/>
              <a:gd name="connsiteX2" fmla="*/ 1545030 w 1786129"/>
              <a:gd name="connsiteY2" fmla="*/ 313828 h 1547395"/>
              <a:gd name="connsiteX3" fmla="*/ 1322285 w 1786129"/>
              <a:gd name="connsiteY3" fmla="*/ 91083 h 1547395"/>
              <a:gd name="connsiteX4" fmla="*/ 1397890 w 1786129"/>
              <a:gd name="connsiteY4" fmla="*/ 0 h 1547395"/>
              <a:gd name="connsiteX5" fmla="*/ 1639144 w 1786129"/>
              <a:gd name="connsiteY5" fmla="*/ 1210415 h 1547395"/>
              <a:gd name="connsiteX6" fmla="*/ 1397890 w 1786129"/>
              <a:gd name="connsiteY6" fmla="*/ 1451670 h 1547395"/>
              <a:gd name="connsiteX7" fmla="*/ 1488377 w 1786129"/>
              <a:gd name="connsiteY7" fmla="*/ 725865 h 1547395"/>
              <a:gd name="connsiteX8" fmla="*/ 1208164 w 1786129"/>
              <a:gd name="connsiteY8" fmla="*/ 1223129 h 1547395"/>
              <a:gd name="connsiteX9" fmla="*/ 1132142 w 1786129"/>
              <a:gd name="connsiteY9" fmla="*/ 1131451 h 1547395"/>
              <a:gd name="connsiteX10" fmla="*/ 1309533 w 1786129"/>
              <a:gd name="connsiteY10" fmla="*/ 497609 h 1547395"/>
              <a:gd name="connsiteX11" fmla="*/ 1132142 w 1786129"/>
              <a:gd name="connsiteY11" fmla="*/ 320219 h 1547395"/>
              <a:gd name="connsiteX12" fmla="*/ 1208164 w 1786129"/>
              <a:gd name="connsiteY12" fmla="*/ 228600 h 1547395"/>
              <a:gd name="connsiteX13" fmla="*/ 1488377 w 1786129"/>
              <a:gd name="connsiteY13" fmla="*/ 725865 h 1547395"/>
              <a:gd name="connsiteX14" fmla="*/ 893065 w 1786129"/>
              <a:gd name="connsiteY14" fmla="*/ 960537 h 1547395"/>
              <a:gd name="connsiteX15" fmla="*/ 661631 w 1786129"/>
              <a:gd name="connsiteY15" fmla="*/ 722435 h 1547395"/>
              <a:gd name="connsiteX16" fmla="*/ 899732 w 1786129"/>
              <a:gd name="connsiteY16" fmla="*/ 491002 h 1547395"/>
              <a:gd name="connsiteX17" fmla="*/ 1131190 w 1786129"/>
              <a:gd name="connsiteY17" fmla="*/ 725865 h 1547395"/>
              <a:gd name="connsiteX18" fmla="*/ 893065 w 1786129"/>
              <a:gd name="connsiteY18" fmla="*/ 960537 h 1547395"/>
              <a:gd name="connsiteX19" fmla="*/ 952596 w 1786129"/>
              <a:gd name="connsiteY19" fmla="*/ 1547396 h 1547395"/>
              <a:gd name="connsiteX20" fmla="*/ 833534 w 1786129"/>
              <a:gd name="connsiteY20" fmla="*/ 1547396 h 1547395"/>
              <a:gd name="connsiteX21" fmla="*/ 833534 w 1786129"/>
              <a:gd name="connsiteY21" fmla="*/ 960537 h 1547395"/>
              <a:gd name="connsiteX22" fmla="*/ 952596 w 1786129"/>
              <a:gd name="connsiteY22" fmla="*/ 960537 h 1547395"/>
              <a:gd name="connsiteX23" fmla="*/ 952596 w 1786129"/>
              <a:gd name="connsiteY23" fmla="*/ 1547396 h 1547395"/>
              <a:gd name="connsiteX24" fmla="*/ 653987 w 1786129"/>
              <a:gd name="connsiteY24" fmla="*/ 1131391 h 1547395"/>
              <a:gd name="connsiteX25" fmla="*/ 577906 w 1786129"/>
              <a:gd name="connsiteY25" fmla="*/ 1223070 h 1547395"/>
              <a:gd name="connsiteX26" fmla="*/ 381825 w 1786129"/>
              <a:gd name="connsiteY26" fmla="*/ 424681 h 1547395"/>
              <a:gd name="connsiteX27" fmla="*/ 577906 w 1786129"/>
              <a:gd name="connsiteY27" fmla="*/ 228600 h 1547395"/>
              <a:gd name="connsiteX28" fmla="*/ 653987 w 1786129"/>
              <a:gd name="connsiteY28" fmla="*/ 320219 h 1547395"/>
              <a:gd name="connsiteX29" fmla="*/ 476558 w 1786129"/>
              <a:gd name="connsiteY29" fmla="*/ 953962 h 1547395"/>
              <a:gd name="connsiteX30" fmla="*/ 653987 w 1786129"/>
              <a:gd name="connsiteY30" fmla="*/ 1131392 h 1547395"/>
              <a:gd name="connsiteX31" fmla="*/ 119159 w 1786129"/>
              <a:gd name="connsiteY31" fmla="*/ 725865 h 1547395"/>
              <a:gd name="connsiteX32" fmla="*/ 463845 w 1786129"/>
              <a:gd name="connsiteY32" fmla="*/ 1360527 h 1547395"/>
              <a:gd name="connsiteX33" fmla="*/ 388240 w 1786129"/>
              <a:gd name="connsiteY33" fmla="*/ 1451670 h 1547395"/>
              <a:gd name="connsiteX34" fmla="*/ 146986 w 1786129"/>
              <a:gd name="connsiteY34" fmla="*/ 241254 h 1547395"/>
              <a:gd name="connsiteX35" fmla="*/ 388240 w 1786129"/>
              <a:gd name="connsiteY35" fmla="*/ 0 h 1547395"/>
              <a:gd name="connsiteX36" fmla="*/ 463845 w 1786129"/>
              <a:gd name="connsiteY36" fmla="*/ 91083 h 1547395"/>
              <a:gd name="connsiteX37" fmla="*/ 119159 w 1786129"/>
              <a:gd name="connsiteY37" fmla="*/ 725865 h 15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86129" h="1547395">
                <a:moveTo>
                  <a:pt x="1397890" y="1451670"/>
                </a:moveTo>
                <a:lnTo>
                  <a:pt x="1322285" y="1360527"/>
                </a:lnTo>
                <a:cubicBezTo>
                  <a:pt x="1672833" y="1132999"/>
                  <a:pt x="1772559" y="664375"/>
                  <a:pt x="1545030" y="313828"/>
                </a:cubicBezTo>
                <a:cubicBezTo>
                  <a:pt x="1487230" y="224776"/>
                  <a:pt x="1411337" y="148883"/>
                  <a:pt x="1322285" y="91083"/>
                </a:cubicBezTo>
                <a:lnTo>
                  <a:pt x="1397890" y="0"/>
                </a:lnTo>
                <a:cubicBezTo>
                  <a:pt x="1798757" y="267626"/>
                  <a:pt x="1906771" y="809548"/>
                  <a:pt x="1639144" y="1210415"/>
                </a:cubicBezTo>
                <a:cubicBezTo>
                  <a:pt x="1575382" y="1305923"/>
                  <a:pt x="1493397" y="1387907"/>
                  <a:pt x="1397890" y="1451670"/>
                </a:cubicBezTo>
                <a:close/>
                <a:moveTo>
                  <a:pt x="1488377" y="725865"/>
                </a:moveTo>
                <a:cubicBezTo>
                  <a:pt x="1487842" y="929080"/>
                  <a:pt x="1381716" y="1117410"/>
                  <a:pt x="1208164" y="1223129"/>
                </a:cubicBezTo>
                <a:lnTo>
                  <a:pt x="1132142" y="1131451"/>
                </a:lnTo>
                <a:cubicBezTo>
                  <a:pt x="1356158" y="1005405"/>
                  <a:pt x="1435579" y="721625"/>
                  <a:pt x="1309533" y="497609"/>
                </a:cubicBezTo>
                <a:cubicBezTo>
                  <a:pt x="1267754" y="423357"/>
                  <a:pt x="1206395" y="361998"/>
                  <a:pt x="1132142" y="320219"/>
                </a:cubicBezTo>
                <a:lnTo>
                  <a:pt x="1208164" y="228600"/>
                </a:lnTo>
                <a:cubicBezTo>
                  <a:pt x="1381708" y="334328"/>
                  <a:pt x="1487830" y="522652"/>
                  <a:pt x="1488377" y="725865"/>
                </a:cubicBezTo>
                <a:close/>
                <a:moveTo>
                  <a:pt x="893065" y="960537"/>
                </a:moveTo>
                <a:cubicBezTo>
                  <a:pt x="763406" y="958696"/>
                  <a:pt x="659790" y="852094"/>
                  <a:pt x="661631" y="722435"/>
                </a:cubicBezTo>
                <a:cubicBezTo>
                  <a:pt x="663472" y="592777"/>
                  <a:pt x="770074" y="489160"/>
                  <a:pt x="899732" y="491002"/>
                </a:cubicBezTo>
                <a:cubicBezTo>
                  <a:pt x="1028128" y="492825"/>
                  <a:pt x="1131242" y="597456"/>
                  <a:pt x="1131190" y="725865"/>
                </a:cubicBezTo>
                <a:cubicBezTo>
                  <a:pt x="1130207" y="856412"/>
                  <a:pt x="1023612" y="961461"/>
                  <a:pt x="893065" y="960537"/>
                </a:cubicBezTo>
                <a:close/>
                <a:moveTo>
                  <a:pt x="952596" y="1547396"/>
                </a:moveTo>
                <a:lnTo>
                  <a:pt x="833534" y="1547396"/>
                </a:lnTo>
                <a:lnTo>
                  <a:pt x="833534" y="960537"/>
                </a:lnTo>
                <a:lnTo>
                  <a:pt x="952596" y="960537"/>
                </a:lnTo>
                <a:lnTo>
                  <a:pt x="952596" y="1547396"/>
                </a:lnTo>
                <a:close/>
                <a:moveTo>
                  <a:pt x="653987" y="1131391"/>
                </a:moveTo>
                <a:lnTo>
                  <a:pt x="577906" y="1223070"/>
                </a:lnTo>
                <a:cubicBezTo>
                  <a:pt x="303291" y="1056747"/>
                  <a:pt x="215503" y="699296"/>
                  <a:pt x="381825" y="424681"/>
                </a:cubicBezTo>
                <a:cubicBezTo>
                  <a:pt x="430412" y="344460"/>
                  <a:pt x="497686" y="277186"/>
                  <a:pt x="577906" y="228600"/>
                </a:cubicBezTo>
                <a:lnTo>
                  <a:pt x="653987" y="320219"/>
                </a:lnTo>
                <a:cubicBezTo>
                  <a:pt x="429988" y="446226"/>
                  <a:pt x="350550" y="729963"/>
                  <a:pt x="476558" y="953962"/>
                </a:cubicBezTo>
                <a:cubicBezTo>
                  <a:pt x="518340" y="1028236"/>
                  <a:pt x="579714" y="1089610"/>
                  <a:pt x="653987" y="1131392"/>
                </a:cubicBezTo>
                <a:close/>
                <a:moveTo>
                  <a:pt x="119159" y="725865"/>
                </a:moveTo>
                <a:cubicBezTo>
                  <a:pt x="119639" y="982018"/>
                  <a:pt x="249246" y="1220661"/>
                  <a:pt x="463845" y="1360527"/>
                </a:cubicBezTo>
                <a:lnTo>
                  <a:pt x="388240" y="1451670"/>
                </a:lnTo>
                <a:cubicBezTo>
                  <a:pt x="-12628" y="1184043"/>
                  <a:pt x="-120641" y="642122"/>
                  <a:pt x="146986" y="241254"/>
                </a:cubicBezTo>
                <a:cubicBezTo>
                  <a:pt x="210748" y="145747"/>
                  <a:pt x="292733" y="63762"/>
                  <a:pt x="388240" y="0"/>
                </a:cubicBezTo>
                <a:lnTo>
                  <a:pt x="463845" y="91083"/>
                </a:lnTo>
                <a:cubicBezTo>
                  <a:pt x="249211" y="230972"/>
                  <a:pt x="119599" y="469669"/>
                  <a:pt x="119159" y="725865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144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00A650-6B11-AD8A-A310-4ACBB12BD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C82EC0F-10FF-55F2-42A9-344C21BA17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7355937"/>
              </p:ext>
            </p:extLst>
          </p:nvPr>
        </p:nvGraphicFramePr>
        <p:xfrm>
          <a:off x="552770" y="1541659"/>
          <a:ext cx="7301446" cy="4233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3B5A28C3-D484-B70E-316B-D6E783B0DAEE}"/>
              </a:ext>
            </a:extLst>
          </p:cNvPr>
          <p:cNvSpPr txBox="1"/>
          <p:nvPr/>
        </p:nvSpPr>
        <p:spPr>
          <a:xfrm>
            <a:off x="1916834" y="5775158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类别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DAFF1A-7CEE-C019-A3DC-0BD2C80CC28E}"/>
              </a:ext>
            </a:extLst>
          </p:cNvPr>
          <p:cNvSpPr txBox="1"/>
          <p:nvPr/>
        </p:nvSpPr>
        <p:spPr>
          <a:xfrm>
            <a:off x="3221876" y="577515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类别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C29312-A4DC-6E13-C5E4-74A48AA8AEE0}"/>
              </a:ext>
            </a:extLst>
          </p:cNvPr>
          <p:cNvSpPr txBox="1"/>
          <p:nvPr/>
        </p:nvSpPr>
        <p:spPr>
          <a:xfrm>
            <a:off x="4559787" y="577515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类别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FD50E81-D598-9130-4BC4-0C012F91D51D}"/>
              </a:ext>
            </a:extLst>
          </p:cNvPr>
          <p:cNvSpPr txBox="1"/>
          <p:nvPr/>
        </p:nvSpPr>
        <p:spPr>
          <a:xfrm>
            <a:off x="5888073" y="577515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类别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4A92D3E-963B-E341-3F99-86A4C23B9BC9}"/>
              </a:ext>
            </a:extLst>
          </p:cNvPr>
          <p:cNvSpPr txBox="1"/>
          <p:nvPr/>
        </p:nvSpPr>
        <p:spPr>
          <a:xfrm>
            <a:off x="8296191" y="15416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F7B9E42-DE90-8BD2-DD6A-396B88C18771}"/>
              </a:ext>
            </a:extLst>
          </p:cNvPr>
          <p:cNvSpPr txBox="1"/>
          <p:nvPr/>
        </p:nvSpPr>
        <p:spPr>
          <a:xfrm>
            <a:off x="8296191" y="1931855"/>
            <a:ext cx="3109746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点击输入您的具体内容用简洁的语言文字进行阐述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7EA1D06-3158-257C-0D40-1B00F58C03ED}"/>
              </a:ext>
            </a:extLst>
          </p:cNvPr>
          <p:cNvSpPr txBox="1"/>
          <p:nvPr/>
        </p:nvSpPr>
        <p:spPr>
          <a:xfrm>
            <a:off x="8296191" y="300600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6910AA-9D77-3CE0-60D7-3A85798219B8}"/>
              </a:ext>
            </a:extLst>
          </p:cNvPr>
          <p:cNvSpPr txBox="1"/>
          <p:nvPr/>
        </p:nvSpPr>
        <p:spPr>
          <a:xfrm>
            <a:off x="8296191" y="3396202"/>
            <a:ext cx="3109746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2"/>
                </a:solidFill>
              </a:rPr>
              <a:t>点击输入您的具体内容用简洁的语言文字进行阐述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9B227F-B785-510C-AB22-934E0C6F65EC}"/>
              </a:ext>
            </a:extLst>
          </p:cNvPr>
          <p:cNvSpPr txBox="1"/>
          <p:nvPr/>
        </p:nvSpPr>
        <p:spPr>
          <a:xfrm>
            <a:off x="8296191" y="447035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3"/>
                </a:solidFill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4356AE5-F480-25AE-2988-2E52FC5286DC}"/>
              </a:ext>
            </a:extLst>
          </p:cNvPr>
          <p:cNvSpPr txBox="1"/>
          <p:nvPr/>
        </p:nvSpPr>
        <p:spPr>
          <a:xfrm>
            <a:off x="8296191" y="4860549"/>
            <a:ext cx="3109746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3"/>
                </a:solidFill>
              </a:rPr>
              <a:t>点击输入您的具体内容用简洁的语言文字进行阐述</a:t>
            </a:r>
          </a:p>
        </p:txBody>
      </p:sp>
    </p:spTree>
    <p:extLst>
      <p:ext uri="{BB962C8B-B14F-4D97-AF65-F5344CB8AC3E}">
        <p14:creationId xmlns:p14="http://schemas.microsoft.com/office/powerpoint/2010/main" val="1015390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70C496-1602-52DF-5AF3-30BE0BBEA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展望未来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E84B743-EAFA-303E-3C1E-E187105158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55560"/>
              </p:ext>
            </p:extLst>
          </p:nvPr>
        </p:nvGraphicFramePr>
        <p:xfrm>
          <a:off x="695325" y="1237295"/>
          <a:ext cx="701451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1BB32FC9-49F6-0337-3F61-6ED597702C9D}"/>
              </a:ext>
            </a:extLst>
          </p:cNvPr>
          <p:cNvGrpSpPr/>
          <p:nvPr/>
        </p:nvGrpSpPr>
        <p:grpSpPr>
          <a:xfrm>
            <a:off x="8296191" y="1541659"/>
            <a:ext cx="3109746" cy="2489076"/>
            <a:chOff x="8296191" y="1541659"/>
            <a:chExt cx="3109746" cy="248907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EABFC8F-F563-ACEC-174A-A664E6569172}"/>
                </a:ext>
              </a:extLst>
            </p:cNvPr>
            <p:cNvSpPr txBox="1"/>
            <p:nvPr/>
          </p:nvSpPr>
          <p:spPr>
            <a:xfrm>
              <a:off x="8296191" y="1541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</a:rPr>
                <a:t>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CFAF100-73A1-AFE4-DED2-CECAEF01697A}"/>
                </a:ext>
              </a:extLst>
            </p:cNvPr>
            <p:cNvSpPr txBox="1"/>
            <p:nvPr/>
          </p:nvSpPr>
          <p:spPr>
            <a:xfrm>
              <a:off x="8296191" y="1931855"/>
              <a:ext cx="3109746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点击输入您的具体内容用简洁的语言文字进行阐述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E311EBB-946E-022D-8FED-EE490D4BF300}"/>
                </a:ext>
              </a:extLst>
            </p:cNvPr>
            <p:cNvSpPr txBox="1"/>
            <p:nvPr/>
          </p:nvSpPr>
          <p:spPr>
            <a:xfrm>
              <a:off x="8296191" y="300600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2"/>
                  </a:solidFill>
                </a:rPr>
                <a:t>添加标题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B8BF13-3E7E-AFA0-2B62-50C2B4F174B9}"/>
                </a:ext>
              </a:extLst>
            </p:cNvPr>
            <p:cNvSpPr txBox="1"/>
            <p:nvPr/>
          </p:nvSpPr>
          <p:spPr>
            <a:xfrm>
              <a:off x="8296191" y="3396202"/>
              <a:ext cx="3109746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</a:rPr>
                <a:t>点击输入您的具体内容用简洁的语言文字进行阐述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CABB54B-8B6A-7ACB-DB98-5008F111D2F7}"/>
              </a:ext>
            </a:extLst>
          </p:cNvPr>
          <p:cNvSpPr/>
          <p:nvPr/>
        </p:nvSpPr>
        <p:spPr>
          <a:xfrm>
            <a:off x="8485881" y="4526017"/>
            <a:ext cx="2730366" cy="115713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19894B-BB88-F928-6966-A3C2F16519D8}"/>
              </a:ext>
            </a:extLst>
          </p:cNvPr>
          <p:cNvSpPr txBox="1"/>
          <p:nvPr/>
        </p:nvSpPr>
        <p:spPr>
          <a:xfrm>
            <a:off x="8937994" y="481219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添加结论</a:t>
            </a:r>
          </a:p>
        </p:txBody>
      </p:sp>
    </p:spTree>
    <p:extLst>
      <p:ext uri="{BB962C8B-B14F-4D97-AF65-F5344CB8AC3E}">
        <p14:creationId xmlns:p14="http://schemas.microsoft.com/office/powerpoint/2010/main" val="1866389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570D69-45F3-8062-AD0F-768513679C65}"/>
              </a:ext>
            </a:extLst>
          </p:cNvPr>
          <p:cNvSpPr txBox="1"/>
          <p:nvPr/>
        </p:nvSpPr>
        <p:spPr>
          <a:xfrm>
            <a:off x="3759200" y="2324100"/>
            <a:ext cx="467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感谢聆听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D192BA-038D-82DF-67B7-EA9E554DB084}"/>
              </a:ext>
            </a:extLst>
          </p:cNvPr>
          <p:cNvSpPr txBox="1"/>
          <p:nvPr/>
        </p:nvSpPr>
        <p:spPr>
          <a:xfrm>
            <a:off x="695327" y="3657601"/>
            <a:ext cx="10801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</a:rPr>
              <a:t>THANK YOU FOR LISTENING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75F83D-A050-FBA7-D4A5-5BA6042394C4}"/>
              </a:ext>
            </a:extLst>
          </p:cNvPr>
          <p:cNvSpPr txBox="1"/>
          <p:nvPr/>
        </p:nvSpPr>
        <p:spPr>
          <a:xfrm>
            <a:off x="5681464" y="5260313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LOGO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90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95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spiderchen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野生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30694" y="2670599"/>
            <a:ext cx="2141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200" spc="100" dirty="0" err="1">
                <a:solidFill>
                  <a:srgbClr val="00FFFF"/>
                </a:solidFill>
                <a:latin typeface="+mj-ea"/>
                <a:ea typeface="+mj-ea"/>
              </a:rPr>
              <a:t>justspiderchen</a:t>
            </a:r>
            <a:endParaRPr lang="zh-CN" altLang="en-US" sz="12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98F7C3-4D51-7EB6-BB98-B28FF14B98AF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Spiderchen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2D4B9A-05FA-48E4-E0E5-556B3439B8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33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CB2B73F7-261B-DEE0-E25F-CE9D3A386A47}"/>
              </a:ext>
            </a:extLst>
          </p:cNvPr>
          <p:cNvSpPr txBox="1"/>
          <p:nvPr/>
        </p:nvSpPr>
        <p:spPr>
          <a:xfrm>
            <a:off x="5394527" y="2054304"/>
            <a:ext cx="14029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B280E6E-CFC8-ADA9-66EE-02D06A97FBF5}"/>
              </a:ext>
            </a:extLst>
          </p:cNvPr>
          <p:cNvSpPr txBox="1"/>
          <p:nvPr/>
        </p:nvSpPr>
        <p:spPr>
          <a:xfrm>
            <a:off x="4875153" y="3742872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3273306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>
            <a:extLst>
              <a:ext uri="{FF2B5EF4-FFF2-40B4-BE49-F238E27FC236}">
                <a16:creationId xmlns:a16="http://schemas.microsoft.com/office/drawing/2014/main" id="{168D8DFA-7B82-62FF-9C5A-7DBE3FC0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03E6F113-D974-05AB-41D8-1473E7A283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0240197"/>
              </p:ext>
            </p:extLst>
          </p:nvPr>
        </p:nvGraphicFramePr>
        <p:xfrm>
          <a:off x="299056" y="1289504"/>
          <a:ext cx="3148994" cy="225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椭圆 23">
            <a:extLst>
              <a:ext uri="{FF2B5EF4-FFF2-40B4-BE49-F238E27FC236}">
                <a16:creationId xmlns:a16="http://schemas.microsoft.com/office/drawing/2014/main" id="{2EE211A5-6B3A-CEDB-55AA-00F5021E07CF}"/>
              </a:ext>
            </a:extLst>
          </p:cNvPr>
          <p:cNvSpPr/>
          <p:nvPr/>
        </p:nvSpPr>
        <p:spPr>
          <a:xfrm>
            <a:off x="1033917" y="1565729"/>
            <a:ext cx="1679272" cy="1679272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24DB6BA-D148-4322-BA16-4778692A15BE}"/>
              </a:ext>
            </a:extLst>
          </p:cNvPr>
          <p:cNvSpPr/>
          <p:nvPr/>
        </p:nvSpPr>
        <p:spPr>
          <a:xfrm>
            <a:off x="1138692" y="1670504"/>
            <a:ext cx="1469722" cy="146972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82F6173-9093-86D9-8AEE-242DE3BDC039}"/>
              </a:ext>
            </a:extLst>
          </p:cNvPr>
          <p:cNvSpPr txBox="1"/>
          <p:nvPr/>
        </p:nvSpPr>
        <p:spPr>
          <a:xfrm>
            <a:off x="1192918" y="2051422"/>
            <a:ext cx="1361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30%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C04439C-7B10-6667-F591-2834EB8E7353}"/>
              </a:ext>
            </a:extLst>
          </p:cNvPr>
          <p:cNvSpPr txBox="1"/>
          <p:nvPr/>
        </p:nvSpPr>
        <p:spPr>
          <a:xfrm>
            <a:off x="1165667" y="3657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E099A40-EEBE-04D3-3BBE-9CFCBF3F47DC}"/>
              </a:ext>
            </a:extLst>
          </p:cNvPr>
          <p:cNvSpPr txBox="1"/>
          <p:nvPr/>
        </p:nvSpPr>
        <p:spPr>
          <a:xfrm>
            <a:off x="654353" y="4113789"/>
            <a:ext cx="2438400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点击输入您的具体内容，用简洁的语言文字进行阐述，精准的词汇表达胜过长篇大论的文字表述</a:t>
            </a:r>
          </a:p>
        </p:txBody>
      </p:sp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698A27E6-F892-4765-7A0D-E95D9C11F2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3770475"/>
              </p:ext>
            </p:extLst>
          </p:nvPr>
        </p:nvGraphicFramePr>
        <p:xfrm>
          <a:off x="3133459" y="1289504"/>
          <a:ext cx="3148994" cy="225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" name="椭圆 46">
            <a:extLst>
              <a:ext uri="{FF2B5EF4-FFF2-40B4-BE49-F238E27FC236}">
                <a16:creationId xmlns:a16="http://schemas.microsoft.com/office/drawing/2014/main" id="{E4A95206-C417-C6BF-814B-EF72846B0603}"/>
              </a:ext>
            </a:extLst>
          </p:cNvPr>
          <p:cNvSpPr/>
          <p:nvPr/>
        </p:nvSpPr>
        <p:spPr>
          <a:xfrm>
            <a:off x="3868320" y="1565729"/>
            <a:ext cx="1679272" cy="1679272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E9D0E199-37F6-40EB-6274-17AD6E4E52A4}"/>
              </a:ext>
            </a:extLst>
          </p:cNvPr>
          <p:cNvSpPr/>
          <p:nvPr/>
        </p:nvSpPr>
        <p:spPr>
          <a:xfrm>
            <a:off x="3973095" y="1670504"/>
            <a:ext cx="1469722" cy="146972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D4751A2-7DB4-7045-6F17-83832E78045E}"/>
              </a:ext>
            </a:extLst>
          </p:cNvPr>
          <p:cNvSpPr txBox="1"/>
          <p:nvPr/>
        </p:nvSpPr>
        <p:spPr>
          <a:xfrm>
            <a:off x="4027321" y="2051422"/>
            <a:ext cx="1361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50%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AF1C666-C5D3-4136-993B-DC189931B0DB}"/>
              </a:ext>
            </a:extLst>
          </p:cNvPr>
          <p:cNvSpPr txBox="1"/>
          <p:nvPr/>
        </p:nvSpPr>
        <p:spPr>
          <a:xfrm>
            <a:off x="4000070" y="3657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7EF0631-5168-4AB6-07CC-EC784CDF7C95}"/>
              </a:ext>
            </a:extLst>
          </p:cNvPr>
          <p:cNvSpPr txBox="1"/>
          <p:nvPr/>
        </p:nvSpPr>
        <p:spPr>
          <a:xfrm>
            <a:off x="3488756" y="4113789"/>
            <a:ext cx="2438400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点击输入您的具体内容，用简洁的语言文字进行阐述，精准的词汇表达胜过长篇大论的文字表述</a:t>
            </a:r>
          </a:p>
        </p:txBody>
      </p:sp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E446C65-9782-235A-0035-72E57B5201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2693879"/>
              </p:ext>
            </p:extLst>
          </p:nvPr>
        </p:nvGraphicFramePr>
        <p:xfrm>
          <a:off x="5967862" y="1289504"/>
          <a:ext cx="3148994" cy="225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4" name="椭圆 53">
            <a:extLst>
              <a:ext uri="{FF2B5EF4-FFF2-40B4-BE49-F238E27FC236}">
                <a16:creationId xmlns:a16="http://schemas.microsoft.com/office/drawing/2014/main" id="{93891246-FAE1-FBAC-1AAB-20E4FF120550}"/>
              </a:ext>
            </a:extLst>
          </p:cNvPr>
          <p:cNvSpPr/>
          <p:nvPr/>
        </p:nvSpPr>
        <p:spPr>
          <a:xfrm>
            <a:off x="6702723" y="1565729"/>
            <a:ext cx="1679272" cy="1679272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58235004-A693-D619-4147-5903DE5DE6CD}"/>
              </a:ext>
            </a:extLst>
          </p:cNvPr>
          <p:cNvSpPr/>
          <p:nvPr/>
        </p:nvSpPr>
        <p:spPr>
          <a:xfrm>
            <a:off x="6807498" y="1670504"/>
            <a:ext cx="1469722" cy="146972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64A2577-0959-49B7-E3A9-C3D05365505F}"/>
              </a:ext>
            </a:extLst>
          </p:cNvPr>
          <p:cNvSpPr txBox="1"/>
          <p:nvPr/>
        </p:nvSpPr>
        <p:spPr>
          <a:xfrm>
            <a:off x="6861724" y="2051422"/>
            <a:ext cx="1361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70%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4C52B2F-6807-EE7A-7862-831DFBD08059}"/>
              </a:ext>
            </a:extLst>
          </p:cNvPr>
          <p:cNvSpPr txBox="1"/>
          <p:nvPr/>
        </p:nvSpPr>
        <p:spPr>
          <a:xfrm>
            <a:off x="6834473" y="3657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B4CD76B-EB0F-914A-7AD2-CE4B29159133}"/>
              </a:ext>
            </a:extLst>
          </p:cNvPr>
          <p:cNvSpPr txBox="1"/>
          <p:nvPr/>
        </p:nvSpPr>
        <p:spPr>
          <a:xfrm>
            <a:off x="6323159" y="4113789"/>
            <a:ext cx="2438400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点击输入您的具体内容，用简洁的语言文字进行阐述，精准的词汇表达胜过长篇大论的文字表述</a:t>
            </a:r>
          </a:p>
        </p:txBody>
      </p:sp>
      <p:graphicFrame>
        <p:nvGraphicFramePr>
          <p:cNvPr id="60" name="图表 59">
            <a:extLst>
              <a:ext uri="{FF2B5EF4-FFF2-40B4-BE49-F238E27FC236}">
                <a16:creationId xmlns:a16="http://schemas.microsoft.com/office/drawing/2014/main" id="{5ECCC60C-D5E3-1EDD-CF4B-060D954A6E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3337169"/>
              </p:ext>
            </p:extLst>
          </p:nvPr>
        </p:nvGraphicFramePr>
        <p:xfrm>
          <a:off x="8802265" y="1289504"/>
          <a:ext cx="3148994" cy="225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1" name="椭圆 60">
            <a:extLst>
              <a:ext uri="{FF2B5EF4-FFF2-40B4-BE49-F238E27FC236}">
                <a16:creationId xmlns:a16="http://schemas.microsoft.com/office/drawing/2014/main" id="{E7E91F5A-C10E-7D45-6869-D216A0EAE8A5}"/>
              </a:ext>
            </a:extLst>
          </p:cNvPr>
          <p:cNvSpPr/>
          <p:nvPr/>
        </p:nvSpPr>
        <p:spPr>
          <a:xfrm>
            <a:off x="9537126" y="1565729"/>
            <a:ext cx="1679272" cy="1679272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DE97EDC6-BA7D-21EF-3E2C-BE15695E06D7}"/>
              </a:ext>
            </a:extLst>
          </p:cNvPr>
          <p:cNvSpPr/>
          <p:nvPr/>
        </p:nvSpPr>
        <p:spPr>
          <a:xfrm>
            <a:off x="9641901" y="1670504"/>
            <a:ext cx="1469722" cy="146972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50A4DF1-4679-11E7-D1B6-3AD05A35CBC2}"/>
              </a:ext>
            </a:extLst>
          </p:cNvPr>
          <p:cNvSpPr txBox="1"/>
          <p:nvPr/>
        </p:nvSpPr>
        <p:spPr>
          <a:xfrm>
            <a:off x="9696127" y="2051422"/>
            <a:ext cx="1361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90%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4C12736-DBC9-4960-D4D5-52C97DE58507}"/>
              </a:ext>
            </a:extLst>
          </p:cNvPr>
          <p:cNvSpPr txBox="1"/>
          <p:nvPr/>
        </p:nvSpPr>
        <p:spPr>
          <a:xfrm>
            <a:off x="9668876" y="365732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5314926-B490-D678-E10C-6F411C99401E}"/>
              </a:ext>
            </a:extLst>
          </p:cNvPr>
          <p:cNvSpPr txBox="1"/>
          <p:nvPr/>
        </p:nvSpPr>
        <p:spPr>
          <a:xfrm>
            <a:off x="9157562" y="4113789"/>
            <a:ext cx="2438400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点击输入您的具体内容，用简洁的语言文字进行阐述，精准的词汇表达胜过长篇大论的文字表述</a:t>
            </a:r>
          </a:p>
        </p:txBody>
      </p:sp>
    </p:spTree>
    <p:extLst>
      <p:ext uri="{BB962C8B-B14F-4D97-AF65-F5344CB8AC3E}">
        <p14:creationId xmlns:p14="http://schemas.microsoft.com/office/powerpoint/2010/main" val="2150751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52E06F-64B8-95A8-2712-AB1C3E111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62D53F-00FF-98E9-7507-74BD31E7220C}"/>
              </a:ext>
            </a:extLst>
          </p:cNvPr>
          <p:cNvSpPr/>
          <p:nvPr/>
        </p:nvSpPr>
        <p:spPr>
          <a:xfrm>
            <a:off x="5231467" y="2450537"/>
            <a:ext cx="849055" cy="1163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0297601E-6041-0B0A-2B1E-C3848407C2B6}"/>
              </a:ext>
            </a:extLst>
          </p:cNvPr>
          <p:cNvSpPr/>
          <p:nvPr/>
        </p:nvSpPr>
        <p:spPr>
          <a:xfrm>
            <a:off x="5231467" y="1834583"/>
            <a:ext cx="849055" cy="61595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AF6389D-EEE9-0C06-8C7F-F00CEDBC9C9E}"/>
              </a:ext>
            </a:extLst>
          </p:cNvPr>
          <p:cNvSpPr/>
          <p:nvPr/>
        </p:nvSpPr>
        <p:spPr>
          <a:xfrm>
            <a:off x="5424862" y="2450537"/>
            <a:ext cx="462264" cy="462263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580A5F-E0A3-A14E-8B7D-3817BAE69132}"/>
              </a:ext>
            </a:extLst>
          </p:cNvPr>
          <p:cNvSpPr/>
          <p:nvPr/>
        </p:nvSpPr>
        <p:spPr>
          <a:xfrm rot="5400000">
            <a:off x="6268713" y="2607769"/>
            <a:ext cx="849055" cy="1163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61B7FB63-D79D-8E67-AA70-8469FC6E64DE}"/>
              </a:ext>
            </a:extLst>
          </p:cNvPr>
          <p:cNvSpPr/>
          <p:nvPr/>
        </p:nvSpPr>
        <p:spPr>
          <a:xfrm rot="5400000">
            <a:off x="7158450" y="2881552"/>
            <a:ext cx="849055" cy="6159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938F99E-7A78-DB69-5072-1C209793567C}"/>
              </a:ext>
            </a:extLst>
          </p:cNvPr>
          <p:cNvSpPr/>
          <p:nvPr/>
        </p:nvSpPr>
        <p:spPr>
          <a:xfrm rot="5400000">
            <a:off x="6812737" y="2958397"/>
            <a:ext cx="462264" cy="462263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95E5630-3B1F-7516-8CCC-D43B14502A80}"/>
              </a:ext>
            </a:extLst>
          </p:cNvPr>
          <p:cNvSpPr/>
          <p:nvPr/>
        </p:nvSpPr>
        <p:spPr>
          <a:xfrm rot="10800000">
            <a:off x="6111481" y="3645015"/>
            <a:ext cx="849055" cy="1163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DAF4D000-5ACB-73AC-1366-DC1F6028A4FB}"/>
              </a:ext>
            </a:extLst>
          </p:cNvPr>
          <p:cNvSpPr/>
          <p:nvPr/>
        </p:nvSpPr>
        <p:spPr>
          <a:xfrm rot="10800000">
            <a:off x="6111481" y="4808535"/>
            <a:ext cx="849055" cy="61595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FBDD929-335A-05B7-E655-A092DE8091AB}"/>
              </a:ext>
            </a:extLst>
          </p:cNvPr>
          <p:cNvSpPr/>
          <p:nvPr/>
        </p:nvSpPr>
        <p:spPr>
          <a:xfrm rot="10800000">
            <a:off x="6304877" y="4346271"/>
            <a:ext cx="462264" cy="462263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E580F7F-3F9A-326C-860B-96039AF4CDE4}"/>
              </a:ext>
            </a:extLst>
          </p:cNvPr>
          <p:cNvSpPr/>
          <p:nvPr/>
        </p:nvSpPr>
        <p:spPr>
          <a:xfrm rot="16200000">
            <a:off x="5074234" y="3487781"/>
            <a:ext cx="849055" cy="1163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27ACB2F9-56E5-F5F3-D171-BCFFD210E8D8}"/>
              </a:ext>
            </a:extLst>
          </p:cNvPr>
          <p:cNvSpPr/>
          <p:nvPr/>
        </p:nvSpPr>
        <p:spPr>
          <a:xfrm rot="16200000">
            <a:off x="4184497" y="3761564"/>
            <a:ext cx="849055" cy="6159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F783246-C301-29C3-5901-C4EA5AF6A79E}"/>
              </a:ext>
            </a:extLst>
          </p:cNvPr>
          <p:cNvSpPr/>
          <p:nvPr/>
        </p:nvSpPr>
        <p:spPr>
          <a:xfrm rot="16200000">
            <a:off x="4917002" y="3838410"/>
            <a:ext cx="462264" cy="462263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2DA90D9-0476-DB28-175D-4E246A28B1BC}"/>
              </a:ext>
            </a:extLst>
          </p:cNvPr>
          <p:cNvSpPr/>
          <p:nvPr/>
        </p:nvSpPr>
        <p:spPr>
          <a:xfrm>
            <a:off x="5591060" y="3124597"/>
            <a:ext cx="1009880" cy="10098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1DF1C6C-AD08-7304-9987-8A7EB3D3A686}"/>
              </a:ext>
            </a:extLst>
          </p:cNvPr>
          <p:cNvSpPr txBox="1"/>
          <p:nvPr/>
        </p:nvSpPr>
        <p:spPr>
          <a:xfrm>
            <a:off x="5745917" y="3279452"/>
            <a:ext cx="700167" cy="7001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添加</a:t>
            </a:r>
            <a:endParaRPr lang="en-US" altLang="zh-CN" dirty="0"/>
          </a:p>
          <a:p>
            <a:r>
              <a:rPr lang="zh-CN" altLang="en-US" dirty="0"/>
              <a:t>标题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C5A3D2A-E515-237B-DCC5-996D2C67D43A}"/>
              </a:ext>
            </a:extLst>
          </p:cNvPr>
          <p:cNvGrpSpPr/>
          <p:nvPr/>
        </p:nvGrpSpPr>
        <p:grpSpPr>
          <a:xfrm>
            <a:off x="7693682" y="1776537"/>
            <a:ext cx="3791664" cy="3705996"/>
            <a:chOff x="7719060" y="1776537"/>
            <a:chExt cx="3791664" cy="370599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8A66E3C-7791-CF3A-4FEB-342ECFED69DA}"/>
                </a:ext>
              </a:extLst>
            </p:cNvPr>
            <p:cNvSpPr txBox="1"/>
            <p:nvPr/>
          </p:nvSpPr>
          <p:spPr>
            <a:xfrm>
              <a:off x="7719060" y="177653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A65541C-3FEA-D11B-8F1C-8041DC9F8FFA}"/>
                </a:ext>
              </a:extLst>
            </p:cNvPr>
            <p:cNvSpPr txBox="1"/>
            <p:nvPr/>
          </p:nvSpPr>
          <p:spPr>
            <a:xfrm>
              <a:off x="7719060" y="2238202"/>
              <a:ext cx="3791664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/>
                <a:t>点击输入您的具体内容，用简洁的语言文字进行阐述，精准的词汇表达胜过长篇大论的文字表述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43B25F-9248-D663-226E-109E909A7888}"/>
                </a:ext>
              </a:extLst>
            </p:cNvPr>
            <p:cNvSpPr txBox="1"/>
            <p:nvPr/>
          </p:nvSpPr>
          <p:spPr>
            <a:xfrm>
              <a:off x="7719060" y="41062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CD4F7A4-7AB7-5C93-917A-17A33D48B751}"/>
                </a:ext>
              </a:extLst>
            </p:cNvPr>
            <p:cNvSpPr txBox="1"/>
            <p:nvPr/>
          </p:nvSpPr>
          <p:spPr>
            <a:xfrm>
              <a:off x="7719060" y="4567924"/>
              <a:ext cx="3791664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/>
                <a:t>点击输入您的具体内容，用简洁的语言文字进行阐述，精准的词汇表达胜过长篇大论的文字表述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E74E34-C299-B3E0-0F1C-71E6CEEDD242}"/>
              </a:ext>
            </a:extLst>
          </p:cNvPr>
          <p:cNvGrpSpPr/>
          <p:nvPr/>
        </p:nvGrpSpPr>
        <p:grpSpPr>
          <a:xfrm>
            <a:off x="706655" y="1776537"/>
            <a:ext cx="3791664" cy="3705996"/>
            <a:chOff x="732033" y="1576002"/>
            <a:chExt cx="3791664" cy="37059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3F29F9C-46FA-ABEB-40BE-A0C152D3FD5B}"/>
                </a:ext>
              </a:extLst>
            </p:cNvPr>
            <p:cNvSpPr txBox="1"/>
            <p:nvPr/>
          </p:nvSpPr>
          <p:spPr>
            <a:xfrm>
              <a:off x="3107925" y="157600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5DC6CB-459C-F09C-6C51-CA80C1F48177}"/>
                </a:ext>
              </a:extLst>
            </p:cNvPr>
            <p:cNvSpPr txBox="1"/>
            <p:nvPr/>
          </p:nvSpPr>
          <p:spPr>
            <a:xfrm>
              <a:off x="732033" y="2037667"/>
              <a:ext cx="3791664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/>
                <a:t>点击输入您的具体内容，用简洁的语言文字进行阐述，精准的词汇表达胜过长篇大论的文字表述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A1A440-F014-7922-D883-A1E097559B5F}"/>
                </a:ext>
              </a:extLst>
            </p:cNvPr>
            <p:cNvSpPr txBox="1"/>
            <p:nvPr/>
          </p:nvSpPr>
          <p:spPr>
            <a:xfrm>
              <a:off x="3106213" y="390572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/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9CFC60-C42C-5560-387F-B116883385DF}"/>
                </a:ext>
              </a:extLst>
            </p:cNvPr>
            <p:cNvSpPr txBox="1"/>
            <p:nvPr/>
          </p:nvSpPr>
          <p:spPr>
            <a:xfrm>
              <a:off x="732033" y="4367389"/>
              <a:ext cx="3791664" cy="91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/>
                <a:t>点击输入您的具体内容，用简洁的语言文字进行阐述，精准的词汇表达胜过长篇大论的文字表述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1B4F0B0-99FD-D09E-C192-1699F2EC3BA6}"/>
              </a:ext>
            </a:extLst>
          </p:cNvPr>
          <p:cNvGrpSpPr>
            <a:grpSpLocks noChangeAspect="1"/>
          </p:cNvGrpSpPr>
          <p:nvPr/>
        </p:nvGrpSpPr>
        <p:grpSpPr>
          <a:xfrm>
            <a:off x="6899869" y="3046491"/>
            <a:ext cx="288000" cy="286074"/>
            <a:chOff x="5267856" y="2608384"/>
            <a:chExt cx="1656387" cy="1645309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AD7839F-11D5-7775-2BDF-D451644B08E7}"/>
                </a:ext>
              </a:extLst>
            </p:cNvPr>
            <p:cNvSpPr/>
            <p:nvPr/>
          </p:nvSpPr>
          <p:spPr>
            <a:xfrm>
              <a:off x="5267856" y="2608384"/>
              <a:ext cx="1656387" cy="1645309"/>
            </a:xfrm>
            <a:custGeom>
              <a:avLst/>
              <a:gdLst>
                <a:gd name="connsiteX0" fmla="*/ 640992 w 1656387"/>
                <a:gd name="connsiteY0" fmla="*/ 26432 h 1645309"/>
                <a:gd name="connsiteX1" fmla="*/ 1097150 w 1656387"/>
                <a:gd name="connsiteY1" fmla="*/ 56755 h 1645309"/>
                <a:gd name="connsiteX2" fmla="*/ 1362250 w 1656387"/>
                <a:gd name="connsiteY2" fmla="*/ 268835 h 1645309"/>
                <a:gd name="connsiteX3" fmla="*/ 1490056 w 1656387"/>
                <a:gd name="connsiteY3" fmla="*/ 597187 h 1645309"/>
                <a:gd name="connsiteX4" fmla="*/ 1493405 w 1656387"/>
                <a:gd name="connsiteY4" fmla="*/ 686112 h 1645309"/>
                <a:gd name="connsiteX5" fmla="*/ 1493591 w 1656387"/>
                <a:gd name="connsiteY5" fmla="*/ 1296308 h 1645309"/>
                <a:gd name="connsiteX6" fmla="*/ 1588283 w 1656387"/>
                <a:gd name="connsiteY6" fmla="*/ 1332026 h 1645309"/>
                <a:gd name="connsiteX7" fmla="*/ 1656372 w 1656387"/>
                <a:gd name="connsiteY7" fmla="*/ 1470623 h 1645309"/>
                <a:gd name="connsiteX8" fmla="*/ 1577679 w 1656387"/>
                <a:gd name="connsiteY8" fmla="*/ 1616288 h 1645309"/>
                <a:gd name="connsiteX9" fmla="*/ 1487080 w 1656387"/>
                <a:gd name="connsiteY9" fmla="*/ 1645310 h 1645309"/>
                <a:gd name="connsiteX10" fmla="*/ 170881 w 1656387"/>
                <a:gd name="connsiteY10" fmla="*/ 1645310 h 1645309"/>
                <a:gd name="connsiteX11" fmla="*/ 142418 w 1656387"/>
                <a:gd name="connsiteY11" fmla="*/ 1641961 h 1645309"/>
                <a:gd name="connsiteX12" fmla="*/ 17588 w 1656387"/>
                <a:gd name="connsiteY12" fmla="*/ 1547083 h 1645309"/>
                <a:gd name="connsiteX13" fmla="*/ 26890 w 1656387"/>
                <a:gd name="connsiteY13" fmla="*/ 1377233 h 1645309"/>
                <a:gd name="connsiteX14" fmla="*/ 161393 w 1656387"/>
                <a:gd name="connsiteY14" fmla="*/ 1296308 h 1645309"/>
                <a:gd name="connsiteX15" fmla="*/ 161393 w 1656387"/>
                <a:gd name="connsiteY15" fmla="*/ 786199 h 1645309"/>
                <a:gd name="connsiteX16" fmla="*/ 161765 w 1656387"/>
                <a:gd name="connsiteY16" fmla="*/ 645557 h 1645309"/>
                <a:gd name="connsiteX17" fmla="*/ 196182 w 1656387"/>
                <a:gd name="connsiteY17" fmla="*/ 453196 h 1645309"/>
                <a:gd name="connsiteX18" fmla="*/ 362497 w 1656387"/>
                <a:gd name="connsiteY18" fmla="*/ 189212 h 1645309"/>
                <a:gd name="connsiteX19" fmla="*/ 640992 w 1656387"/>
                <a:gd name="connsiteY19" fmla="*/ 26432 h 1645309"/>
                <a:gd name="connsiteX20" fmla="*/ 687501 w 1656387"/>
                <a:gd name="connsiteY20" fmla="*/ 399432 h 1645309"/>
                <a:gd name="connsiteX21" fmla="*/ 597460 w 1656387"/>
                <a:gd name="connsiteY21" fmla="*/ 498589 h 1645309"/>
                <a:gd name="connsiteX22" fmla="*/ 568252 w 1656387"/>
                <a:gd name="connsiteY22" fmla="*/ 624535 h 1645309"/>
                <a:gd name="connsiteX23" fmla="*/ 631318 w 1656387"/>
                <a:gd name="connsiteY23" fmla="*/ 789362 h 1645309"/>
                <a:gd name="connsiteX24" fmla="*/ 783495 w 1656387"/>
                <a:gd name="connsiteY24" fmla="*/ 876426 h 1645309"/>
                <a:gd name="connsiteX25" fmla="*/ 783495 w 1656387"/>
                <a:gd name="connsiteY25" fmla="*/ 1295750 h 1645309"/>
                <a:gd name="connsiteX26" fmla="*/ 870745 w 1656387"/>
                <a:gd name="connsiteY26" fmla="*/ 1295750 h 1645309"/>
                <a:gd name="connsiteX27" fmla="*/ 870745 w 1656387"/>
                <a:gd name="connsiteY27" fmla="*/ 877356 h 1645309"/>
                <a:gd name="connsiteX28" fmla="*/ 1015108 w 1656387"/>
                <a:gd name="connsiteY28" fmla="*/ 803500 h 1645309"/>
                <a:gd name="connsiteX29" fmla="*/ 1088034 w 1656387"/>
                <a:gd name="connsiteY29" fmla="*/ 658951 h 1645309"/>
                <a:gd name="connsiteX30" fmla="*/ 1048409 w 1656387"/>
                <a:gd name="connsiteY30" fmla="*/ 475707 h 1645309"/>
                <a:gd name="connsiteX31" fmla="*/ 909999 w 1656387"/>
                <a:gd name="connsiteY31" fmla="*/ 370039 h 1645309"/>
                <a:gd name="connsiteX32" fmla="*/ 687501 w 1656387"/>
                <a:gd name="connsiteY32" fmla="*/ 399432 h 164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656387" h="1645309">
                  <a:moveTo>
                    <a:pt x="640992" y="26432"/>
                  </a:moveTo>
                  <a:cubicBezTo>
                    <a:pt x="790378" y="-17287"/>
                    <a:pt x="954833" y="-6497"/>
                    <a:pt x="1097150" y="56755"/>
                  </a:cubicBezTo>
                  <a:cubicBezTo>
                    <a:pt x="1201888" y="103078"/>
                    <a:pt x="1293975" y="176934"/>
                    <a:pt x="1362250" y="268835"/>
                  </a:cubicBezTo>
                  <a:cubicBezTo>
                    <a:pt x="1433315" y="364085"/>
                    <a:pt x="1478150" y="478869"/>
                    <a:pt x="1490056" y="597187"/>
                  </a:cubicBezTo>
                  <a:cubicBezTo>
                    <a:pt x="1493219" y="626767"/>
                    <a:pt x="1493777" y="656347"/>
                    <a:pt x="1493405" y="686112"/>
                  </a:cubicBezTo>
                  <a:cubicBezTo>
                    <a:pt x="1493405" y="889449"/>
                    <a:pt x="1493219" y="1092971"/>
                    <a:pt x="1493591" y="1296308"/>
                  </a:cubicBezTo>
                  <a:cubicBezTo>
                    <a:pt x="1527821" y="1298540"/>
                    <a:pt x="1561308" y="1311004"/>
                    <a:pt x="1588283" y="1332026"/>
                  </a:cubicBezTo>
                  <a:cubicBezTo>
                    <a:pt x="1630885" y="1364396"/>
                    <a:pt x="1657116" y="1417231"/>
                    <a:pt x="1656372" y="1470623"/>
                  </a:cubicBezTo>
                  <a:cubicBezTo>
                    <a:pt x="1657116" y="1528294"/>
                    <a:pt x="1626234" y="1585034"/>
                    <a:pt x="1577679" y="1616288"/>
                  </a:cubicBezTo>
                  <a:cubicBezTo>
                    <a:pt x="1550890" y="1634334"/>
                    <a:pt x="1519078" y="1643263"/>
                    <a:pt x="1487080" y="1645310"/>
                  </a:cubicBezTo>
                  <a:lnTo>
                    <a:pt x="170881" y="1645310"/>
                  </a:lnTo>
                  <a:cubicBezTo>
                    <a:pt x="161393" y="1644379"/>
                    <a:pt x="151905" y="1643821"/>
                    <a:pt x="142418" y="1641961"/>
                  </a:cubicBezTo>
                  <a:cubicBezTo>
                    <a:pt x="88839" y="1632473"/>
                    <a:pt x="41214" y="1596010"/>
                    <a:pt x="17588" y="1547083"/>
                  </a:cubicBezTo>
                  <a:cubicBezTo>
                    <a:pt x="-8829" y="1493877"/>
                    <a:pt x="-5294" y="1427090"/>
                    <a:pt x="26890" y="1377233"/>
                  </a:cubicBezTo>
                  <a:cubicBezTo>
                    <a:pt x="55539" y="1331096"/>
                    <a:pt x="107071" y="1300028"/>
                    <a:pt x="161393" y="1296308"/>
                  </a:cubicBezTo>
                  <a:cubicBezTo>
                    <a:pt x="161579" y="1126271"/>
                    <a:pt x="161393" y="956235"/>
                    <a:pt x="161393" y="786199"/>
                  </a:cubicBezTo>
                  <a:cubicBezTo>
                    <a:pt x="161579" y="739318"/>
                    <a:pt x="160835" y="692437"/>
                    <a:pt x="161765" y="645557"/>
                  </a:cubicBezTo>
                  <a:cubicBezTo>
                    <a:pt x="163626" y="580258"/>
                    <a:pt x="175160" y="515146"/>
                    <a:pt x="196182" y="453196"/>
                  </a:cubicBezTo>
                  <a:cubicBezTo>
                    <a:pt x="229668" y="353667"/>
                    <a:pt x="287153" y="262324"/>
                    <a:pt x="362497" y="189212"/>
                  </a:cubicBezTo>
                  <a:cubicBezTo>
                    <a:pt x="440074" y="113124"/>
                    <a:pt x="536626" y="56569"/>
                    <a:pt x="640992" y="26432"/>
                  </a:cubicBezTo>
                  <a:moveTo>
                    <a:pt x="687501" y="399432"/>
                  </a:moveTo>
                  <a:cubicBezTo>
                    <a:pt x="649549" y="423989"/>
                    <a:pt x="618109" y="458591"/>
                    <a:pt x="597460" y="498589"/>
                  </a:cubicBezTo>
                  <a:cubicBezTo>
                    <a:pt x="577368" y="537284"/>
                    <a:pt x="567322" y="581002"/>
                    <a:pt x="568252" y="624535"/>
                  </a:cubicBezTo>
                  <a:cubicBezTo>
                    <a:pt x="569182" y="684624"/>
                    <a:pt x="591878" y="743969"/>
                    <a:pt x="631318" y="789362"/>
                  </a:cubicBezTo>
                  <a:cubicBezTo>
                    <a:pt x="670013" y="834754"/>
                    <a:pt x="724708" y="866194"/>
                    <a:pt x="783495" y="876426"/>
                  </a:cubicBezTo>
                  <a:lnTo>
                    <a:pt x="783495" y="1295750"/>
                  </a:lnTo>
                  <a:lnTo>
                    <a:pt x="870745" y="1295750"/>
                  </a:lnTo>
                  <a:lnTo>
                    <a:pt x="870745" y="877356"/>
                  </a:lnTo>
                  <a:cubicBezTo>
                    <a:pt x="925253" y="868985"/>
                    <a:pt x="976413" y="842568"/>
                    <a:pt x="1015108" y="803500"/>
                  </a:cubicBezTo>
                  <a:cubicBezTo>
                    <a:pt x="1053990" y="764619"/>
                    <a:pt x="1080035" y="713273"/>
                    <a:pt x="1088034" y="658951"/>
                  </a:cubicBezTo>
                  <a:cubicBezTo>
                    <a:pt x="1097894" y="595699"/>
                    <a:pt x="1083756" y="529099"/>
                    <a:pt x="1048409" y="475707"/>
                  </a:cubicBezTo>
                  <a:cubicBezTo>
                    <a:pt x="1016039" y="426035"/>
                    <a:pt x="966367" y="388084"/>
                    <a:pt x="909999" y="370039"/>
                  </a:cubicBezTo>
                  <a:cubicBezTo>
                    <a:pt x="836701" y="345854"/>
                    <a:pt x="752427" y="356644"/>
                    <a:pt x="687501" y="39943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18E7A8F-8653-4F49-4D17-AEE6318474B5}"/>
                </a:ext>
              </a:extLst>
            </p:cNvPr>
            <p:cNvSpPr/>
            <p:nvPr/>
          </p:nvSpPr>
          <p:spPr>
            <a:xfrm>
              <a:off x="5923389" y="3053086"/>
              <a:ext cx="348558" cy="348584"/>
            </a:xfrm>
            <a:custGeom>
              <a:avLst/>
              <a:gdLst>
                <a:gd name="connsiteX0" fmla="*/ 160146 w 348558"/>
                <a:gd name="connsiteY0" fmla="*/ 681 h 348584"/>
                <a:gd name="connsiteX1" fmla="*/ 305811 w 348558"/>
                <a:gd name="connsiteY1" fmla="*/ 60212 h 348584"/>
                <a:gd name="connsiteX2" fmla="*/ 345995 w 348558"/>
                <a:gd name="connsiteY2" fmla="*/ 144486 h 348584"/>
                <a:gd name="connsiteX3" fmla="*/ 329996 w 348558"/>
                <a:gd name="connsiteY3" fmla="*/ 252572 h 348584"/>
                <a:gd name="connsiteX4" fmla="*/ 211306 w 348558"/>
                <a:gd name="connsiteY4" fmla="*/ 344660 h 348584"/>
                <a:gd name="connsiteX5" fmla="*/ 107684 w 348558"/>
                <a:gd name="connsiteY5" fmla="*/ 335358 h 348584"/>
                <a:gd name="connsiteX6" fmla="*/ 3504 w 348558"/>
                <a:gd name="connsiteY6" fmla="*/ 209226 h 348584"/>
                <a:gd name="connsiteX7" fmla="*/ 22852 w 348558"/>
                <a:gd name="connsiteY7" fmla="*/ 88117 h 348584"/>
                <a:gd name="connsiteX8" fmla="*/ 160146 w 348558"/>
                <a:gd name="connsiteY8" fmla="*/ 681 h 34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558" h="348584">
                  <a:moveTo>
                    <a:pt x="160146" y="681"/>
                  </a:moveTo>
                  <a:cubicBezTo>
                    <a:pt x="214468" y="-4342"/>
                    <a:pt x="270279" y="18726"/>
                    <a:pt x="305811" y="60212"/>
                  </a:cubicBezTo>
                  <a:cubicBezTo>
                    <a:pt x="326461" y="84024"/>
                    <a:pt x="340600" y="113418"/>
                    <a:pt x="345995" y="144486"/>
                  </a:cubicBezTo>
                  <a:cubicBezTo>
                    <a:pt x="352320" y="180949"/>
                    <a:pt x="346925" y="219458"/>
                    <a:pt x="329996" y="252572"/>
                  </a:cubicBezTo>
                  <a:cubicBezTo>
                    <a:pt x="306928" y="299081"/>
                    <a:pt x="262093" y="333870"/>
                    <a:pt x="211306" y="344660"/>
                  </a:cubicBezTo>
                  <a:cubicBezTo>
                    <a:pt x="176889" y="352101"/>
                    <a:pt x="140240" y="348939"/>
                    <a:pt x="107684" y="335358"/>
                  </a:cubicBezTo>
                  <a:cubicBezTo>
                    <a:pt x="55036" y="313964"/>
                    <a:pt x="14480" y="265223"/>
                    <a:pt x="3504" y="209226"/>
                  </a:cubicBezTo>
                  <a:cubicBezTo>
                    <a:pt x="-4867" y="168298"/>
                    <a:pt x="1830" y="124394"/>
                    <a:pt x="22852" y="88117"/>
                  </a:cubicBezTo>
                  <a:cubicBezTo>
                    <a:pt x="50757" y="38818"/>
                    <a:pt x="103591" y="4773"/>
                    <a:pt x="160146" y="68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0ACF378-6EE3-365F-27B4-F89312ABA57C}"/>
              </a:ext>
            </a:extLst>
          </p:cNvPr>
          <p:cNvGrpSpPr>
            <a:grpSpLocks noChangeAspect="1"/>
          </p:cNvGrpSpPr>
          <p:nvPr/>
        </p:nvGrpSpPr>
        <p:grpSpPr>
          <a:xfrm>
            <a:off x="6392008" y="4448015"/>
            <a:ext cx="288000" cy="258777"/>
            <a:chOff x="5147350" y="2601411"/>
            <a:chExt cx="1897671" cy="1705118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68B481A-2BD5-4690-E152-6172990ABE87}"/>
                </a:ext>
              </a:extLst>
            </p:cNvPr>
            <p:cNvSpPr/>
            <p:nvPr/>
          </p:nvSpPr>
          <p:spPr>
            <a:xfrm>
              <a:off x="5886944" y="3605140"/>
              <a:ext cx="410849" cy="418930"/>
            </a:xfrm>
            <a:custGeom>
              <a:avLst/>
              <a:gdLst>
                <a:gd name="connsiteX0" fmla="*/ 205427 w 410849"/>
                <a:gd name="connsiteY0" fmla="*/ 0 h 418930"/>
                <a:gd name="connsiteX1" fmla="*/ 0 w 410849"/>
                <a:gd name="connsiteY1" fmla="*/ 209465 h 418930"/>
                <a:gd name="connsiteX2" fmla="*/ 205427 w 410849"/>
                <a:gd name="connsiteY2" fmla="*/ 418930 h 418930"/>
                <a:gd name="connsiteX3" fmla="*/ 410849 w 410849"/>
                <a:gd name="connsiteY3" fmla="*/ 209465 h 418930"/>
                <a:gd name="connsiteX4" fmla="*/ 205427 w 410849"/>
                <a:gd name="connsiteY4" fmla="*/ 0 h 41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849" h="418930">
                  <a:moveTo>
                    <a:pt x="205427" y="0"/>
                  </a:moveTo>
                  <a:cubicBezTo>
                    <a:pt x="92134" y="0"/>
                    <a:pt x="0" y="93944"/>
                    <a:pt x="0" y="209465"/>
                  </a:cubicBezTo>
                  <a:cubicBezTo>
                    <a:pt x="0" y="324986"/>
                    <a:pt x="92134" y="418930"/>
                    <a:pt x="205427" y="418930"/>
                  </a:cubicBezTo>
                  <a:cubicBezTo>
                    <a:pt x="318715" y="418930"/>
                    <a:pt x="410849" y="324986"/>
                    <a:pt x="410849" y="209465"/>
                  </a:cubicBezTo>
                  <a:cubicBezTo>
                    <a:pt x="410847" y="93946"/>
                    <a:pt x="318713" y="0"/>
                    <a:pt x="205427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2A92BC2-ABEF-48B9-16F7-3ED2B382B22D}"/>
                </a:ext>
              </a:extLst>
            </p:cNvPr>
            <p:cNvSpPr/>
            <p:nvPr/>
          </p:nvSpPr>
          <p:spPr>
            <a:xfrm>
              <a:off x="5147532" y="2983002"/>
              <a:ext cx="1897489" cy="1323527"/>
            </a:xfrm>
            <a:custGeom>
              <a:avLst/>
              <a:gdLst>
                <a:gd name="connsiteX0" fmla="*/ 1443011 w 1897489"/>
                <a:gd name="connsiteY0" fmla="*/ 358569 h 1323527"/>
                <a:gd name="connsiteX1" fmla="*/ 1377122 w 1897489"/>
                <a:gd name="connsiteY1" fmla="*/ 250422 h 1323527"/>
                <a:gd name="connsiteX2" fmla="*/ 1250643 w 1897489"/>
                <a:gd name="connsiteY2" fmla="*/ 269388 h 1323527"/>
                <a:gd name="connsiteX3" fmla="*/ 1239914 w 1897489"/>
                <a:gd name="connsiteY3" fmla="*/ 269853 h 1323527"/>
                <a:gd name="connsiteX4" fmla="*/ 1064394 w 1897489"/>
                <a:gd name="connsiteY4" fmla="*/ 108041 h 1323527"/>
                <a:gd name="connsiteX5" fmla="*/ 1055789 w 1897489"/>
                <a:gd name="connsiteY5" fmla="*/ 82107 h 1323527"/>
                <a:gd name="connsiteX6" fmla="*/ 1044534 w 1897489"/>
                <a:gd name="connsiteY6" fmla="*/ 49502 h 1323527"/>
                <a:gd name="connsiteX7" fmla="*/ 990170 w 1897489"/>
                <a:gd name="connsiteY7" fmla="*/ 0 h 1323527"/>
                <a:gd name="connsiteX8" fmla="*/ 643084 w 1897489"/>
                <a:gd name="connsiteY8" fmla="*/ 112844 h 1323527"/>
                <a:gd name="connsiteX9" fmla="*/ 541504 w 1897489"/>
                <a:gd name="connsiteY9" fmla="*/ 198210 h 1323527"/>
                <a:gd name="connsiteX10" fmla="*/ 566239 w 1897489"/>
                <a:gd name="connsiteY10" fmla="*/ 280424 h 1323527"/>
                <a:gd name="connsiteX11" fmla="*/ 584427 w 1897489"/>
                <a:gd name="connsiteY11" fmla="*/ 311500 h 1323527"/>
                <a:gd name="connsiteX12" fmla="*/ 581712 w 1897489"/>
                <a:gd name="connsiteY12" fmla="*/ 546471 h 1323527"/>
                <a:gd name="connsiteX13" fmla="*/ 197991 w 1897489"/>
                <a:gd name="connsiteY13" fmla="*/ 803400 h 1323527"/>
                <a:gd name="connsiteX14" fmla="*/ 152582 w 1897489"/>
                <a:gd name="connsiteY14" fmla="*/ 813417 h 1323527"/>
                <a:gd name="connsiteX15" fmla="*/ 19855 w 1897489"/>
                <a:gd name="connsiteY15" fmla="*/ 727916 h 1323527"/>
                <a:gd name="connsiteX16" fmla="*/ 2516 w 1897489"/>
                <a:gd name="connsiteY16" fmla="*/ 864090 h 1323527"/>
                <a:gd name="connsiteX17" fmla="*/ 218338 w 1897489"/>
                <a:gd name="connsiteY17" fmla="*/ 1278187 h 1323527"/>
                <a:gd name="connsiteX18" fmla="*/ 411029 w 1897489"/>
                <a:gd name="connsiteY18" fmla="*/ 1323527 h 1323527"/>
                <a:gd name="connsiteX19" fmla="*/ 1443363 w 1897489"/>
                <a:gd name="connsiteY19" fmla="*/ 1321035 h 1323527"/>
                <a:gd name="connsiteX20" fmla="*/ 1578776 w 1897489"/>
                <a:gd name="connsiteY20" fmla="*/ 1299086 h 1323527"/>
                <a:gd name="connsiteX21" fmla="*/ 1897490 w 1897489"/>
                <a:gd name="connsiteY21" fmla="*/ 842605 h 1323527"/>
                <a:gd name="connsiteX22" fmla="*/ 1443011 w 1897489"/>
                <a:gd name="connsiteY22" fmla="*/ 358569 h 1323527"/>
                <a:gd name="connsiteX23" fmla="*/ 947232 w 1897489"/>
                <a:gd name="connsiteY23" fmla="*/ 1110893 h 1323527"/>
                <a:gd name="connsiteX24" fmla="*/ 673336 w 1897489"/>
                <a:gd name="connsiteY24" fmla="*/ 831603 h 1323527"/>
                <a:gd name="connsiteX25" fmla="*/ 947232 w 1897489"/>
                <a:gd name="connsiteY25" fmla="*/ 552314 h 1323527"/>
                <a:gd name="connsiteX26" fmla="*/ 1221128 w 1897489"/>
                <a:gd name="connsiteY26" fmla="*/ 831603 h 1323527"/>
                <a:gd name="connsiteX27" fmla="*/ 947232 w 1897489"/>
                <a:gd name="connsiteY27" fmla="*/ 1110893 h 1323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97489" h="1323527">
                  <a:moveTo>
                    <a:pt x="1443011" y="358569"/>
                  </a:moveTo>
                  <a:cubicBezTo>
                    <a:pt x="1412146" y="358569"/>
                    <a:pt x="1377122" y="250422"/>
                    <a:pt x="1377122" y="250422"/>
                  </a:cubicBezTo>
                  <a:cubicBezTo>
                    <a:pt x="1377122" y="250422"/>
                    <a:pt x="1280935" y="266736"/>
                    <a:pt x="1250643" y="269388"/>
                  </a:cubicBezTo>
                  <a:cubicBezTo>
                    <a:pt x="1247075" y="269693"/>
                    <a:pt x="1243495" y="269848"/>
                    <a:pt x="1239914" y="269853"/>
                  </a:cubicBezTo>
                  <a:cubicBezTo>
                    <a:pt x="1167086" y="269853"/>
                    <a:pt x="1098189" y="206343"/>
                    <a:pt x="1064394" y="108041"/>
                  </a:cubicBezTo>
                  <a:cubicBezTo>
                    <a:pt x="1061454" y="99420"/>
                    <a:pt x="1058586" y="90775"/>
                    <a:pt x="1055789" y="82107"/>
                  </a:cubicBezTo>
                  <a:cubicBezTo>
                    <a:pt x="1052233" y="71172"/>
                    <a:pt x="1048481" y="60302"/>
                    <a:pt x="1044534" y="49502"/>
                  </a:cubicBezTo>
                  <a:cubicBezTo>
                    <a:pt x="1026510" y="22812"/>
                    <a:pt x="1024591" y="0"/>
                    <a:pt x="990170" y="0"/>
                  </a:cubicBezTo>
                  <a:cubicBezTo>
                    <a:pt x="874554" y="0"/>
                    <a:pt x="728863" y="66184"/>
                    <a:pt x="643084" y="112844"/>
                  </a:cubicBezTo>
                  <a:cubicBezTo>
                    <a:pt x="589824" y="144783"/>
                    <a:pt x="562506" y="172655"/>
                    <a:pt x="541504" y="198210"/>
                  </a:cubicBezTo>
                  <a:cubicBezTo>
                    <a:pt x="535566" y="205441"/>
                    <a:pt x="530447" y="220703"/>
                    <a:pt x="566239" y="280424"/>
                  </a:cubicBezTo>
                  <a:cubicBezTo>
                    <a:pt x="572493" y="290669"/>
                    <a:pt x="578557" y="301030"/>
                    <a:pt x="584427" y="311500"/>
                  </a:cubicBezTo>
                  <a:cubicBezTo>
                    <a:pt x="604452" y="347720"/>
                    <a:pt x="665527" y="457954"/>
                    <a:pt x="581712" y="546471"/>
                  </a:cubicBezTo>
                  <a:cubicBezTo>
                    <a:pt x="530740" y="600331"/>
                    <a:pt x="265215" y="772358"/>
                    <a:pt x="197991" y="803400"/>
                  </a:cubicBezTo>
                  <a:cubicBezTo>
                    <a:pt x="183766" y="810009"/>
                    <a:pt x="168268" y="813428"/>
                    <a:pt x="152582" y="813417"/>
                  </a:cubicBezTo>
                  <a:cubicBezTo>
                    <a:pt x="86885" y="813417"/>
                    <a:pt x="38241" y="754217"/>
                    <a:pt x="19855" y="727916"/>
                  </a:cubicBezTo>
                  <a:cubicBezTo>
                    <a:pt x="8991" y="770266"/>
                    <a:pt x="2971" y="815808"/>
                    <a:pt x="2516" y="864090"/>
                  </a:cubicBezTo>
                  <a:cubicBezTo>
                    <a:pt x="-15942" y="1035319"/>
                    <a:pt x="68270" y="1197328"/>
                    <a:pt x="218338" y="1278187"/>
                  </a:cubicBezTo>
                  <a:cubicBezTo>
                    <a:pt x="274217" y="1308265"/>
                    <a:pt x="339054" y="1323527"/>
                    <a:pt x="411029" y="1323527"/>
                  </a:cubicBezTo>
                  <a:lnTo>
                    <a:pt x="1443363" y="1321035"/>
                  </a:lnTo>
                  <a:cubicBezTo>
                    <a:pt x="1493816" y="1320940"/>
                    <a:pt x="1538176" y="1313740"/>
                    <a:pt x="1578776" y="1299086"/>
                  </a:cubicBezTo>
                  <a:cubicBezTo>
                    <a:pt x="1769408" y="1230731"/>
                    <a:pt x="1897490" y="1047265"/>
                    <a:pt x="1897490" y="842605"/>
                  </a:cubicBezTo>
                  <a:cubicBezTo>
                    <a:pt x="1897493" y="583594"/>
                    <a:pt x="1695771" y="371370"/>
                    <a:pt x="1443011" y="358569"/>
                  </a:cubicBezTo>
                  <a:close/>
                  <a:moveTo>
                    <a:pt x="947232" y="1110893"/>
                  </a:moveTo>
                  <a:cubicBezTo>
                    <a:pt x="796211" y="1110893"/>
                    <a:pt x="673336" y="985598"/>
                    <a:pt x="673336" y="831603"/>
                  </a:cubicBezTo>
                  <a:cubicBezTo>
                    <a:pt x="673336" y="677608"/>
                    <a:pt x="796211" y="552314"/>
                    <a:pt x="947232" y="552314"/>
                  </a:cubicBezTo>
                  <a:cubicBezTo>
                    <a:pt x="1098253" y="552314"/>
                    <a:pt x="1221128" y="677614"/>
                    <a:pt x="1221128" y="831603"/>
                  </a:cubicBezTo>
                  <a:cubicBezTo>
                    <a:pt x="1221123" y="985598"/>
                    <a:pt x="1098246" y="1110893"/>
                    <a:pt x="947232" y="111089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6DCF3C9-3BE9-C423-5C97-0F2FF068DB62}"/>
                </a:ext>
              </a:extLst>
            </p:cNvPr>
            <p:cNvSpPr/>
            <p:nvPr/>
          </p:nvSpPr>
          <p:spPr>
            <a:xfrm>
              <a:off x="5147350" y="2601411"/>
              <a:ext cx="1717070" cy="1128037"/>
            </a:xfrm>
            <a:custGeom>
              <a:avLst/>
              <a:gdLst>
                <a:gd name="connsiteX0" fmla="*/ 166600 w 1717070"/>
                <a:gd name="connsiteY0" fmla="*/ 1123989 h 1128037"/>
                <a:gd name="connsiteX1" fmla="*/ 530296 w 1717070"/>
                <a:gd name="connsiteY1" fmla="*/ 881485 h 1128037"/>
                <a:gd name="connsiteX2" fmla="*/ 523131 w 1717070"/>
                <a:gd name="connsiteY2" fmla="*/ 724916 h 1128037"/>
                <a:gd name="connsiteX3" fmla="*/ 486619 w 1717070"/>
                <a:gd name="connsiteY3" fmla="*/ 537176 h 1128037"/>
                <a:gd name="connsiteX4" fmla="*/ 732120 w 1717070"/>
                <a:gd name="connsiteY4" fmla="*/ 373973 h 1128037"/>
                <a:gd name="connsiteX5" fmla="*/ 988835 w 1717070"/>
                <a:gd name="connsiteY5" fmla="*/ 305322 h 1128037"/>
                <a:gd name="connsiteX6" fmla="*/ 1122024 w 1717070"/>
                <a:gd name="connsiteY6" fmla="*/ 467164 h 1128037"/>
                <a:gd name="connsiteX7" fmla="*/ 1240846 w 1717070"/>
                <a:gd name="connsiteY7" fmla="*/ 584236 h 1128037"/>
                <a:gd name="connsiteX8" fmla="*/ 1673316 w 1717070"/>
                <a:gd name="connsiteY8" fmla="*/ 485867 h 1128037"/>
                <a:gd name="connsiteX9" fmla="*/ 1706457 w 1717070"/>
                <a:gd name="connsiteY9" fmla="*/ 328240 h 1128037"/>
                <a:gd name="connsiteX10" fmla="*/ 1495309 w 1717070"/>
                <a:gd name="connsiteY10" fmla="*/ 76557 h 1128037"/>
                <a:gd name="connsiteX11" fmla="*/ 618992 w 1717070"/>
                <a:gd name="connsiteY11" fmla="*/ 105773 h 1128037"/>
                <a:gd name="connsiteX12" fmla="*/ 18467 w 1717070"/>
                <a:gd name="connsiteY12" fmla="*/ 724459 h 1128037"/>
                <a:gd name="connsiteX13" fmla="*/ 64401 w 1717070"/>
                <a:gd name="connsiteY13" fmla="*/ 1063697 h 1128037"/>
                <a:gd name="connsiteX14" fmla="*/ 166600 w 1717070"/>
                <a:gd name="connsiteY14" fmla="*/ 1123989 h 112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7070" h="1128037">
                  <a:moveTo>
                    <a:pt x="166600" y="1123989"/>
                  </a:moveTo>
                  <a:cubicBezTo>
                    <a:pt x="233502" y="1093109"/>
                    <a:pt x="488519" y="925600"/>
                    <a:pt x="530296" y="881485"/>
                  </a:cubicBezTo>
                  <a:cubicBezTo>
                    <a:pt x="569556" y="840034"/>
                    <a:pt x="558172" y="788165"/>
                    <a:pt x="523131" y="724916"/>
                  </a:cubicBezTo>
                  <a:cubicBezTo>
                    <a:pt x="488095" y="661603"/>
                    <a:pt x="435326" y="600714"/>
                    <a:pt x="486619" y="537176"/>
                  </a:cubicBezTo>
                  <a:cubicBezTo>
                    <a:pt x="521393" y="494059"/>
                    <a:pt x="575576" y="440135"/>
                    <a:pt x="732120" y="373973"/>
                  </a:cubicBezTo>
                  <a:cubicBezTo>
                    <a:pt x="905475" y="300814"/>
                    <a:pt x="941987" y="308436"/>
                    <a:pt x="988835" y="305322"/>
                  </a:cubicBezTo>
                  <a:cubicBezTo>
                    <a:pt x="1076937" y="299584"/>
                    <a:pt x="1096143" y="392013"/>
                    <a:pt x="1122024" y="467164"/>
                  </a:cubicBezTo>
                  <a:cubicBezTo>
                    <a:pt x="1147835" y="542314"/>
                    <a:pt x="1197531" y="588083"/>
                    <a:pt x="1240846" y="584236"/>
                  </a:cubicBezTo>
                  <a:cubicBezTo>
                    <a:pt x="1337256" y="575745"/>
                    <a:pt x="1604382" y="519436"/>
                    <a:pt x="1673316" y="485867"/>
                  </a:cubicBezTo>
                  <a:cubicBezTo>
                    <a:pt x="1731150" y="457715"/>
                    <a:pt x="1719408" y="378812"/>
                    <a:pt x="1706457" y="328240"/>
                  </a:cubicBezTo>
                  <a:cubicBezTo>
                    <a:pt x="1693436" y="277596"/>
                    <a:pt x="1636905" y="145471"/>
                    <a:pt x="1495309" y="76557"/>
                  </a:cubicBezTo>
                  <a:cubicBezTo>
                    <a:pt x="1291626" y="-22708"/>
                    <a:pt x="956457" y="-37864"/>
                    <a:pt x="618992" y="105773"/>
                  </a:cubicBezTo>
                  <a:cubicBezTo>
                    <a:pt x="277807" y="250931"/>
                    <a:pt x="97478" y="482121"/>
                    <a:pt x="18467" y="724459"/>
                  </a:cubicBezTo>
                  <a:cubicBezTo>
                    <a:pt x="-41696" y="909049"/>
                    <a:pt x="64401" y="1063697"/>
                    <a:pt x="64401" y="1063697"/>
                  </a:cubicBezTo>
                  <a:cubicBezTo>
                    <a:pt x="64401" y="1063697"/>
                    <a:pt x="116441" y="1147106"/>
                    <a:pt x="166600" y="1123989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72499F1-C294-9228-1142-2341935602A8}"/>
              </a:ext>
            </a:extLst>
          </p:cNvPr>
          <p:cNvGrpSpPr>
            <a:grpSpLocks noChangeAspect="1"/>
          </p:cNvGrpSpPr>
          <p:nvPr/>
        </p:nvGrpSpPr>
        <p:grpSpPr>
          <a:xfrm>
            <a:off x="5013129" y="3925541"/>
            <a:ext cx="270010" cy="288000"/>
            <a:chOff x="5143500" y="2476499"/>
            <a:chExt cx="1786000" cy="1905000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C264FEE-A193-1A39-6A8C-95B1E2A74878}"/>
                </a:ext>
              </a:extLst>
            </p:cNvPr>
            <p:cNvSpPr/>
            <p:nvPr/>
          </p:nvSpPr>
          <p:spPr>
            <a:xfrm>
              <a:off x="5143500" y="2595498"/>
              <a:ext cx="1786000" cy="1786001"/>
            </a:xfrm>
            <a:custGeom>
              <a:avLst/>
              <a:gdLst>
                <a:gd name="connsiteX0" fmla="*/ 1284351 w 1786000"/>
                <a:gd name="connsiteY0" fmla="*/ 792353 h 1786001"/>
                <a:gd name="connsiteX1" fmla="*/ 838962 w 1786000"/>
                <a:gd name="connsiteY1" fmla="*/ 1279398 h 1786001"/>
                <a:gd name="connsiteX2" fmla="*/ 778891 w 1786000"/>
                <a:gd name="connsiteY2" fmla="*/ 1305814 h 1786001"/>
                <a:gd name="connsiteX3" fmla="*/ 778510 w 1786000"/>
                <a:gd name="connsiteY3" fmla="*/ 1305814 h 1786001"/>
                <a:gd name="connsiteX4" fmla="*/ 718439 w 1786000"/>
                <a:gd name="connsiteY4" fmla="*/ 1278763 h 1786001"/>
                <a:gd name="connsiteX5" fmla="*/ 501015 w 1786000"/>
                <a:gd name="connsiteY5" fmla="*/ 1035177 h 1786001"/>
                <a:gd name="connsiteX6" fmla="*/ 500553 w 1786000"/>
                <a:gd name="connsiteY6" fmla="*/ 920231 h 1786001"/>
                <a:gd name="connsiteX7" fmla="*/ 615499 w 1786000"/>
                <a:gd name="connsiteY7" fmla="*/ 919768 h 1786001"/>
                <a:gd name="connsiteX8" fmla="*/ 622046 w 1786000"/>
                <a:gd name="connsiteY8" fmla="*/ 927100 h 1786001"/>
                <a:gd name="connsiteX9" fmla="*/ 779526 w 1786000"/>
                <a:gd name="connsiteY9" fmla="*/ 1103630 h 1786001"/>
                <a:gd name="connsiteX10" fmla="*/ 1164590 w 1786000"/>
                <a:gd name="connsiteY10" fmla="*/ 682752 h 1786001"/>
                <a:gd name="connsiteX11" fmla="*/ 1279535 w 1786000"/>
                <a:gd name="connsiteY11" fmla="*/ 682090 h 1786001"/>
                <a:gd name="connsiteX12" fmla="*/ 1284478 w 1786000"/>
                <a:gd name="connsiteY12" fmla="*/ 792353 h 1786001"/>
                <a:gd name="connsiteX13" fmla="*/ 1623314 w 1786000"/>
                <a:gd name="connsiteY13" fmla="*/ 0 h 1786001"/>
                <a:gd name="connsiteX14" fmla="*/ 1461262 w 1786000"/>
                <a:gd name="connsiteY14" fmla="*/ 0 h 1786001"/>
                <a:gd name="connsiteX15" fmla="*/ 1461262 w 1786000"/>
                <a:gd name="connsiteY15" fmla="*/ 82042 h 1786001"/>
                <a:gd name="connsiteX16" fmla="*/ 1461262 w 1786000"/>
                <a:gd name="connsiteY16" fmla="*/ 242951 h 1786001"/>
                <a:gd name="connsiteX17" fmla="*/ 1299337 w 1786000"/>
                <a:gd name="connsiteY17" fmla="*/ 406273 h 1786001"/>
                <a:gd name="connsiteX18" fmla="*/ 486791 w 1786000"/>
                <a:gd name="connsiteY18" fmla="*/ 406273 h 1786001"/>
                <a:gd name="connsiteX19" fmla="*/ 324739 w 1786000"/>
                <a:gd name="connsiteY19" fmla="*/ 242951 h 1786001"/>
                <a:gd name="connsiteX20" fmla="*/ 324739 w 1786000"/>
                <a:gd name="connsiteY20" fmla="*/ 82169 h 1786001"/>
                <a:gd name="connsiteX21" fmla="*/ 324358 w 1786000"/>
                <a:gd name="connsiteY21" fmla="*/ 127 h 1786001"/>
                <a:gd name="connsiteX22" fmla="*/ 161798 w 1786000"/>
                <a:gd name="connsiteY22" fmla="*/ 127 h 1786001"/>
                <a:gd name="connsiteX23" fmla="*/ 0 w 1786000"/>
                <a:gd name="connsiteY23" fmla="*/ 161798 h 1786001"/>
                <a:gd name="connsiteX24" fmla="*/ 0 w 1786000"/>
                <a:gd name="connsiteY24" fmla="*/ 1624330 h 1786001"/>
                <a:gd name="connsiteX25" fmla="*/ 161671 w 1786000"/>
                <a:gd name="connsiteY25" fmla="*/ 1786001 h 1786001"/>
                <a:gd name="connsiteX26" fmla="*/ 1624330 w 1786000"/>
                <a:gd name="connsiteY26" fmla="*/ 1786001 h 1786001"/>
                <a:gd name="connsiteX27" fmla="*/ 1786001 w 1786000"/>
                <a:gd name="connsiteY27" fmla="*/ 1624330 h 1786001"/>
                <a:gd name="connsiteX28" fmla="*/ 1786001 w 1786000"/>
                <a:gd name="connsiteY28" fmla="*/ 161798 h 1786001"/>
                <a:gd name="connsiteX29" fmla="*/ 1623187 w 1786000"/>
                <a:gd name="connsiteY29" fmla="*/ 127 h 178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86000" h="1786001">
                  <a:moveTo>
                    <a:pt x="1284351" y="792353"/>
                  </a:moveTo>
                  <a:lnTo>
                    <a:pt x="838962" y="1279398"/>
                  </a:lnTo>
                  <a:cubicBezTo>
                    <a:pt x="823531" y="1296241"/>
                    <a:pt x="801734" y="1305827"/>
                    <a:pt x="778891" y="1305814"/>
                  </a:cubicBezTo>
                  <a:lnTo>
                    <a:pt x="778510" y="1305814"/>
                  </a:lnTo>
                  <a:cubicBezTo>
                    <a:pt x="755566" y="1305680"/>
                    <a:pt x="733747" y="1295855"/>
                    <a:pt x="718439" y="1278763"/>
                  </a:cubicBezTo>
                  <a:lnTo>
                    <a:pt x="501015" y="1035177"/>
                  </a:lnTo>
                  <a:cubicBezTo>
                    <a:pt x="469146" y="1003563"/>
                    <a:pt x="468939" y="952100"/>
                    <a:pt x="500553" y="920231"/>
                  </a:cubicBezTo>
                  <a:cubicBezTo>
                    <a:pt x="532167" y="888362"/>
                    <a:pt x="583630" y="888155"/>
                    <a:pt x="615499" y="919768"/>
                  </a:cubicBezTo>
                  <a:cubicBezTo>
                    <a:pt x="617827" y="922078"/>
                    <a:pt x="620014" y="924526"/>
                    <a:pt x="622046" y="927100"/>
                  </a:cubicBezTo>
                  <a:lnTo>
                    <a:pt x="779526" y="1103630"/>
                  </a:lnTo>
                  <a:lnTo>
                    <a:pt x="1164590" y="682752"/>
                  </a:lnTo>
                  <a:cubicBezTo>
                    <a:pt x="1196148" y="650828"/>
                    <a:pt x="1247611" y="650531"/>
                    <a:pt x="1279535" y="682090"/>
                  </a:cubicBezTo>
                  <a:cubicBezTo>
                    <a:pt x="1309711" y="711920"/>
                    <a:pt x="1311864" y="759943"/>
                    <a:pt x="1284478" y="792353"/>
                  </a:cubicBezTo>
                  <a:moveTo>
                    <a:pt x="1623314" y="0"/>
                  </a:moveTo>
                  <a:lnTo>
                    <a:pt x="1461262" y="0"/>
                  </a:lnTo>
                  <a:cubicBezTo>
                    <a:pt x="1461008" y="0"/>
                    <a:pt x="1461262" y="52070"/>
                    <a:pt x="1461262" y="82042"/>
                  </a:cubicBezTo>
                  <a:lnTo>
                    <a:pt x="1461262" y="242951"/>
                  </a:lnTo>
                  <a:cubicBezTo>
                    <a:pt x="1461544" y="332723"/>
                    <a:pt x="1389108" y="405783"/>
                    <a:pt x="1299337" y="406273"/>
                  </a:cubicBezTo>
                  <a:lnTo>
                    <a:pt x="486791" y="406273"/>
                  </a:lnTo>
                  <a:cubicBezTo>
                    <a:pt x="396970" y="405853"/>
                    <a:pt x="324458" y="332772"/>
                    <a:pt x="324739" y="242951"/>
                  </a:cubicBezTo>
                  <a:lnTo>
                    <a:pt x="324739" y="82169"/>
                  </a:lnTo>
                  <a:cubicBezTo>
                    <a:pt x="324739" y="52070"/>
                    <a:pt x="324358" y="27559"/>
                    <a:pt x="324358" y="127"/>
                  </a:cubicBezTo>
                  <a:lnTo>
                    <a:pt x="161798" y="127"/>
                  </a:lnTo>
                  <a:cubicBezTo>
                    <a:pt x="72390" y="127"/>
                    <a:pt x="0" y="72517"/>
                    <a:pt x="0" y="161798"/>
                  </a:cubicBezTo>
                  <a:lnTo>
                    <a:pt x="0" y="1624330"/>
                  </a:lnTo>
                  <a:cubicBezTo>
                    <a:pt x="0" y="1713484"/>
                    <a:pt x="72390" y="1786001"/>
                    <a:pt x="161671" y="1786001"/>
                  </a:cubicBezTo>
                  <a:lnTo>
                    <a:pt x="1624330" y="1786001"/>
                  </a:lnTo>
                  <a:cubicBezTo>
                    <a:pt x="1713561" y="1785861"/>
                    <a:pt x="1785861" y="1713560"/>
                    <a:pt x="1786001" y="1624330"/>
                  </a:cubicBezTo>
                  <a:lnTo>
                    <a:pt x="1786001" y="161798"/>
                  </a:lnTo>
                  <a:cubicBezTo>
                    <a:pt x="1785512" y="72267"/>
                    <a:pt x="1712719" y="-14"/>
                    <a:pt x="1623187" y="127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9367377-04CD-7D67-298C-693D1BE76FB2}"/>
                </a:ext>
              </a:extLst>
            </p:cNvPr>
            <p:cNvSpPr/>
            <p:nvPr/>
          </p:nvSpPr>
          <p:spPr>
            <a:xfrm>
              <a:off x="5619749" y="2476499"/>
              <a:ext cx="833374" cy="357251"/>
            </a:xfrm>
            <a:custGeom>
              <a:avLst/>
              <a:gdLst>
                <a:gd name="connsiteX0" fmla="*/ 817880 w 833374"/>
                <a:gd name="connsiteY0" fmla="*/ 59436 h 357251"/>
                <a:gd name="connsiteX1" fmla="*/ 722503 w 833374"/>
                <a:gd name="connsiteY1" fmla="*/ 0 h 357251"/>
                <a:gd name="connsiteX2" fmla="*/ 111125 w 833374"/>
                <a:gd name="connsiteY2" fmla="*/ 0 h 357251"/>
                <a:gd name="connsiteX3" fmla="*/ 15621 w 833374"/>
                <a:gd name="connsiteY3" fmla="*/ 59309 h 357251"/>
                <a:gd name="connsiteX4" fmla="*/ 0 w 833374"/>
                <a:gd name="connsiteY4" fmla="*/ 119634 h 357251"/>
                <a:gd name="connsiteX5" fmla="*/ 0 w 833374"/>
                <a:gd name="connsiteY5" fmla="*/ 237363 h 357251"/>
                <a:gd name="connsiteX6" fmla="*/ 111125 w 833374"/>
                <a:gd name="connsiteY6" fmla="*/ 357251 h 357251"/>
                <a:gd name="connsiteX7" fmla="*/ 722503 w 833374"/>
                <a:gd name="connsiteY7" fmla="*/ 357251 h 357251"/>
                <a:gd name="connsiteX8" fmla="*/ 833374 w 833374"/>
                <a:gd name="connsiteY8" fmla="*/ 237363 h 357251"/>
                <a:gd name="connsiteX9" fmla="*/ 833374 w 833374"/>
                <a:gd name="connsiteY9" fmla="*/ 119634 h 357251"/>
                <a:gd name="connsiteX10" fmla="*/ 817880 w 833374"/>
                <a:gd name="connsiteY10" fmla="*/ 59436 h 35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3374" h="357251">
                  <a:moveTo>
                    <a:pt x="817880" y="59436"/>
                  </a:moveTo>
                  <a:cubicBezTo>
                    <a:pt x="799501" y="23533"/>
                    <a:pt x="762831" y="681"/>
                    <a:pt x="722503" y="0"/>
                  </a:cubicBezTo>
                  <a:lnTo>
                    <a:pt x="111125" y="0"/>
                  </a:lnTo>
                  <a:cubicBezTo>
                    <a:pt x="70231" y="0"/>
                    <a:pt x="34925" y="24003"/>
                    <a:pt x="15621" y="59309"/>
                  </a:cubicBezTo>
                  <a:cubicBezTo>
                    <a:pt x="5445" y="77792"/>
                    <a:pt x="73" y="98535"/>
                    <a:pt x="0" y="119634"/>
                  </a:cubicBezTo>
                  <a:lnTo>
                    <a:pt x="0" y="237363"/>
                  </a:lnTo>
                  <a:cubicBezTo>
                    <a:pt x="0" y="303403"/>
                    <a:pt x="49784" y="357251"/>
                    <a:pt x="111125" y="357251"/>
                  </a:cubicBezTo>
                  <a:lnTo>
                    <a:pt x="722503" y="357251"/>
                  </a:lnTo>
                  <a:cubicBezTo>
                    <a:pt x="783717" y="357251"/>
                    <a:pt x="833374" y="303530"/>
                    <a:pt x="833374" y="237363"/>
                  </a:cubicBezTo>
                  <a:lnTo>
                    <a:pt x="833374" y="119634"/>
                  </a:lnTo>
                  <a:cubicBezTo>
                    <a:pt x="833373" y="98582"/>
                    <a:pt x="828043" y="77873"/>
                    <a:pt x="817880" y="59436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图形 55">
            <a:extLst>
              <a:ext uri="{FF2B5EF4-FFF2-40B4-BE49-F238E27FC236}">
                <a16:creationId xmlns:a16="http://schemas.microsoft.com/office/drawing/2014/main" id="{8463CF6D-ABEE-A8FB-2413-18C2A7F7BCB1}"/>
              </a:ext>
            </a:extLst>
          </p:cNvPr>
          <p:cNvSpPr>
            <a:spLocks noChangeAspect="1"/>
          </p:cNvSpPr>
          <p:nvPr/>
        </p:nvSpPr>
        <p:spPr>
          <a:xfrm>
            <a:off x="5527317" y="2537668"/>
            <a:ext cx="257354" cy="288000"/>
          </a:xfrm>
          <a:custGeom>
            <a:avLst/>
            <a:gdLst>
              <a:gd name="connsiteX0" fmla="*/ 159 w 1205785"/>
              <a:gd name="connsiteY0" fmla="*/ 132159 h 1349375"/>
              <a:gd name="connsiteX1" fmla="*/ 28456 w 1205785"/>
              <a:gd name="connsiteY1" fmla="*/ 98266 h 1349375"/>
              <a:gd name="connsiteX2" fmla="*/ 602536 w 1205785"/>
              <a:gd name="connsiteY2" fmla="*/ 0 h 1349375"/>
              <a:gd name="connsiteX3" fmla="*/ 1178203 w 1205785"/>
              <a:gd name="connsiteY3" fmla="*/ 98425 h 1349375"/>
              <a:gd name="connsiteX4" fmla="*/ 1205786 w 1205785"/>
              <a:gd name="connsiteY4" fmla="*/ 132159 h 1349375"/>
              <a:gd name="connsiteX5" fmla="*/ 1205786 w 1205785"/>
              <a:gd name="connsiteY5" fmla="*/ 644922 h 1349375"/>
              <a:gd name="connsiteX6" fmla="*/ 920671 w 1205785"/>
              <a:gd name="connsiteY6" fmla="*/ 1177488 h 1349375"/>
              <a:gd name="connsiteX7" fmla="*/ 605949 w 1205785"/>
              <a:gd name="connsiteY7" fmla="*/ 1349375 h 1349375"/>
              <a:gd name="connsiteX8" fmla="*/ 285869 w 1205785"/>
              <a:gd name="connsiteY8" fmla="*/ 1175861 h 1349375"/>
              <a:gd name="connsiteX9" fmla="*/ 0 w 1205785"/>
              <a:gd name="connsiteY9" fmla="*/ 644922 h 1349375"/>
              <a:gd name="connsiteX10" fmla="*/ 0 w 1205785"/>
              <a:gd name="connsiteY10" fmla="*/ 132159 h 1349375"/>
              <a:gd name="connsiteX11" fmla="*/ 159 w 1205785"/>
              <a:gd name="connsiteY11" fmla="*/ 132159 h 1349375"/>
              <a:gd name="connsiteX12" fmla="*/ 560586 w 1205785"/>
              <a:gd name="connsiteY12" fmla="*/ 366157 h 1349375"/>
              <a:gd name="connsiteX13" fmla="*/ 432554 w 1205785"/>
              <a:gd name="connsiteY13" fmla="*/ 695285 h 1349375"/>
              <a:gd name="connsiteX14" fmla="*/ 447358 w 1205785"/>
              <a:gd name="connsiteY14" fmla="*/ 716915 h 1349375"/>
              <a:gd name="connsiteX15" fmla="*/ 570230 w 1205785"/>
              <a:gd name="connsiteY15" fmla="*/ 716915 h 1349375"/>
              <a:gd name="connsiteX16" fmla="*/ 588605 w 1205785"/>
              <a:gd name="connsiteY16" fmla="*/ 739894 h 1349375"/>
              <a:gd name="connsiteX17" fmla="*/ 548719 w 1205785"/>
              <a:gd name="connsiteY17" fmla="*/ 932101 h 1349375"/>
              <a:gd name="connsiteX18" fmla="*/ 584002 w 1205785"/>
              <a:gd name="connsiteY18" fmla="*/ 947658 h 1349375"/>
              <a:gd name="connsiteX19" fmla="*/ 829112 w 1205785"/>
              <a:gd name="connsiteY19" fmla="*/ 605949 h 1349375"/>
              <a:gd name="connsiteX20" fmla="*/ 819190 w 1205785"/>
              <a:gd name="connsiteY20" fmla="*/ 586502 h 1349375"/>
              <a:gd name="connsiteX21" fmla="*/ 666075 w 1205785"/>
              <a:gd name="connsiteY21" fmla="*/ 582652 h 1349375"/>
              <a:gd name="connsiteX22" fmla="*/ 652185 w 1205785"/>
              <a:gd name="connsiteY22" fmla="*/ 561023 h 1349375"/>
              <a:gd name="connsiteX23" fmla="*/ 738108 w 1205785"/>
              <a:gd name="connsiteY23" fmla="*/ 365443 h 1349375"/>
              <a:gd name="connsiteX24" fmla="*/ 724217 w 1205785"/>
              <a:gd name="connsiteY24" fmla="*/ 344249 h 1349375"/>
              <a:gd name="connsiteX25" fmla="*/ 592455 w 1205785"/>
              <a:gd name="connsiteY25" fmla="*/ 344249 h 1349375"/>
              <a:gd name="connsiteX26" fmla="*/ 560586 w 1205785"/>
              <a:gd name="connsiteY26" fmla="*/ 366157 h 13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05785" h="1349375">
                <a:moveTo>
                  <a:pt x="159" y="132159"/>
                </a:moveTo>
                <a:cubicBezTo>
                  <a:pt x="159" y="116642"/>
                  <a:pt x="12581" y="101521"/>
                  <a:pt x="28456" y="98266"/>
                </a:cubicBezTo>
                <a:cubicBezTo>
                  <a:pt x="28456" y="98266"/>
                  <a:pt x="523677" y="0"/>
                  <a:pt x="602536" y="0"/>
                </a:cubicBezTo>
                <a:cubicBezTo>
                  <a:pt x="681355" y="0"/>
                  <a:pt x="1178203" y="98425"/>
                  <a:pt x="1178203" y="98425"/>
                </a:cubicBezTo>
                <a:cubicBezTo>
                  <a:pt x="1194009" y="102072"/>
                  <a:pt x="1205351" y="115944"/>
                  <a:pt x="1205786" y="132159"/>
                </a:cubicBezTo>
                <a:lnTo>
                  <a:pt x="1205786" y="644922"/>
                </a:lnTo>
                <a:cubicBezTo>
                  <a:pt x="1205786" y="833398"/>
                  <a:pt x="1078944" y="1072872"/>
                  <a:pt x="920671" y="1177488"/>
                </a:cubicBezTo>
                <a:cubicBezTo>
                  <a:pt x="920671" y="1177488"/>
                  <a:pt x="685959" y="1349375"/>
                  <a:pt x="605949" y="1349375"/>
                </a:cubicBezTo>
                <a:cubicBezTo>
                  <a:pt x="525899" y="1349375"/>
                  <a:pt x="285869" y="1175861"/>
                  <a:pt x="285869" y="1175861"/>
                </a:cubicBezTo>
                <a:cubicBezTo>
                  <a:pt x="128032" y="1070928"/>
                  <a:pt x="0" y="833239"/>
                  <a:pt x="0" y="644922"/>
                </a:cubicBezTo>
                <a:lnTo>
                  <a:pt x="0" y="132159"/>
                </a:lnTo>
                <a:lnTo>
                  <a:pt x="159" y="132159"/>
                </a:lnTo>
                <a:close/>
                <a:moveTo>
                  <a:pt x="560586" y="366157"/>
                </a:moveTo>
                <a:lnTo>
                  <a:pt x="432554" y="695285"/>
                </a:lnTo>
                <a:cubicBezTo>
                  <a:pt x="427950" y="706993"/>
                  <a:pt x="434499" y="716915"/>
                  <a:pt x="447358" y="716915"/>
                </a:cubicBezTo>
                <a:lnTo>
                  <a:pt x="570230" y="716915"/>
                </a:lnTo>
                <a:cubicBezTo>
                  <a:pt x="582652" y="716915"/>
                  <a:pt x="591264" y="727154"/>
                  <a:pt x="588605" y="739894"/>
                </a:cubicBezTo>
                <a:lnTo>
                  <a:pt x="548719" y="932101"/>
                </a:lnTo>
                <a:cubicBezTo>
                  <a:pt x="538361" y="982504"/>
                  <a:pt x="554077" y="989251"/>
                  <a:pt x="584002" y="947658"/>
                </a:cubicBezTo>
                <a:lnTo>
                  <a:pt x="829112" y="605949"/>
                </a:lnTo>
                <a:cubicBezTo>
                  <a:pt x="836493" y="595551"/>
                  <a:pt x="832207" y="586978"/>
                  <a:pt x="819190" y="586502"/>
                </a:cubicBezTo>
                <a:lnTo>
                  <a:pt x="666075" y="582652"/>
                </a:lnTo>
                <a:cubicBezTo>
                  <a:pt x="652899" y="582374"/>
                  <a:pt x="646986" y="572572"/>
                  <a:pt x="652185" y="561023"/>
                </a:cubicBezTo>
                <a:lnTo>
                  <a:pt x="738108" y="365443"/>
                </a:lnTo>
                <a:cubicBezTo>
                  <a:pt x="743148" y="353854"/>
                  <a:pt x="736917" y="344249"/>
                  <a:pt x="724217" y="344249"/>
                </a:cubicBezTo>
                <a:lnTo>
                  <a:pt x="592455" y="344249"/>
                </a:lnTo>
                <a:cubicBezTo>
                  <a:pt x="579715" y="344527"/>
                  <a:pt x="565190" y="354330"/>
                  <a:pt x="560586" y="366157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7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A71B99-8408-A010-A94B-6E5545C55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29F4970-CF82-BF43-ED66-3BA3762EF7A0}"/>
              </a:ext>
            </a:extLst>
          </p:cNvPr>
          <p:cNvSpPr/>
          <p:nvPr/>
        </p:nvSpPr>
        <p:spPr>
          <a:xfrm rot="2700000">
            <a:off x="1492250" y="2070099"/>
            <a:ext cx="2857500" cy="2857500"/>
          </a:xfrm>
          <a:prstGeom prst="roundRect">
            <a:avLst>
              <a:gd name="adj" fmla="val 18445"/>
            </a:avLst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A5FF9D3-10ED-9698-4D3C-9A7320AF76D7}"/>
              </a:ext>
            </a:extLst>
          </p:cNvPr>
          <p:cNvSpPr/>
          <p:nvPr/>
        </p:nvSpPr>
        <p:spPr>
          <a:xfrm rot="2700000">
            <a:off x="7842251" y="2070100"/>
            <a:ext cx="2857500" cy="2857500"/>
          </a:xfrm>
          <a:prstGeom prst="roundRect">
            <a:avLst>
              <a:gd name="adj" fmla="val 18445"/>
            </a:avLst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106FEFF-1E11-F622-0EA4-FB41D310C04F}"/>
              </a:ext>
            </a:extLst>
          </p:cNvPr>
          <p:cNvSpPr/>
          <p:nvPr/>
        </p:nvSpPr>
        <p:spPr>
          <a:xfrm rot="2700000">
            <a:off x="4667250" y="2070100"/>
            <a:ext cx="2857500" cy="2857500"/>
          </a:xfrm>
          <a:prstGeom prst="roundRect">
            <a:avLst>
              <a:gd name="adj" fmla="val 184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20794F-9762-D657-522E-90734A97C22C}"/>
              </a:ext>
            </a:extLst>
          </p:cNvPr>
          <p:cNvSpPr txBox="1"/>
          <p:nvPr/>
        </p:nvSpPr>
        <p:spPr>
          <a:xfrm>
            <a:off x="5285522" y="31673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F58516-4900-BD8D-83A3-9F8FE8A40644}"/>
              </a:ext>
            </a:extLst>
          </p:cNvPr>
          <p:cNvSpPr txBox="1"/>
          <p:nvPr/>
        </p:nvSpPr>
        <p:spPr>
          <a:xfrm>
            <a:off x="4876800" y="3624748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点击输入您的具体内容，用简洁的语言文字进行阐述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3486E1-DCE8-077F-24A5-488D5F1A40F3}"/>
              </a:ext>
            </a:extLst>
          </p:cNvPr>
          <p:cNvSpPr txBox="1"/>
          <p:nvPr/>
        </p:nvSpPr>
        <p:spPr>
          <a:xfrm>
            <a:off x="2110522" y="31673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1403B8-1D32-C608-7635-BD7FF94C56B8}"/>
              </a:ext>
            </a:extLst>
          </p:cNvPr>
          <p:cNvSpPr txBox="1"/>
          <p:nvPr/>
        </p:nvSpPr>
        <p:spPr>
          <a:xfrm>
            <a:off x="1701800" y="3624748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点击输入您的具体内容，用简洁的语言文字进行阐述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11CB99-1174-CE8E-E702-6B3853342A61}"/>
              </a:ext>
            </a:extLst>
          </p:cNvPr>
          <p:cNvSpPr txBox="1"/>
          <p:nvPr/>
        </p:nvSpPr>
        <p:spPr>
          <a:xfrm>
            <a:off x="8460523" y="31673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B89D4D-4123-7D47-1923-1696C2C8534A}"/>
              </a:ext>
            </a:extLst>
          </p:cNvPr>
          <p:cNvSpPr txBox="1"/>
          <p:nvPr/>
        </p:nvSpPr>
        <p:spPr>
          <a:xfrm>
            <a:off x="8051801" y="3624748"/>
            <a:ext cx="2438400" cy="114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点击输入您的具体内容，用简洁的语言文字进行阐述</a:t>
            </a:r>
          </a:p>
        </p:txBody>
      </p:sp>
      <p:sp>
        <p:nvSpPr>
          <p:cNvPr id="14" name="图形 12">
            <a:extLst>
              <a:ext uri="{FF2B5EF4-FFF2-40B4-BE49-F238E27FC236}">
                <a16:creationId xmlns:a16="http://schemas.microsoft.com/office/drawing/2014/main" id="{5EF0F269-5762-EC08-0319-66A7BE1D4AC2}"/>
              </a:ext>
            </a:extLst>
          </p:cNvPr>
          <p:cNvSpPr>
            <a:spLocks noChangeAspect="1"/>
          </p:cNvSpPr>
          <p:nvPr/>
        </p:nvSpPr>
        <p:spPr>
          <a:xfrm>
            <a:off x="5772000" y="2266409"/>
            <a:ext cx="648000" cy="549577"/>
          </a:xfrm>
          <a:custGeom>
            <a:avLst/>
            <a:gdLst>
              <a:gd name="connsiteX0" fmla="*/ 1848323 w 1905000"/>
              <a:gd name="connsiteY0" fmla="*/ 0 h 1615655"/>
              <a:gd name="connsiteX1" fmla="*/ 56677 w 1905000"/>
              <a:gd name="connsiteY1" fmla="*/ 0 h 1615655"/>
              <a:gd name="connsiteX2" fmla="*/ 0 w 1905000"/>
              <a:gd name="connsiteY2" fmla="*/ 56677 h 1615655"/>
              <a:gd name="connsiteX3" fmla="*/ 0 w 1905000"/>
              <a:gd name="connsiteY3" fmla="*/ 1269936 h 1615655"/>
              <a:gd name="connsiteX4" fmla="*/ 56677 w 1905000"/>
              <a:gd name="connsiteY4" fmla="*/ 1326613 h 1615655"/>
              <a:gd name="connsiteX5" fmla="*/ 680130 w 1905000"/>
              <a:gd name="connsiteY5" fmla="*/ 1326613 h 1615655"/>
              <a:gd name="connsiteX6" fmla="*/ 680130 w 1905000"/>
              <a:gd name="connsiteY6" fmla="*/ 1502301 h 1615655"/>
              <a:gd name="connsiteX7" fmla="*/ 472440 w 1905000"/>
              <a:gd name="connsiteY7" fmla="*/ 1502301 h 1615655"/>
              <a:gd name="connsiteX8" fmla="*/ 415763 w 1905000"/>
              <a:gd name="connsiteY8" fmla="*/ 1558978 h 1615655"/>
              <a:gd name="connsiteX9" fmla="*/ 472440 w 1905000"/>
              <a:gd name="connsiteY9" fmla="*/ 1615656 h 1615655"/>
              <a:gd name="connsiteX10" fmla="*/ 1432590 w 1905000"/>
              <a:gd name="connsiteY10" fmla="*/ 1615656 h 1615655"/>
              <a:gd name="connsiteX11" fmla="*/ 1489267 w 1905000"/>
              <a:gd name="connsiteY11" fmla="*/ 1558978 h 1615655"/>
              <a:gd name="connsiteX12" fmla="*/ 1432590 w 1905000"/>
              <a:gd name="connsiteY12" fmla="*/ 1502301 h 1615655"/>
              <a:gd name="connsiteX13" fmla="*/ 1224900 w 1905000"/>
              <a:gd name="connsiteY13" fmla="*/ 1502301 h 1615655"/>
              <a:gd name="connsiteX14" fmla="*/ 1224900 w 1905000"/>
              <a:gd name="connsiteY14" fmla="*/ 1326613 h 1615655"/>
              <a:gd name="connsiteX15" fmla="*/ 1848323 w 1905000"/>
              <a:gd name="connsiteY15" fmla="*/ 1326613 h 1615655"/>
              <a:gd name="connsiteX16" fmla="*/ 1905000 w 1905000"/>
              <a:gd name="connsiteY16" fmla="*/ 1269936 h 1615655"/>
              <a:gd name="connsiteX17" fmla="*/ 1905000 w 1905000"/>
              <a:gd name="connsiteY17" fmla="*/ 56677 h 1615655"/>
              <a:gd name="connsiteX18" fmla="*/ 1848323 w 1905000"/>
              <a:gd name="connsiteY18" fmla="*/ 0 h 1615655"/>
              <a:gd name="connsiteX19" fmla="*/ 1111538 w 1905000"/>
              <a:gd name="connsiteY19" fmla="*/ 1502301 h 1615655"/>
              <a:gd name="connsiteX20" fmla="*/ 793481 w 1905000"/>
              <a:gd name="connsiteY20" fmla="*/ 1502301 h 1615655"/>
              <a:gd name="connsiteX21" fmla="*/ 793481 w 1905000"/>
              <a:gd name="connsiteY21" fmla="*/ 1326613 h 1615655"/>
              <a:gd name="connsiteX22" fmla="*/ 1111538 w 1905000"/>
              <a:gd name="connsiteY22" fmla="*/ 1326613 h 1615655"/>
              <a:gd name="connsiteX23" fmla="*/ 1111538 w 1905000"/>
              <a:gd name="connsiteY23" fmla="*/ 1502301 h 1615655"/>
              <a:gd name="connsiteX24" fmla="*/ 1791645 w 1905000"/>
              <a:gd name="connsiteY24" fmla="*/ 1213258 h 1615655"/>
              <a:gd name="connsiteX25" fmla="*/ 113355 w 1905000"/>
              <a:gd name="connsiteY25" fmla="*/ 1213258 h 1615655"/>
              <a:gd name="connsiteX26" fmla="*/ 113355 w 1905000"/>
              <a:gd name="connsiteY26" fmla="*/ 1116724 h 1615655"/>
              <a:gd name="connsiteX27" fmla="*/ 1791641 w 1905000"/>
              <a:gd name="connsiteY27" fmla="*/ 1116724 h 1615655"/>
              <a:gd name="connsiteX28" fmla="*/ 1791641 w 1905000"/>
              <a:gd name="connsiteY28" fmla="*/ 1213258 h 1615655"/>
              <a:gd name="connsiteX29" fmla="*/ 1791645 w 1905000"/>
              <a:gd name="connsiteY29" fmla="*/ 1003366 h 1615655"/>
              <a:gd name="connsiteX30" fmla="*/ 113355 w 1905000"/>
              <a:gd name="connsiteY30" fmla="*/ 1003366 h 1615655"/>
              <a:gd name="connsiteX31" fmla="*/ 113355 w 1905000"/>
              <a:gd name="connsiteY31" fmla="*/ 113355 h 1615655"/>
              <a:gd name="connsiteX32" fmla="*/ 1791641 w 1905000"/>
              <a:gd name="connsiteY32" fmla="*/ 113355 h 1615655"/>
              <a:gd name="connsiteX33" fmla="*/ 1791641 w 1905000"/>
              <a:gd name="connsiteY33" fmla="*/ 1003366 h 161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905000" h="1615655">
                <a:moveTo>
                  <a:pt x="1848323" y="0"/>
                </a:moveTo>
                <a:lnTo>
                  <a:pt x="56677" y="0"/>
                </a:lnTo>
                <a:cubicBezTo>
                  <a:pt x="25375" y="0"/>
                  <a:pt x="0" y="25375"/>
                  <a:pt x="0" y="56677"/>
                </a:cubicBezTo>
                <a:lnTo>
                  <a:pt x="0" y="1269936"/>
                </a:lnTo>
                <a:cubicBezTo>
                  <a:pt x="0" y="1301238"/>
                  <a:pt x="25375" y="1326613"/>
                  <a:pt x="56677" y="1326613"/>
                </a:cubicBezTo>
                <a:lnTo>
                  <a:pt x="680130" y="1326613"/>
                </a:lnTo>
                <a:lnTo>
                  <a:pt x="680130" y="1502301"/>
                </a:lnTo>
                <a:lnTo>
                  <a:pt x="472440" y="1502301"/>
                </a:lnTo>
                <a:cubicBezTo>
                  <a:pt x="441138" y="1502301"/>
                  <a:pt x="415763" y="1527676"/>
                  <a:pt x="415763" y="1558978"/>
                </a:cubicBezTo>
                <a:cubicBezTo>
                  <a:pt x="415763" y="1590281"/>
                  <a:pt x="441138" y="1615656"/>
                  <a:pt x="472440" y="1615656"/>
                </a:cubicBezTo>
                <a:lnTo>
                  <a:pt x="1432590" y="1615656"/>
                </a:lnTo>
                <a:cubicBezTo>
                  <a:pt x="1463892" y="1615656"/>
                  <a:pt x="1489267" y="1590281"/>
                  <a:pt x="1489267" y="1558978"/>
                </a:cubicBezTo>
                <a:cubicBezTo>
                  <a:pt x="1489267" y="1527676"/>
                  <a:pt x="1463892" y="1502301"/>
                  <a:pt x="1432590" y="1502301"/>
                </a:cubicBezTo>
                <a:lnTo>
                  <a:pt x="1224900" y="1502301"/>
                </a:lnTo>
                <a:lnTo>
                  <a:pt x="1224900" y="1326613"/>
                </a:lnTo>
                <a:lnTo>
                  <a:pt x="1848323" y="1326613"/>
                </a:lnTo>
                <a:cubicBezTo>
                  <a:pt x="1879625" y="1326613"/>
                  <a:pt x="1905000" y="1301238"/>
                  <a:pt x="1905000" y="1269936"/>
                </a:cubicBezTo>
                <a:lnTo>
                  <a:pt x="1905000" y="56677"/>
                </a:lnTo>
                <a:cubicBezTo>
                  <a:pt x="1905000" y="25375"/>
                  <a:pt x="1879625" y="0"/>
                  <a:pt x="1848323" y="0"/>
                </a:cubicBezTo>
                <a:close/>
                <a:moveTo>
                  <a:pt x="1111538" y="1502301"/>
                </a:moveTo>
                <a:lnTo>
                  <a:pt x="793481" y="1502301"/>
                </a:lnTo>
                <a:lnTo>
                  <a:pt x="793481" y="1326613"/>
                </a:lnTo>
                <a:lnTo>
                  <a:pt x="1111538" y="1326613"/>
                </a:lnTo>
                <a:lnTo>
                  <a:pt x="1111538" y="1502301"/>
                </a:lnTo>
                <a:close/>
                <a:moveTo>
                  <a:pt x="1791645" y="1213258"/>
                </a:moveTo>
                <a:lnTo>
                  <a:pt x="113355" y="1213258"/>
                </a:lnTo>
                <a:lnTo>
                  <a:pt x="113355" y="1116724"/>
                </a:lnTo>
                <a:lnTo>
                  <a:pt x="1791641" y="1116724"/>
                </a:lnTo>
                <a:lnTo>
                  <a:pt x="1791641" y="1213258"/>
                </a:lnTo>
                <a:close/>
                <a:moveTo>
                  <a:pt x="1791645" y="1003366"/>
                </a:moveTo>
                <a:lnTo>
                  <a:pt x="113355" y="1003366"/>
                </a:lnTo>
                <a:lnTo>
                  <a:pt x="113355" y="113355"/>
                </a:lnTo>
                <a:lnTo>
                  <a:pt x="1791641" y="113355"/>
                </a:lnTo>
                <a:lnTo>
                  <a:pt x="1791641" y="1003366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15">
            <a:extLst>
              <a:ext uri="{FF2B5EF4-FFF2-40B4-BE49-F238E27FC236}">
                <a16:creationId xmlns:a16="http://schemas.microsoft.com/office/drawing/2014/main" id="{CB12A01E-8155-2DBB-A3DF-0C41C9A8E1A9}"/>
              </a:ext>
            </a:extLst>
          </p:cNvPr>
          <p:cNvSpPr>
            <a:spLocks noChangeAspect="1"/>
          </p:cNvSpPr>
          <p:nvPr/>
        </p:nvSpPr>
        <p:spPr>
          <a:xfrm>
            <a:off x="8969007" y="2266409"/>
            <a:ext cx="603988" cy="648000"/>
          </a:xfrm>
          <a:custGeom>
            <a:avLst/>
            <a:gdLst>
              <a:gd name="connsiteX0" fmla="*/ 363188 w 1454559"/>
              <a:gd name="connsiteY0" fmla="*/ 1560552 h 1560551"/>
              <a:gd name="connsiteX1" fmla="*/ 164130 w 1454559"/>
              <a:gd name="connsiteY1" fmla="*/ 1500649 h 1560551"/>
              <a:gd name="connsiteX2" fmla="*/ 7675 w 1454559"/>
              <a:gd name="connsiteY2" fmla="*/ 1270337 h 1560551"/>
              <a:gd name="connsiteX3" fmla="*/ 59765 w 1454559"/>
              <a:gd name="connsiteY3" fmla="*/ 996865 h 1560551"/>
              <a:gd name="connsiteX4" fmla="*/ 572292 w 1454559"/>
              <a:gd name="connsiteY4" fmla="*/ 216820 h 1560551"/>
              <a:gd name="connsiteX5" fmla="*/ 876459 w 1454559"/>
              <a:gd name="connsiteY5" fmla="*/ 10135 h 1560551"/>
              <a:gd name="connsiteX6" fmla="*/ 1237739 w 1454559"/>
              <a:gd name="connsiteY6" fmla="*/ 79154 h 1560551"/>
              <a:gd name="connsiteX7" fmla="*/ 1444424 w 1454559"/>
              <a:gd name="connsiteY7" fmla="*/ 383321 h 1560551"/>
              <a:gd name="connsiteX8" fmla="*/ 1375405 w 1454559"/>
              <a:gd name="connsiteY8" fmla="*/ 744602 h 1560551"/>
              <a:gd name="connsiteX9" fmla="*/ 979709 w 1454559"/>
              <a:gd name="connsiteY9" fmla="*/ 1347170 h 1560551"/>
              <a:gd name="connsiteX10" fmla="*/ 880924 w 1454559"/>
              <a:gd name="connsiteY10" fmla="*/ 1367633 h 1560551"/>
              <a:gd name="connsiteX11" fmla="*/ 860460 w 1454559"/>
              <a:gd name="connsiteY11" fmla="*/ 1268849 h 1560551"/>
              <a:gd name="connsiteX12" fmla="*/ 1256343 w 1454559"/>
              <a:gd name="connsiteY12" fmla="*/ 666281 h 1560551"/>
              <a:gd name="connsiteX13" fmla="*/ 1304898 w 1454559"/>
              <a:gd name="connsiteY13" fmla="*/ 412157 h 1560551"/>
              <a:gd name="connsiteX14" fmla="*/ 1159605 w 1454559"/>
              <a:gd name="connsiteY14" fmla="*/ 198216 h 1560551"/>
              <a:gd name="connsiteX15" fmla="*/ 905481 w 1454559"/>
              <a:gd name="connsiteY15" fmla="*/ 149661 h 1560551"/>
              <a:gd name="connsiteX16" fmla="*/ 691540 w 1454559"/>
              <a:gd name="connsiteY16" fmla="*/ 294955 h 1560551"/>
              <a:gd name="connsiteX17" fmla="*/ 179013 w 1454559"/>
              <a:gd name="connsiteY17" fmla="*/ 1075372 h 1560551"/>
              <a:gd name="connsiteX18" fmla="*/ 147201 w 1454559"/>
              <a:gd name="connsiteY18" fmla="*/ 1241688 h 1560551"/>
              <a:gd name="connsiteX19" fmla="*/ 242265 w 1454559"/>
              <a:gd name="connsiteY19" fmla="*/ 1381586 h 1560551"/>
              <a:gd name="connsiteX20" fmla="*/ 548293 w 1454559"/>
              <a:gd name="connsiteY20" fmla="*/ 1318520 h 1560551"/>
              <a:gd name="connsiteX21" fmla="*/ 1002033 w 1454559"/>
              <a:gd name="connsiteY21" fmla="*/ 631120 h 1560551"/>
              <a:gd name="connsiteX22" fmla="*/ 1017102 w 1454559"/>
              <a:gd name="connsiteY22" fmla="*/ 553171 h 1560551"/>
              <a:gd name="connsiteX23" fmla="*/ 972639 w 1454559"/>
              <a:gd name="connsiteY23" fmla="*/ 487501 h 1560551"/>
              <a:gd name="connsiteX24" fmla="*/ 829392 w 1454559"/>
              <a:gd name="connsiteY24" fmla="*/ 517267 h 1560551"/>
              <a:gd name="connsiteX25" fmla="*/ 493785 w 1454559"/>
              <a:gd name="connsiteY25" fmla="*/ 1027933 h 1560551"/>
              <a:gd name="connsiteX26" fmla="*/ 395000 w 1454559"/>
              <a:gd name="connsiteY26" fmla="*/ 1048397 h 1560551"/>
              <a:gd name="connsiteX27" fmla="*/ 374536 w 1454559"/>
              <a:gd name="connsiteY27" fmla="*/ 949612 h 1560551"/>
              <a:gd name="connsiteX28" fmla="*/ 709958 w 1454559"/>
              <a:gd name="connsiteY28" fmla="*/ 438946 h 1560551"/>
              <a:gd name="connsiteX29" fmla="*/ 1050774 w 1454559"/>
              <a:gd name="connsiteY29" fmla="*/ 368439 h 1560551"/>
              <a:gd name="connsiteX30" fmla="*/ 1156628 w 1454559"/>
              <a:gd name="connsiteY30" fmla="*/ 524522 h 1560551"/>
              <a:gd name="connsiteX31" fmla="*/ 1120909 w 1454559"/>
              <a:gd name="connsiteY31" fmla="*/ 709627 h 1560551"/>
              <a:gd name="connsiteX32" fmla="*/ 667356 w 1454559"/>
              <a:gd name="connsiteY32" fmla="*/ 1397027 h 1560551"/>
              <a:gd name="connsiteX33" fmla="*/ 437230 w 1454559"/>
              <a:gd name="connsiteY33" fmla="*/ 1552924 h 1560551"/>
              <a:gd name="connsiteX34" fmla="*/ 363188 w 1454559"/>
              <a:gd name="connsiteY34" fmla="*/ 1560552 h 156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54559" h="1560551">
                <a:moveTo>
                  <a:pt x="363188" y="1560552"/>
                </a:moveTo>
                <a:cubicBezTo>
                  <a:pt x="293053" y="1560552"/>
                  <a:pt x="224220" y="1540088"/>
                  <a:pt x="164130" y="1500649"/>
                </a:cubicBezTo>
                <a:cubicBezTo>
                  <a:pt x="83019" y="1447256"/>
                  <a:pt x="27395" y="1365587"/>
                  <a:pt x="7675" y="1270337"/>
                </a:cubicBezTo>
                <a:cubicBezTo>
                  <a:pt x="-12045" y="1175273"/>
                  <a:pt x="6559" y="1078163"/>
                  <a:pt x="59765" y="996865"/>
                </a:cubicBezTo>
                <a:lnTo>
                  <a:pt x="572292" y="216820"/>
                </a:lnTo>
                <a:cubicBezTo>
                  <a:pt x="642799" y="109478"/>
                  <a:pt x="750699" y="36180"/>
                  <a:pt x="876459" y="10135"/>
                </a:cubicBezTo>
                <a:cubicBezTo>
                  <a:pt x="1002219" y="-15910"/>
                  <a:pt x="1130397" y="8647"/>
                  <a:pt x="1237739" y="79154"/>
                </a:cubicBezTo>
                <a:cubicBezTo>
                  <a:pt x="1345082" y="149661"/>
                  <a:pt x="1418380" y="257748"/>
                  <a:pt x="1444424" y="383321"/>
                </a:cubicBezTo>
                <a:cubicBezTo>
                  <a:pt x="1470469" y="509081"/>
                  <a:pt x="1445913" y="637259"/>
                  <a:pt x="1375405" y="744602"/>
                </a:cubicBezTo>
                <a:lnTo>
                  <a:pt x="979709" y="1347170"/>
                </a:lnTo>
                <a:cubicBezTo>
                  <a:pt x="958128" y="1380098"/>
                  <a:pt x="913852" y="1389214"/>
                  <a:pt x="880924" y="1367633"/>
                </a:cubicBezTo>
                <a:cubicBezTo>
                  <a:pt x="847996" y="1346053"/>
                  <a:pt x="838880" y="1301777"/>
                  <a:pt x="860460" y="1268849"/>
                </a:cubicBezTo>
                <a:lnTo>
                  <a:pt x="1256343" y="666281"/>
                </a:lnTo>
                <a:cubicBezTo>
                  <a:pt x="1305828" y="590751"/>
                  <a:pt x="1323129" y="500524"/>
                  <a:pt x="1304898" y="412157"/>
                </a:cubicBezTo>
                <a:cubicBezTo>
                  <a:pt x="1286667" y="323790"/>
                  <a:pt x="1234949" y="247702"/>
                  <a:pt x="1159605" y="198216"/>
                </a:cubicBezTo>
                <a:cubicBezTo>
                  <a:pt x="1084260" y="148731"/>
                  <a:pt x="994033" y="131430"/>
                  <a:pt x="905481" y="149661"/>
                </a:cubicBezTo>
                <a:cubicBezTo>
                  <a:pt x="817114" y="167893"/>
                  <a:pt x="741026" y="219610"/>
                  <a:pt x="691540" y="294955"/>
                </a:cubicBezTo>
                <a:lnTo>
                  <a:pt x="179013" y="1075372"/>
                </a:lnTo>
                <a:cubicBezTo>
                  <a:pt x="146643" y="1124672"/>
                  <a:pt x="135295" y="1183831"/>
                  <a:pt x="147201" y="1241688"/>
                </a:cubicBezTo>
                <a:cubicBezTo>
                  <a:pt x="159108" y="1299545"/>
                  <a:pt x="192966" y="1349216"/>
                  <a:pt x="242265" y="1381586"/>
                </a:cubicBezTo>
                <a:cubicBezTo>
                  <a:pt x="344026" y="1448373"/>
                  <a:pt x="481134" y="1420095"/>
                  <a:pt x="548293" y="1318520"/>
                </a:cubicBezTo>
                <a:lnTo>
                  <a:pt x="1002033" y="631120"/>
                </a:lnTo>
                <a:cubicBezTo>
                  <a:pt x="1017288" y="608052"/>
                  <a:pt x="1022683" y="580333"/>
                  <a:pt x="1017102" y="553171"/>
                </a:cubicBezTo>
                <a:cubicBezTo>
                  <a:pt x="1011521" y="526010"/>
                  <a:pt x="995708" y="502756"/>
                  <a:pt x="972639" y="487501"/>
                </a:cubicBezTo>
                <a:cubicBezTo>
                  <a:pt x="925014" y="456061"/>
                  <a:pt x="860646" y="469456"/>
                  <a:pt x="829392" y="517267"/>
                </a:cubicBezTo>
                <a:lnTo>
                  <a:pt x="493785" y="1027933"/>
                </a:lnTo>
                <a:cubicBezTo>
                  <a:pt x="472205" y="1060861"/>
                  <a:pt x="427928" y="1069977"/>
                  <a:pt x="395000" y="1048397"/>
                </a:cubicBezTo>
                <a:cubicBezTo>
                  <a:pt x="362072" y="1026817"/>
                  <a:pt x="352956" y="982541"/>
                  <a:pt x="374536" y="949612"/>
                </a:cubicBezTo>
                <a:lnTo>
                  <a:pt x="709958" y="438946"/>
                </a:lnTo>
                <a:cubicBezTo>
                  <a:pt x="784558" y="325464"/>
                  <a:pt x="937293" y="293838"/>
                  <a:pt x="1050774" y="368439"/>
                </a:cubicBezTo>
                <a:cubicBezTo>
                  <a:pt x="1105840" y="404529"/>
                  <a:pt x="1143420" y="459968"/>
                  <a:pt x="1156628" y="524522"/>
                </a:cubicBezTo>
                <a:cubicBezTo>
                  <a:pt x="1169837" y="589076"/>
                  <a:pt x="1157186" y="654747"/>
                  <a:pt x="1120909" y="709627"/>
                </a:cubicBezTo>
                <a:lnTo>
                  <a:pt x="667356" y="1397027"/>
                </a:lnTo>
                <a:cubicBezTo>
                  <a:pt x="613963" y="1477952"/>
                  <a:pt x="532108" y="1533391"/>
                  <a:pt x="437230" y="1552924"/>
                </a:cubicBezTo>
                <a:cubicBezTo>
                  <a:pt x="412487" y="1557947"/>
                  <a:pt x="387745" y="1560552"/>
                  <a:pt x="363188" y="1560552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4DEC77D-3C6C-3CCD-F80C-A82D0483CAA1}"/>
              </a:ext>
            </a:extLst>
          </p:cNvPr>
          <p:cNvGrpSpPr>
            <a:grpSpLocks noChangeAspect="1"/>
          </p:cNvGrpSpPr>
          <p:nvPr/>
        </p:nvGrpSpPr>
        <p:grpSpPr>
          <a:xfrm>
            <a:off x="2597000" y="2266409"/>
            <a:ext cx="648000" cy="500729"/>
            <a:chOff x="2588325" y="2266731"/>
            <a:chExt cx="691527" cy="534363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F7168B-6578-1E31-78FE-871B7C836195}"/>
                </a:ext>
              </a:extLst>
            </p:cNvPr>
            <p:cNvSpPr/>
            <p:nvPr/>
          </p:nvSpPr>
          <p:spPr>
            <a:xfrm>
              <a:off x="2949805" y="2471047"/>
              <a:ext cx="330047" cy="330047"/>
            </a:xfrm>
            <a:custGeom>
              <a:avLst/>
              <a:gdLst>
                <a:gd name="connsiteX0" fmla="*/ 165024 w 330047"/>
                <a:gd name="connsiteY0" fmla="*/ 0 h 330047"/>
                <a:gd name="connsiteX1" fmla="*/ 0 w 330047"/>
                <a:gd name="connsiteY1" fmla="*/ 165024 h 330047"/>
                <a:gd name="connsiteX2" fmla="*/ 165024 w 330047"/>
                <a:gd name="connsiteY2" fmla="*/ 330048 h 330047"/>
                <a:gd name="connsiteX3" fmla="*/ 330048 w 330047"/>
                <a:gd name="connsiteY3" fmla="*/ 165024 h 330047"/>
                <a:gd name="connsiteX4" fmla="*/ 165024 w 330047"/>
                <a:gd name="connsiteY4" fmla="*/ 0 h 330047"/>
                <a:gd name="connsiteX5" fmla="*/ 165024 w 330047"/>
                <a:gd name="connsiteY5" fmla="*/ 282898 h 330047"/>
                <a:gd name="connsiteX6" fmla="*/ 47150 w 330047"/>
                <a:gd name="connsiteY6" fmla="*/ 165024 h 330047"/>
                <a:gd name="connsiteX7" fmla="*/ 165024 w 330047"/>
                <a:gd name="connsiteY7" fmla="*/ 47150 h 330047"/>
                <a:gd name="connsiteX8" fmla="*/ 282898 w 330047"/>
                <a:gd name="connsiteY8" fmla="*/ 165024 h 330047"/>
                <a:gd name="connsiteX9" fmla="*/ 165024 w 330047"/>
                <a:gd name="connsiteY9" fmla="*/ 282898 h 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0047" h="330047">
                  <a:moveTo>
                    <a:pt x="165024" y="0"/>
                  </a:moveTo>
                  <a:cubicBezTo>
                    <a:pt x="73868" y="0"/>
                    <a:pt x="0" y="73867"/>
                    <a:pt x="0" y="165024"/>
                  </a:cubicBezTo>
                  <a:cubicBezTo>
                    <a:pt x="0" y="256180"/>
                    <a:pt x="73868" y="330048"/>
                    <a:pt x="165024" y="330048"/>
                  </a:cubicBezTo>
                  <a:cubicBezTo>
                    <a:pt x="256180" y="330048"/>
                    <a:pt x="330048" y="256180"/>
                    <a:pt x="330048" y="165024"/>
                  </a:cubicBezTo>
                  <a:cubicBezTo>
                    <a:pt x="330048" y="73867"/>
                    <a:pt x="256180" y="0"/>
                    <a:pt x="165024" y="0"/>
                  </a:cubicBezTo>
                  <a:close/>
                  <a:moveTo>
                    <a:pt x="165024" y="282898"/>
                  </a:moveTo>
                  <a:cubicBezTo>
                    <a:pt x="100586" y="282898"/>
                    <a:pt x="47150" y="229461"/>
                    <a:pt x="47150" y="165024"/>
                  </a:cubicBezTo>
                  <a:cubicBezTo>
                    <a:pt x="47150" y="100586"/>
                    <a:pt x="100586" y="47150"/>
                    <a:pt x="165024" y="47150"/>
                  </a:cubicBezTo>
                  <a:cubicBezTo>
                    <a:pt x="229462" y="47150"/>
                    <a:pt x="282898" y="100586"/>
                    <a:pt x="282898" y="165024"/>
                  </a:cubicBezTo>
                  <a:cubicBezTo>
                    <a:pt x="282898" y="229461"/>
                    <a:pt x="229462" y="282898"/>
                    <a:pt x="165024" y="282898"/>
                  </a:cubicBezTo>
                  <a:close/>
                </a:path>
              </a:pathLst>
            </a:custGeom>
            <a:solidFill>
              <a:schemeClr val="accent1"/>
            </a:solidFill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36AC9C0-3D68-31A3-8C7A-7D38DD6A9A3A}"/>
                </a:ext>
              </a:extLst>
            </p:cNvPr>
            <p:cNvSpPr/>
            <p:nvPr/>
          </p:nvSpPr>
          <p:spPr>
            <a:xfrm>
              <a:off x="2588325" y="2266731"/>
              <a:ext cx="597229" cy="534363"/>
            </a:xfrm>
            <a:custGeom>
              <a:avLst/>
              <a:gdLst>
                <a:gd name="connsiteX0" fmla="*/ 573654 w 597229"/>
                <a:gd name="connsiteY0" fmla="*/ 345765 h 534363"/>
                <a:gd name="connsiteX1" fmla="*/ 550079 w 597229"/>
                <a:gd name="connsiteY1" fmla="*/ 345765 h 534363"/>
                <a:gd name="connsiteX2" fmla="*/ 550079 w 597229"/>
                <a:gd name="connsiteY2" fmla="*/ 322190 h 534363"/>
                <a:gd name="connsiteX3" fmla="*/ 526505 w 597229"/>
                <a:gd name="connsiteY3" fmla="*/ 298615 h 534363"/>
                <a:gd name="connsiteX4" fmla="*/ 502930 w 597229"/>
                <a:gd name="connsiteY4" fmla="*/ 322190 h 534363"/>
                <a:gd name="connsiteX5" fmla="*/ 502930 w 597229"/>
                <a:gd name="connsiteY5" fmla="*/ 345765 h 534363"/>
                <a:gd name="connsiteX6" fmla="*/ 479355 w 597229"/>
                <a:gd name="connsiteY6" fmla="*/ 345765 h 534363"/>
                <a:gd name="connsiteX7" fmla="*/ 455780 w 597229"/>
                <a:gd name="connsiteY7" fmla="*/ 369340 h 534363"/>
                <a:gd name="connsiteX8" fmla="*/ 479355 w 597229"/>
                <a:gd name="connsiteY8" fmla="*/ 392915 h 534363"/>
                <a:gd name="connsiteX9" fmla="*/ 502930 w 597229"/>
                <a:gd name="connsiteY9" fmla="*/ 392915 h 534363"/>
                <a:gd name="connsiteX10" fmla="*/ 502930 w 597229"/>
                <a:gd name="connsiteY10" fmla="*/ 416489 h 534363"/>
                <a:gd name="connsiteX11" fmla="*/ 526505 w 597229"/>
                <a:gd name="connsiteY11" fmla="*/ 440064 h 534363"/>
                <a:gd name="connsiteX12" fmla="*/ 550079 w 597229"/>
                <a:gd name="connsiteY12" fmla="*/ 416489 h 534363"/>
                <a:gd name="connsiteX13" fmla="*/ 550079 w 597229"/>
                <a:gd name="connsiteY13" fmla="*/ 392915 h 534363"/>
                <a:gd name="connsiteX14" fmla="*/ 573654 w 597229"/>
                <a:gd name="connsiteY14" fmla="*/ 392915 h 534363"/>
                <a:gd name="connsiteX15" fmla="*/ 597229 w 597229"/>
                <a:gd name="connsiteY15" fmla="*/ 369340 h 534363"/>
                <a:gd name="connsiteX16" fmla="*/ 573654 w 597229"/>
                <a:gd name="connsiteY16" fmla="*/ 345765 h 534363"/>
                <a:gd name="connsiteX17" fmla="*/ 320618 w 597229"/>
                <a:gd name="connsiteY17" fmla="*/ 487214 h 534363"/>
                <a:gd name="connsiteX18" fmla="*/ 47150 w 597229"/>
                <a:gd name="connsiteY18" fmla="*/ 487214 h 534363"/>
                <a:gd name="connsiteX19" fmla="*/ 47150 w 597229"/>
                <a:gd name="connsiteY19" fmla="*/ 94299 h 534363"/>
                <a:gd name="connsiteX20" fmla="*/ 125732 w 597229"/>
                <a:gd name="connsiteY20" fmla="*/ 94299 h 534363"/>
                <a:gd name="connsiteX21" fmla="*/ 125732 w 597229"/>
                <a:gd name="connsiteY21" fmla="*/ 110016 h 534363"/>
                <a:gd name="connsiteX22" fmla="*/ 157166 w 597229"/>
                <a:gd name="connsiteY22" fmla="*/ 141449 h 534363"/>
                <a:gd name="connsiteX23" fmla="*/ 282898 w 597229"/>
                <a:gd name="connsiteY23" fmla="*/ 141449 h 534363"/>
                <a:gd name="connsiteX24" fmla="*/ 314331 w 597229"/>
                <a:gd name="connsiteY24" fmla="*/ 110016 h 534363"/>
                <a:gd name="connsiteX25" fmla="*/ 314331 w 597229"/>
                <a:gd name="connsiteY25" fmla="*/ 94299 h 534363"/>
                <a:gd name="connsiteX26" fmla="*/ 392914 w 597229"/>
                <a:gd name="connsiteY26" fmla="*/ 94299 h 534363"/>
                <a:gd name="connsiteX27" fmla="*/ 392914 w 597229"/>
                <a:gd name="connsiteY27" fmla="*/ 147736 h 534363"/>
                <a:gd name="connsiteX28" fmla="*/ 408630 w 597229"/>
                <a:gd name="connsiteY28" fmla="*/ 169739 h 534363"/>
                <a:gd name="connsiteX29" fmla="*/ 410203 w 597229"/>
                <a:gd name="connsiteY29" fmla="*/ 169739 h 534363"/>
                <a:gd name="connsiteX30" fmla="*/ 440064 w 597229"/>
                <a:gd name="connsiteY30" fmla="*/ 147736 h 534363"/>
                <a:gd name="connsiteX31" fmla="*/ 440064 w 597229"/>
                <a:gd name="connsiteY31" fmla="*/ 78583 h 534363"/>
                <a:gd name="connsiteX32" fmla="*/ 408630 w 597229"/>
                <a:gd name="connsiteY32" fmla="*/ 47150 h 534363"/>
                <a:gd name="connsiteX33" fmla="*/ 314331 w 597229"/>
                <a:gd name="connsiteY33" fmla="*/ 47150 h 534363"/>
                <a:gd name="connsiteX34" fmla="*/ 314331 w 597229"/>
                <a:gd name="connsiteY34" fmla="*/ 31433 h 534363"/>
                <a:gd name="connsiteX35" fmla="*/ 282898 w 597229"/>
                <a:gd name="connsiteY35" fmla="*/ 0 h 534363"/>
                <a:gd name="connsiteX36" fmla="*/ 157166 w 597229"/>
                <a:gd name="connsiteY36" fmla="*/ 0 h 534363"/>
                <a:gd name="connsiteX37" fmla="*/ 125732 w 597229"/>
                <a:gd name="connsiteY37" fmla="*/ 31433 h 534363"/>
                <a:gd name="connsiteX38" fmla="*/ 125732 w 597229"/>
                <a:gd name="connsiteY38" fmla="*/ 47150 h 534363"/>
                <a:gd name="connsiteX39" fmla="*/ 31433 w 597229"/>
                <a:gd name="connsiteY39" fmla="*/ 47150 h 534363"/>
                <a:gd name="connsiteX40" fmla="*/ 0 w 597229"/>
                <a:gd name="connsiteY40" fmla="*/ 78583 h 534363"/>
                <a:gd name="connsiteX41" fmla="*/ 0 w 597229"/>
                <a:gd name="connsiteY41" fmla="*/ 502930 h 534363"/>
                <a:gd name="connsiteX42" fmla="*/ 31433 w 597229"/>
                <a:gd name="connsiteY42" fmla="*/ 534364 h 534363"/>
                <a:gd name="connsiteX43" fmla="*/ 320618 w 597229"/>
                <a:gd name="connsiteY43" fmla="*/ 534364 h 534363"/>
                <a:gd name="connsiteX44" fmla="*/ 342621 w 597229"/>
                <a:gd name="connsiteY44" fmla="*/ 520219 h 534363"/>
                <a:gd name="connsiteX45" fmla="*/ 320618 w 597229"/>
                <a:gd name="connsiteY45" fmla="*/ 487214 h 534363"/>
                <a:gd name="connsiteX46" fmla="*/ 172882 w 597229"/>
                <a:gd name="connsiteY46" fmla="*/ 47150 h 534363"/>
                <a:gd name="connsiteX47" fmla="*/ 267181 w 597229"/>
                <a:gd name="connsiteY47" fmla="*/ 47150 h 534363"/>
                <a:gd name="connsiteX48" fmla="*/ 267181 w 597229"/>
                <a:gd name="connsiteY48" fmla="*/ 94299 h 534363"/>
                <a:gd name="connsiteX49" fmla="*/ 172882 w 597229"/>
                <a:gd name="connsiteY49" fmla="*/ 94299 h 534363"/>
                <a:gd name="connsiteX50" fmla="*/ 172882 w 597229"/>
                <a:gd name="connsiteY50" fmla="*/ 47150 h 53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97229" h="534363">
                  <a:moveTo>
                    <a:pt x="573654" y="345765"/>
                  </a:moveTo>
                  <a:lnTo>
                    <a:pt x="550079" y="345765"/>
                  </a:lnTo>
                  <a:lnTo>
                    <a:pt x="550079" y="322190"/>
                  </a:lnTo>
                  <a:cubicBezTo>
                    <a:pt x="550079" y="309617"/>
                    <a:pt x="539078" y="298615"/>
                    <a:pt x="526505" y="298615"/>
                  </a:cubicBezTo>
                  <a:cubicBezTo>
                    <a:pt x="513932" y="298615"/>
                    <a:pt x="502930" y="309617"/>
                    <a:pt x="502930" y="322190"/>
                  </a:cubicBezTo>
                  <a:lnTo>
                    <a:pt x="502930" y="345765"/>
                  </a:lnTo>
                  <a:lnTo>
                    <a:pt x="479355" y="345765"/>
                  </a:lnTo>
                  <a:cubicBezTo>
                    <a:pt x="466782" y="345765"/>
                    <a:pt x="455780" y="356766"/>
                    <a:pt x="455780" y="369340"/>
                  </a:cubicBezTo>
                  <a:cubicBezTo>
                    <a:pt x="455780" y="381912"/>
                    <a:pt x="466782" y="392915"/>
                    <a:pt x="479355" y="392915"/>
                  </a:cubicBezTo>
                  <a:lnTo>
                    <a:pt x="502930" y="392915"/>
                  </a:lnTo>
                  <a:lnTo>
                    <a:pt x="502930" y="416489"/>
                  </a:lnTo>
                  <a:cubicBezTo>
                    <a:pt x="502930" y="429062"/>
                    <a:pt x="513932" y="440064"/>
                    <a:pt x="526505" y="440064"/>
                  </a:cubicBezTo>
                  <a:cubicBezTo>
                    <a:pt x="539078" y="440064"/>
                    <a:pt x="550079" y="429062"/>
                    <a:pt x="550079" y="416489"/>
                  </a:cubicBezTo>
                  <a:lnTo>
                    <a:pt x="550079" y="392915"/>
                  </a:lnTo>
                  <a:lnTo>
                    <a:pt x="573654" y="392915"/>
                  </a:lnTo>
                  <a:cubicBezTo>
                    <a:pt x="586228" y="392915"/>
                    <a:pt x="597229" y="381912"/>
                    <a:pt x="597229" y="369340"/>
                  </a:cubicBezTo>
                  <a:cubicBezTo>
                    <a:pt x="597229" y="356766"/>
                    <a:pt x="586228" y="345765"/>
                    <a:pt x="573654" y="345765"/>
                  </a:cubicBezTo>
                  <a:close/>
                  <a:moveTo>
                    <a:pt x="320618" y="487214"/>
                  </a:moveTo>
                  <a:lnTo>
                    <a:pt x="47150" y="487214"/>
                  </a:lnTo>
                  <a:lnTo>
                    <a:pt x="47150" y="94299"/>
                  </a:lnTo>
                  <a:lnTo>
                    <a:pt x="125732" y="94299"/>
                  </a:lnTo>
                  <a:lnTo>
                    <a:pt x="125732" y="110016"/>
                  </a:lnTo>
                  <a:cubicBezTo>
                    <a:pt x="125732" y="127304"/>
                    <a:pt x="139877" y="141449"/>
                    <a:pt x="157166" y="141449"/>
                  </a:cubicBezTo>
                  <a:lnTo>
                    <a:pt x="282898" y="141449"/>
                  </a:lnTo>
                  <a:cubicBezTo>
                    <a:pt x="300186" y="141449"/>
                    <a:pt x="314331" y="127304"/>
                    <a:pt x="314331" y="110016"/>
                  </a:cubicBezTo>
                  <a:lnTo>
                    <a:pt x="314331" y="94299"/>
                  </a:lnTo>
                  <a:lnTo>
                    <a:pt x="392914" y="94299"/>
                  </a:lnTo>
                  <a:lnTo>
                    <a:pt x="392914" y="147736"/>
                  </a:lnTo>
                  <a:cubicBezTo>
                    <a:pt x="392914" y="157166"/>
                    <a:pt x="399200" y="166596"/>
                    <a:pt x="408630" y="169739"/>
                  </a:cubicBezTo>
                  <a:lnTo>
                    <a:pt x="410203" y="169739"/>
                  </a:lnTo>
                  <a:cubicBezTo>
                    <a:pt x="425919" y="174454"/>
                    <a:pt x="440064" y="163453"/>
                    <a:pt x="440064" y="147736"/>
                  </a:cubicBezTo>
                  <a:lnTo>
                    <a:pt x="440064" y="78583"/>
                  </a:lnTo>
                  <a:cubicBezTo>
                    <a:pt x="440064" y="61295"/>
                    <a:pt x="425919" y="47150"/>
                    <a:pt x="408630" y="47150"/>
                  </a:cubicBezTo>
                  <a:lnTo>
                    <a:pt x="314331" y="47150"/>
                  </a:lnTo>
                  <a:lnTo>
                    <a:pt x="314331" y="31433"/>
                  </a:lnTo>
                  <a:cubicBezTo>
                    <a:pt x="314331" y="14145"/>
                    <a:pt x="300186" y="0"/>
                    <a:pt x="282898" y="0"/>
                  </a:cubicBezTo>
                  <a:lnTo>
                    <a:pt x="157166" y="0"/>
                  </a:lnTo>
                  <a:cubicBezTo>
                    <a:pt x="139877" y="0"/>
                    <a:pt x="125732" y="14145"/>
                    <a:pt x="125732" y="31433"/>
                  </a:cubicBezTo>
                  <a:lnTo>
                    <a:pt x="125732" y="47150"/>
                  </a:lnTo>
                  <a:lnTo>
                    <a:pt x="31433" y="47150"/>
                  </a:lnTo>
                  <a:cubicBezTo>
                    <a:pt x="14145" y="47150"/>
                    <a:pt x="0" y="61295"/>
                    <a:pt x="0" y="78583"/>
                  </a:cubicBezTo>
                  <a:lnTo>
                    <a:pt x="0" y="502930"/>
                  </a:lnTo>
                  <a:cubicBezTo>
                    <a:pt x="0" y="520219"/>
                    <a:pt x="14145" y="534364"/>
                    <a:pt x="31433" y="534364"/>
                  </a:cubicBezTo>
                  <a:lnTo>
                    <a:pt x="320618" y="534364"/>
                  </a:lnTo>
                  <a:cubicBezTo>
                    <a:pt x="330048" y="534364"/>
                    <a:pt x="337906" y="528077"/>
                    <a:pt x="342621" y="520219"/>
                  </a:cubicBezTo>
                  <a:cubicBezTo>
                    <a:pt x="348908" y="504502"/>
                    <a:pt x="337906" y="487214"/>
                    <a:pt x="320618" y="487214"/>
                  </a:cubicBezTo>
                  <a:close/>
                  <a:moveTo>
                    <a:pt x="172882" y="47150"/>
                  </a:moveTo>
                  <a:lnTo>
                    <a:pt x="267181" y="47150"/>
                  </a:lnTo>
                  <a:lnTo>
                    <a:pt x="267181" y="94299"/>
                  </a:lnTo>
                  <a:lnTo>
                    <a:pt x="172882" y="94299"/>
                  </a:lnTo>
                  <a:lnTo>
                    <a:pt x="172882" y="47150"/>
                  </a:lnTo>
                  <a:close/>
                </a:path>
              </a:pathLst>
            </a:custGeom>
            <a:solidFill>
              <a:schemeClr val="accent1"/>
            </a:solidFill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EB3A428-8B53-C05D-3930-05C306EE71FA}"/>
                </a:ext>
              </a:extLst>
            </p:cNvPr>
            <p:cNvSpPr/>
            <p:nvPr/>
          </p:nvSpPr>
          <p:spPr>
            <a:xfrm>
              <a:off x="2698341" y="2455330"/>
              <a:ext cx="220032" cy="235748"/>
            </a:xfrm>
            <a:custGeom>
              <a:avLst/>
              <a:gdLst>
                <a:gd name="connsiteX0" fmla="*/ 23575 w 220032"/>
                <a:gd name="connsiteY0" fmla="*/ 188599 h 235748"/>
                <a:gd name="connsiteX1" fmla="*/ 0 w 220032"/>
                <a:gd name="connsiteY1" fmla="*/ 212174 h 235748"/>
                <a:gd name="connsiteX2" fmla="*/ 23575 w 220032"/>
                <a:gd name="connsiteY2" fmla="*/ 235748 h 235748"/>
                <a:gd name="connsiteX3" fmla="*/ 102158 w 220032"/>
                <a:gd name="connsiteY3" fmla="*/ 235748 h 235748"/>
                <a:gd name="connsiteX4" fmla="*/ 125733 w 220032"/>
                <a:gd name="connsiteY4" fmla="*/ 212174 h 235748"/>
                <a:gd name="connsiteX5" fmla="*/ 102158 w 220032"/>
                <a:gd name="connsiteY5" fmla="*/ 188599 h 235748"/>
                <a:gd name="connsiteX6" fmla="*/ 23575 w 220032"/>
                <a:gd name="connsiteY6" fmla="*/ 188599 h 235748"/>
                <a:gd name="connsiteX7" fmla="*/ 196457 w 220032"/>
                <a:gd name="connsiteY7" fmla="*/ 0 h 235748"/>
                <a:gd name="connsiteX8" fmla="*/ 23575 w 220032"/>
                <a:gd name="connsiteY8" fmla="*/ 0 h 235748"/>
                <a:gd name="connsiteX9" fmla="*/ 0 w 220032"/>
                <a:gd name="connsiteY9" fmla="*/ 23575 h 235748"/>
                <a:gd name="connsiteX10" fmla="*/ 23575 w 220032"/>
                <a:gd name="connsiteY10" fmla="*/ 47150 h 235748"/>
                <a:gd name="connsiteX11" fmla="*/ 196457 w 220032"/>
                <a:gd name="connsiteY11" fmla="*/ 47150 h 235748"/>
                <a:gd name="connsiteX12" fmla="*/ 220032 w 220032"/>
                <a:gd name="connsiteY12" fmla="*/ 23575 h 235748"/>
                <a:gd name="connsiteX13" fmla="*/ 196457 w 220032"/>
                <a:gd name="connsiteY13" fmla="*/ 0 h 235748"/>
                <a:gd name="connsiteX14" fmla="*/ 220032 w 220032"/>
                <a:gd name="connsiteY14" fmla="*/ 117874 h 235748"/>
                <a:gd name="connsiteX15" fmla="*/ 196457 w 220032"/>
                <a:gd name="connsiteY15" fmla="*/ 94299 h 235748"/>
                <a:gd name="connsiteX16" fmla="*/ 23575 w 220032"/>
                <a:gd name="connsiteY16" fmla="*/ 94299 h 235748"/>
                <a:gd name="connsiteX17" fmla="*/ 0 w 220032"/>
                <a:gd name="connsiteY17" fmla="*/ 117874 h 235748"/>
                <a:gd name="connsiteX18" fmla="*/ 23575 w 220032"/>
                <a:gd name="connsiteY18" fmla="*/ 141449 h 235748"/>
                <a:gd name="connsiteX19" fmla="*/ 196457 w 220032"/>
                <a:gd name="connsiteY19" fmla="*/ 141449 h 235748"/>
                <a:gd name="connsiteX20" fmla="*/ 220032 w 220032"/>
                <a:gd name="connsiteY20" fmla="*/ 117874 h 23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032" h="235748">
                  <a:moveTo>
                    <a:pt x="23575" y="188599"/>
                  </a:moveTo>
                  <a:cubicBezTo>
                    <a:pt x="11001" y="188599"/>
                    <a:pt x="0" y="199601"/>
                    <a:pt x="0" y="212174"/>
                  </a:cubicBezTo>
                  <a:cubicBezTo>
                    <a:pt x="0" y="224747"/>
                    <a:pt x="11001" y="235748"/>
                    <a:pt x="23575" y="235748"/>
                  </a:cubicBezTo>
                  <a:lnTo>
                    <a:pt x="102158" y="235748"/>
                  </a:lnTo>
                  <a:cubicBezTo>
                    <a:pt x="114731" y="235748"/>
                    <a:pt x="125733" y="224747"/>
                    <a:pt x="125733" y="212174"/>
                  </a:cubicBezTo>
                  <a:cubicBezTo>
                    <a:pt x="125733" y="199601"/>
                    <a:pt x="114731" y="188599"/>
                    <a:pt x="102158" y="188599"/>
                  </a:cubicBezTo>
                  <a:lnTo>
                    <a:pt x="23575" y="188599"/>
                  </a:lnTo>
                  <a:close/>
                  <a:moveTo>
                    <a:pt x="196457" y="0"/>
                  </a:moveTo>
                  <a:lnTo>
                    <a:pt x="23575" y="0"/>
                  </a:lnTo>
                  <a:cubicBezTo>
                    <a:pt x="11001" y="0"/>
                    <a:pt x="0" y="11002"/>
                    <a:pt x="0" y="23575"/>
                  </a:cubicBezTo>
                  <a:cubicBezTo>
                    <a:pt x="0" y="36148"/>
                    <a:pt x="11001" y="47150"/>
                    <a:pt x="23575" y="47150"/>
                  </a:cubicBezTo>
                  <a:lnTo>
                    <a:pt x="196457" y="47150"/>
                  </a:lnTo>
                  <a:cubicBezTo>
                    <a:pt x="209030" y="47150"/>
                    <a:pt x="220032" y="36148"/>
                    <a:pt x="220032" y="23575"/>
                  </a:cubicBezTo>
                  <a:cubicBezTo>
                    <a:pt x="220032" y="11002"/>
                    <a:pt x="209030" y="0"/>
                    <a:pt x="196457" y="0"/>
                  </a:cubicBezTo>
                  <a:close/>
                  <a:moveTo>
                    <a:pt x="220032" y="117874"/>
                  </a:moveTo>
                  <a:cubicBezTo>
                    <a:pt x="220032" y="105301"/>
                    <a:pt x="209030" y="94299"/>
                    <a:pt x="196457" y="94299"/>
                  </a:cubicBezTo>
                  <a:lnTo>
                    <a:pt x="23575" y="94299"/>
                  </a:lnTo>
                  <a:cubicBezTo>
                    <a:pt x="11001" y="94299"/>
                    <a:pt x="0" y="105301"/>
                    <a:pt x="0" y="117874"/>
                  </a:cubicBezTo>
                  <a:cubicBezTo>
                    <a:pt x="0" y="130448"/>
                    <a:pt x="11001" y="141449"/>
                    <a:pt x="23575" y="141449"/>
                  </a:cubicBezTo>
                  <a:lnTo>
                    <a:pt x="196457" y="141449"/>
                  </a:lnTo>
                  <a:cubicBezTo>
                    <a:pt x="209030" y="141449"/>
                    <a:pt x="220032" y="130448"/>
                    <a:pt x="220032" y="117874"/>
                  </a:cubicBezTo>
                  <a:close/>
                </a:path>
              </a:pathLst>
            </a:custGeom>
            <a:solidFill>
              <a:schemeClr val="accent1"/>
            </a:solidFill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3821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51EF3A-4084-43C4-5CE9-4AEF251A1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C6D823-A818-9F11-79D5-5938D6F18A04}"/>
              </a:ext>
            </a:extLst>
          </p:cNvPr>
          <p:cNvSpPr/>
          <p:nvPr/>
        </p:nvSpPr>
        <p:spPr>
          <a:xfrm>
            <a:off x="1175657" y="1567543"/>
            <a:ext cx="2859314" cy="4633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83DF3D-2C0A-C1CF-D0B9-0B845E85F266}"/>
              </a:ext>
            </a:extLst>
          </p:cNvPr>
          <p:cNvSpPr/>
          <p:nvPr/>
        </p:nvSpPr>
        <p:spPr>
          <a:xfrm>
            <a:off x="1175657" y="1567544"/>
            <a:ext cx="2859314" cy="18614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A2925F-988C-6AE4-CC69-C7D62FABE361}"/>
              </a:ext>
            </a:extLst>
          </p:cNvPr>
          <p:cNvSpPr txBox="1"/>
          <p:nvPr/>
        </p:nvSpPr>
        <p:spPr>
          <a:xfrm>
            <a:off x="1759760" y="361703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466CF7-4538-C822-A83D-B5BC862125F2}"/>
              </a:ext>
            </a:extLst>
          </p:cNvPr>
          <p:cNvSpPr txBox="1"/>
          <p:nvPr/>
        </p:nvSpPr>
        <p:spPr>
          <a:xfrm>
            <a:off x="1351038" y="4149695"/>
            <a:ext cx="2438400" cy="186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7213935-D0DF-7A7F-12B4-3B336E85044A}"/>
              </a:ext>
            </a:extLst>
          </p:cNvPr>
          <p:cNvSpPr/>
          <p:nvPr/>
        </p:nvSpPr>
        <p:spPr>
          <a:xfrm>
            <a:off x="4666343" y="1567543"/>
            <a:ext cx="2859314" cy="4633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3E84A40-1E1A-1A03-638D-230F9A36BAAC}"/>
              </a:ext>
            </a:extLst>
          </p:cNvPr>
          <p:cNvSpPr/>
          <p:nvPr/>
        </p:nvSpPr>
        <p:spPr>
          <a:xfrm>
            <a:off x="4666343" y="1567544"/>
            <a:ext cx="2859314" cy="18614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60D29F-A094-D59B-A351-4565386123BA}"/>
              </a:ext>
            </a:extLst>
          </p:cNvPr>
          <p:cNvSpPr txBox="1"/>
          <p:nvPr/>
        </p:nvSpPr>
        <p:spPr>
          <a:xfrm>
            <a:off x="5250446" y="361703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24EF9D-081A-1C92-E78D-D7AC7569C5EA}"/>
              </a:ext>
            </a:extLst>
          </p:cNvPr>
          <p:cNvSpPr txBox="1"/>
          <p:nvPr/>
        </p:nvSpPr>
        <p:spPr>
          <a:xfrm>
            <a:off x="4841724" y="4149695"/>
            <a:ext cx="2438400" cy="186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AC8D2A-093E-92CD-8B8C-402F9ECBB7D3}"/>
              </a:ext>
            </a:extLst>
          </p:cNvPr>
          <p:cNvSpPr/>
          <p:nvPr/>
        </p:nvSpPr>
        <p:spPr>
          <a:xfrm>
            <a:off x="8157029" y="1567543"/>
            <a:ext cx="2859314" cy="46332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ADBAC52-B6AE-08BE-1512-E946E55F536D}"/>
              </a:ext>
            </a:extLst>
          </p:cNvPr>
          <p:cNvSpPr/>
          <p:nvPr/>
        </p:nvSpPr>
        <p:spPr>
          <a:xfrm>
            <a:off x="8157029" y="1567544"/>
            <a:ext cx="2859314" cy="18614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30F73CA-DA29-9B6C-056A-B16F46735497}"/>
              </a:ext>
            </a:extLst>
          </p:cNvPr>
          <p:cNvSpPr txBox="1"/>
          <p:nvPr/>
        </p:nvSpPr>
        <p:spPr>
          <a:xfrm>
            <a:off x="8741132" y="361703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97EC196-16E9-2705-7686-18AF7DFF9E36}"/>
              </a:ext>
            </a:extLst>
          </p:cNvPr>
          <p:cNvSpPr txBox="1"/>
          <p:nvPr/>
        </p:nvSpPr>
        <p:spPr>
          <a:xfrm>
            <a:off x="8332410" y="4149695"/>
            <a:ext cx="2438400" cy="1869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pic>
        <p:nvPicPr>
          <p:cNvPr id="5" name="图片 4" descr="男人拿着笔记本电脑的键盘上&#10;&#10;描述已自动生成">
            <a:extLst>
              <a:ext uri="{FF2B5EF4-FFF2-40B4-BE49-F238E27FC236}">
                <a16:creationId xmlns:a16="http://schemas.microsoft.com/office/drawing/2014/main" id="{8AD08D02-8F3C-2BE1-BC9B-9F0FE195A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7" y="1567542"/>
            <a:ext cx="2859314" cy="1902468"/>
          </a:xfrm>
          <a:prstGeom prst="rect">
            <a:avLst/>
          </a:prstGeom>
        </p:spPr>
      </p:pic>
      <p:pic>
        <p:nvPicPr>
          <p:cNvPr id="22" name="图片 21" descr="人在玩电脑&#10;&#10;描述已自动生成">
            <a:extLst>
              <a:ext uri="{FF2B5EF4-FFF2-40B4-BE49-F238E27FC236}">
                <a16:creationId xmlns:a16="http://schemas.microsoft.com/office/drawing/2014/main" id="{9F1BBA6E-A8FB-5885-0A8B-F109A2E3F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342" y="1567542"/>
            <a:ext cx="2859315" cy="1921996"/>
          </a:xfrm>
          <a:prstGeom prst="rect">
            <a:avLst/>
          </a:prstGeom>
        </p:spPr>
      </p:pic>
      <p:pic>
        <p:nvPicPr>
          <p:cNvPr id="24" name="图片 23" descr="手上戴着戒指&#10;&#10;中度可信度描述已自动生成">
            <a:extLst>
              <a:ext uri="{FF2B5EF4-FFF2-40B4-BE49-F238E27FC236}">
                <a16:creationId xmlns:a16="http://schemas.microsoft.com/office/drawing/2014/main" id="{5237FD17-CB1C-D8A5-DB29-85F3EB151B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029" y="1567542"/>
            <a:ext cx="2859314" cy="196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88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B5ED55-E889-EF34-865C-5AB94C9A3051}"/>
              </a:ext>
            </a:extLst>
          </p:cNvPr>
          <p:cNvSpPr txBox="1"/>
          <p:nvPr/>
        </p:nvSpPr>
        <p:spPr>
          <a:xfrm>
            <a:off x="5307965" y="2054304"/>
            <a:ext cx="15760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2FF0A-E9A6-9342-CFC4-5C0DE788032C}"/>
              </a:ext>
            </a:extLst>
          </p:cNvPr>
          <p:cNvSpPr txBox="1"/>
          <p:nvPr/>
        </p:nvSpPr>
        <p:spPr>
          <a:xfrm>
            <a:off x="4875157" y="3742872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3051684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257F17-A75B-BEB6-941D-910144BD8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B96B4D9-8AC3-6FB8-77B5-718D69EC88BF}"/>
              </a:ext>
            </a:extLst>
          </p:cNvPr>
          <p:cNvSpPr/>
          <p:nvPr/>
        </p:nvSpPr>
        <p:spPr>
          <a:xfrm>
            <a:off x="3831772" y="1600200"/>
            <a:ext cx="1959428" cy="182880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85680C7-1546-4FD9-C9D8-5E57B3C19FCF}"/>
              </a:ext>
            </a:extLst>
          </p:cNvPr>
          <p:cNvSpPr/>
          <p:nvPr/>
        </p:nvSpPr>
        <p:spPr>
          <a:xfrm>
            <a:off x="1262743" y="1600200"/>
            <a:ext cx="1959428" cy="1828800"/>
          </a:xfrm>
          <a:prstGeom prst="round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E9FEAB5-36EB-2675-1F4C-1019739892ED}"/>
              </a:ext>
            </a:extLst>
          </p:cNvPr>
          <p:cNvSpPr/>
          <p:nvPr/>
        </p:nvSpPr>
        <p:spPr>
          <a:xfrm>
            <a:off x="8969831" y="1600200"/>
            <a:ext cx="1959428" cy="1828800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4094DA0-5C0A-394C-E7A8-FDA4FBC71700}"/>
              </a:ext>
            </a:extLst>
          </p:cNvPr>
          <p:cNvSpPr/>
          <p:nvPr/>
        </p:nvSpPr>
        <p:spPr>
          <a:xfrm>
            <a:off x="6400801" y="1600200"/>
            <a:ext cx="1959428" cy="1828800"/>
          </a:xfrm>
          <a:prstGeom prst="round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BC06E4C-BF40-6A86-02FC-1BDD3BCF6F7C}"/>
              </a:ext>
            </a:extLst>
          </p:cNvPr>
          <p:cNvCxnSpPr>
            <a:cxnSpLocks/>
          </p:cNvCxnSpPr>
          <p:nvPr/>
        </p:nvCxnSpPr>
        <p:spPr>
          <a:xfrm>
            <a:off x="4125687" y="2627082"/>
            <a:ext cx="1371599" cy="0"/>
          </a:xfrm>
          <a:prstGeom prst="line">
            <a:avLst/>
          </a:prstGeom>
          <a:ln w="19050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F802FC6-CE34-77F8-A185-3C0EACF0AD6C}"/>
              </a:ext>
            </a:extLst>
          </p:cNvPr>
          <p:cNvCxnSpPr>
            <a:cxnSpLocks/>
          </p:cNvCxnSpPr>
          <p:nvPr/>
        </p:nvCxnSpPr>
        <p:spPr>
          <a:xfrm>
            <a:off x="9263746" y="2627082"/>
            <a:ext cx="1371599" cy="0"/>
          </a:xfrm>
          <a:prstGeom prst="line">
            <a:avLst/>
          </a:prstGeom>
          <a:ln w="19050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C94A7E3-19C9-E75E-D6B7-B5158E5CAC15}"/>
              </a:ext>
            </a:extLst>
          </p:cNvPr>
          <p:cNvCxnSpPr>
            <a:cxnSpLocks/>
          </p:cNvCxnSpPr>
          <p:nvPr/>
        </p:nvCxnSpPr>
        <p:spPr>
          <a:xfrm>
            <a:off x="6694716" y="2627082"/>
            <a:ext cx="1371599" cy="0"/>
          </a:xfrm>
          <a:prstGeom prst="line">
            <a:avLst/>
          </a:prstGeom>
          <a:ln w="19050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C94EA4F-1A50-44AC-CFE9-B16E23989D5F}"/>
              </a:ext>
            </a:extLst>
          </p:cNvPr>
          <p:cNvCxnSpPr>
            <a:cxnSpLocks/>
          </p:cNvCxnSpPr>
          <p:nvPr/>
        </p:nvCxnSpPr>
        <p:spPr>
          <a:xfrm>
            <a:off x="1556658" y="2627082"/>
            <a:ext cx="1371599" cy="0"/>
          </a:xfrm>
          <a:prstGeom prst="line">
            <a:avLst/>
          </a:prstGeom>
          <a:ln w="19050">
            <a:gradFill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A8B77B71-8FC0-7D1B-3679-DEC0D1CC5EAA}"/>
              </a:ext>
            </a:extLst>
          </p:cNvPr>
          <p:cNvSpPr txBox="1"/>
          <p:nvPr/>
        </p:nvSpPr>
        <p:spPr>
          <a:xfrm>
            <a:off x="1534571" y="38574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4F7E41-4045-0AC6-6594-14DB31E31BD5}"/>
              </a:ext>
            </a:extLst>
          </p:cNvPr>
          <p:cNvSpPr txBox="1"/>
          <p:nvPr/>
        </p:nvSpPr>
        <p:spPr>
          <a:xfrm>
            <a:off x="1262743" y="4319069"/>
            <a:ext cx="195942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A07459-530B-3AD2-5BAC-25A5A0F10C75}"/>
              </a:ext>
            </a:extLst>
          </p:cNvPr>
          <p:cNvSpPr txBox="1"/>
          <p:nvPr/>
        </p:nvSpPr>
        <p:spPr>
          <a:xfrm>
            <a:off x="4103600" y="38574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DFCF2B-D4E2-E864-0F92-B7FED5C787F3}"/>
              </a:ext>
            </a:extLst>
          </p:cNvPr>
          <p:cNvSpPr txBox="1"/>
          <p:nvPr/>
        </p:nvSpPr>
        <p:spPr>
          <a:xfrm>
            <a:off x="3835087" y="4319069"/>
            <a:ext cx="195942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9397778-A260-0B86-4777-36A8292349E3}"/>
              </a:ext>
            </a:extLst>
          </p:cNvPr>
          <p:cNvSpPr txBox="1"/>
          <p:nvPr/>
        </p:nvSpPr>
        <p:spPr>
          <a:xfrm>
            <a:off x="6672629" y="38574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5AC232D-A5BD-5CE2-FB4A-A6B52BE7BA77}"/>
              </a:ext>
            </a:extLst>
          </p:cNvPr>
          <p:cNvSpPr txBox="1"/>
          <p:nvPr/>
        </p:nvSpPr>
        <p:spPr>
          <a:xfrm>
            <a:off x="6397487" y="4319068"/>
            <a:ext cx="195942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5BE4017-3358-D036-54F3-591B371EDD84}"/>
              </a:ext>
            </a:extLst>
          </p:cNvPr>
          <p:cNvSpPr txBox="1"/>
          <p:nvPr/>
        </p:nvSpPr>
        <p:spPr>
          <a:xfrm>
            <a:off x="9241659" y="38574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6F1A333-14AE-06B5-9B27-0171E0DAAE09}"/>
              </a:ext>
            </a:extLst>
          </p:cNvPr>
          <p:cNvSpPr txBox="1"/>
          <p:nvPr/>
        </p:nvSpPr>
        <p:spPr>
          <a:xfrm>
            <a:off x="8969831" y="4319068"/>
            <a:ext cx="1959428" cy="147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点击输入您的具体内容，用简洁的语言文字进行阐述，精准的词汇表达胜过长篇大论的文字表述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A27C70E-6AEA-0DEB-ED92-C2C169C0CECC}"/>
              </a:ext>
            </a:extLst>
          </p:cNvPr>
          <p:cNvSpPr txBox="1"/>
          <p:nvPr/>
        </p:nvSpPr>
        <p:spPr>
          <a:xfrm>
            <a:off x="4249714" y="2704876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</a:rPr>
              <a:t>70%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B6D2250-487A-4135-F463-16EA8A0A5EA1}"/>
              </a:ext>
            </a:extLst>
          </p:cNvPr>
          <p:cNvSpPr txBox="1"/>
          <p:nvPr/>
        </p:nvSpPr>
        <p:spPr>
          <a:xfrm>
            <a:off x="1679643" y="2704876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50%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DC3166-6C51-8C86-BF7B-69FEAF31D768}"/>
              </a:ext>
            </a:extLst>
          </p:cNvPr>
          <p:cNvSpPr txBox="1"/>
          <p:nvPr/>
        </p:nvSpPr>
        <p:spPr>
          <a:xfrm>
            <a:off x="6817701" y="2704876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60%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CE56CFD-1AA6-FE13-6604-B0805C7C283A}"/>
              </a:ext>
            </a:extLst>
          </p:cNvPr>
          <p:cNvSpPr txBox="1"/>
          <p:nvPr/>
        </p:nvSpPr>
        <p:spPr>
          <a:xfrm>
            <a:off x="9386731" y="2704876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</a:rPr>
              <a:t>80%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27" name="图形 25">
            <a:extLst>
              <a:ext uri="{FF2B5EF4-FFF2-40B4-BE49-F238E27FC236}">
                <a16:creationId xmlns:a16="http://schemas.microsoft.com/office/drawing/2014/main" id="{AA32D08F-20EB-EFA7-3180-B7128D3AF577}"/>
              </a:ext>
            </a:extLst>
          </p:cNvPr>
          <p:cNvSpPr>
            <a:spLocks noChangeAspect="1"/>
          </p:cNvSpPr>
          <p:nvPr/>
        </p:nvSpPr>
        <p:spPr>
          <a:xfrm>
            <a:off x="7056515" y="1775031"/>
            <a:ext cx="648000" cy="626060"/>
          </a:xfrm>
          <a:custGeom>
            <a:avLst/>
            <a:gdLst>
              <a:gd name="connsiteX0" fmla="*/ 89483 w 1560462"/>
              <a:gd name="connsiteY0" fmla="*/ 1201787 h 1507628"/>
              <a:gd name="connsiteX1" fmla="*/ 332259 w 1560462"/>
              <a:gd name="connsiteY1" fmla="*/ 1201787 h 1507628"/>
              <a:gd name="connsiteX2" fmla="*/ 421742 w 1560462"/>
              <a:gd name="connsiteY2" fmla="*/ 1291270 h 1507628"/>
              <a:gd name="connsiteX3" fmla="*/ 421742 w 1560462"/>
              <a:gd name="connsiteY3" fmla="*/ 1417960 h 1507628"/>
              <a:gd name="connsiteX4" fmla="*/ 332259 w 1560462"/>
              <a:gd name="connsiteY4" fmla="*/ 1507443 h 1507628"/>
              <a:gd name="connsiteX5" fmla="*/ 89483 w 1560462"/>
              <a:gd name="connsiteY5" fmla="*/ 1507443 h 1507628"/>
              <a:gd name="connsiteX6" fmla="*/ 0 w 1560462"/>
              <a:gd name="connsiteY6" fmla="*/ 1417960 h 1507628"/>
              <a:gd name="connsiteX7" fmla="*/ 0 w 1560462"/>
              <a:gd name="connsiteY7" fmla="*/ 1291270 h 1507628"/>
              <a:gd name="connsiteX8" fmla="*/ 89483 w 1560462"/>
              <a:gd name="connsiteY8" fmla="*/ 1201787 h 1507628"/>
              <a:gd name="connsiteX9" fmla="*/ 658937 w 1560462"/>
              <a:gd name="connsiteY9" fmla="*/ 1075283 h 1507628"/>
              <a:gd name="connsiteX10" fmla="*/ 901712 w 1560462"/>
              <a:gd name="connsiteY10" fmla="*/ 1075283 h 1507628"/>
              <a:gd name="connsiteX11" fmla="*/ 991195 w 1560462"/>
              <a:gd name="connsiteY11" fmla="*/ 1164766 h 1507628"/>
              <a:gd name="connsiteX12" fmla="*/ 991195 w 1560462"/>
              <a:gd name="connsiteY12" fmla="*/ 1418146 h 1507628"/>
              <a:gd name="connsiteX13" fmla="*/ 901712 w 1560462"/>
              <a:gd name="connsiteY13" fmla="*/ 1507629 h 1507628"/>
              <a:gd name="connsiteX14" fmla="*/ 658937 w 1560462"/>
              <a:gd name="connsiteY14" fmla="*/ 1507629 h 1507628"/>
              <a:gd name="connsiteX15" fmla="*/ 569454 w 1560462"/>
              <a:gd name="connsiteY15" fmla="*/ 1418146 h 1507628"/>
              <a:gd name="connsiteX16" fmla="*/ 569454 w 1560462"/>
              <a:gd name="connsiteY16" fmla="*/ 1164766 h 1507628"/>
              <a:gd name="connsiteX17" fmla="*/ 658937 w 1560462"/>
              <a:gd name="connsiteY17" fmla="*/ 1075283 h 1507628"/>
              <a:gd name="connsiteX18" fmla="*/ 1228204 w 1560462"/>
              <a:gd name="connsiteY18" fmla="*/ 758837 h 1507628"/>
              <a:gd name="connsiteX19" fmla="*/ 1470980 w 1560462"/>
              <a:gd name="connsiteY19" fmla="*/ 758837 h 1507628"/>
              <a:gd name="connsiteX20" fmla="*/ 1560463 w 1560462"/>
              <a:gd name="connsiteY20" fmla="*/ 848320 h 1507628"/>
              <a:gd name="connsiteX21" fmla="*/ 1560463 w 1560462"/>
              <a:gd name="connsiteY21" fmla="*/ 1417960 h 1507628"/>
              <a:gd name="connsiteX22" fmla="*/ 1470980 w 1560462"/>
              <a:gd name="connsiteY22" fmla="*/ 1507443 h 1507628"/>
              <a:gd name="connsiteX23" fmla="*/ 1228204 w 1560462"/>
              <a:gd name="connsiteY23" fmla="*/ 1507443 h 1507628"/>
              <a:gd name="connsiteX24" fmla="*/ 1138721 w 1560462"/>
              <a:gd name="connsiteY24" fmla="*/ 1417960 h 1507628"/>
              <a:gd name="connsiteX25" fmla="*/ 1138721 w 1560462"/>
              <a:gd name="connsiteY25" fmla="*/ 848506 h 1507628"/>
              <a:gd name="connsiteX26" fmla="*/ 1228204 w 1560462"/>
              <a:gd name="connsiteY26" fmla="*/ 758837 h 1507628"/>
              <a:gd name="connsiteX27" fmla="*/ 1492188 w 1560462"/>
              <a:gd name="connsiteY27" fmla="*/ 0 h 1507628"/>
              <a:gd name="connsiteX28" fmla="*/ 1023193 w 1560462"/>
              <a:gd name="connsiteY28" fmla="*/ 0 h 1507628"/>
              <a:gd name="connsiteX29" fmla="*/ 973522 w 1560462"/>
              <a:gd name="connsiteY29" fmla="*/ 120737 h 1507628"/>
              <a:gd name="connsiteX30" fmla="*/ 1108584 w 1560462"/>
              <a:gd name="connsiteY30" fmla="*/ 255798 h 1507628"/>
              <a:gd name="connsiteX31" fmla="*/ 71065 w 1560462"/>
              <a:gd name="connsiteY31" fmla="*/ 781720 h 1507628"/>
              <a:gd name="connsiteX32" fmla="*/ 0 w 1560462"/>
              <a:gd name="connsiteY32" fmla="*/ 852785 h 1507628"/>
              <a:gd name="connsiteX33" fmla="*/ 71065 w 1560462"/>
              <a:gd name="connsiteY33" fmla="*/ 923851 h 1507628"/>
              <a:gd name="connsiteX34" fmla="*/ 1307455 w 1560462"/>
              <a:gd name="connsiteY34" fmla="*/ 454856 h 1507628"/>
              <a:gd name="connsiteX35" fmla="*/ 1435447 w 1560462"/>
              <a:gd name="connsiteY35" fmla="*/ 582848 h 1507628"/>
              <a:gd name="connsiteX36" fmla="*/ 1556184 w 1560462"/>
              <a:gd name="connsiteY36" fmla="*/ 533177 h 1507628"/>
              <a:gd name="connsiteX37" fmla="*/ 1556184 w 1560462"/>
              <a:gd name="connsiteY37" fmla="*/ 71065 h 1507628"/>
              <a:gd name="connsiteX38" fmla="*/ 1492188 w 1560462"/>
              <a:gd name="connsiteY38" fmla="*/ 0 h 150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560462" h="1507628">
                <a:moveTo>
                  <a:pt x="89483" y="1201787"/>
                </a:moveTo>
                <a:lnTo>
                  <a:pt x="332259" y="1201787"/>
                </a:lnTo>
                <a:cubicBezTo>
                  <a:pt x="391976" y="1201787"/>
                  <a:pt x="421742" y="1231553"/>
                  <a:pt x="421742" y="1291270"/>
                </a:cubicBezTo>
                <a:lnTo>
                  <a:pt x="421742" y="1417960"/>
                </a:lnTo>
                <a:cubicBezTo>
                  <a:pt x="421742" y="1477677"/>
                  <a:pt x="391976" y="1507443"/>
                  <a:pt x="332259" y="1507443"/>
                </a:cubicBezTo>
                <a:lnTo>
                  <a:pt x="89483" y="1507443"/>
                </a:lnTo>
                <a:cubicBezTo>
                  <a:pt x="29766" y="1507443"/>
                  <a:pt x="0" y="1477677"/>
                  <a:pt x="0" y="1417960"/>
                </a:cubicBezTo>
                <a:lnTo>
                  <a:pt x="0" y="1291270"/>
                </a:lnTo>
                <a:cubicBezTo>
                  <a:pt x="0" y="1231553"/>
                  <a:pt x="29952" y="1201787"/>
                  <a:pt x="89483" y="1201787"/>
                </a:cubicBezTo>
                <a:close/>
                <a:moveTo>
                  <a:pt x="658937" y="1075283"/>
                </a:moveTo>
                <a:lnTo>
                  <a:pt x="901712" y="1075283"/>
                </a:lnTo>
                <a:cubicBezTo>
                  <a:pt x="961430" y="1075283"/>
                  <a:pt x="991195" y="1105049"/>
                  <a:pt x="991195" y="1164766"/>
                </a:cubicBezTo>
                <a:lnTo>
                  <a:pt x="991195" y="1418146"/>
                </a:lnTo>
                <a:cubicBezTo>
                  <a:pt x="991195" y="1477863"/>
                  <a:pt x="961430" y="1507629"/>
                  <a:pt x="901712" y="1507629"/>
                </a:cubicBezTo>
                <a:lnTo>
                  <a:pt x="658937" y="1507629"/>
                </a:lnTo>
                <a:cubicBezTo>
                  <a:pt x="599219" y="1507629"/>
                  <a:pt x="569454" y="1477863"/>
                  <a:pt x="569454" y="1418146"/>
                </a:cubicBezTo>
                <a:lnTo>
                  <a:pt x="569454" y="1164766"/>
                </a:lnTo>
                <a:cubicBezTo>
                  <a:pt x="569454" y="1105049"/>
                  <a:pt x="599219" y="1075283"/>
                  <a:pt x="658937" y="1075283"/>
                </a:cubicBezTo>
                <a:close/>
                <a:moveTo>
                  <a:pt x="1228204" y="758837"/>
                </a:moveTo>
                <a:lnTo>
                  <a:pt x="1470980" y="758837"/>
                </a:lnTo>
                <a:cubicBezTo>
                  <a:pt x="1530697" y="758837"/>
                  <a:pt x="1560463" y="788603"/>
                  <a:pt x="1560463" y="848320"/>
                </a:cubicBezTo>
                <a:lnTo>
                  <a:pt x="1560463" y="1417960"/>
                </a:lnTo>
                <a:cubicBezTo>
                  <a:pt x="1560463" y="1477677"/>
                  <a:pt x="1530697" y="1507443"/>
                  <a:pt x="1470980" y="1507443"/>
                </a:cubicBezTo>
                <a:lnTo>
                  <a:pt x="1228204" y="1507443"/>
                </a:lnTo>
                <a:cubicBezTo>
                  <a:pt x="1168487" y="1507443"/>
                  <a:pt x="1138721" y="1477677"/>
                  <a:pt x="1138721" y="1417960"/>
                </a:cubicBezTo>
                <a:lnTo>
                  <a:pt x="1138721" y="848506"/>
                </a:lnTo>
                <a:cubicBezTo>
                  <a:pt x="1138721" y="788789"/>
                  <a:pt x="1168673" y="758837"/>
                  <a:pt x="1228204" y="758837"/>
                </a:cubicBezTo>
                <a:close/>
                <a:moveTo>
                  <a:pt x="1492188" y="0"/>
                </a:moveTo>
                <a:lnTo>
                  <a:pt x="1023193" y="0"/>
                </a:lnTo>
                <a:cubicBezTo>
                  <a:pt x="959197" y="0"/>
                  <a:pt x="930920" y="78135"/>
                  <a:pt x="973522" y="120737"/>
                </a:cubicBezTo>
                <a:lnTo>
                  <a:pt x="1108584" y="255798"/>
                </a:lnTo>
                <a:cubicBezTo>
                  <a:pt x="845530" y="554199"/>
                  <a:pt x="468995" y="781720"/>
                  <a:pt x="71065" y="781720"/>
                </a:cubicBezTo>
                <a:cubicBezTo>
                  <a:pt x="28463" y="781720"/>
                  <a:pt x="0" y="810183"/>
                  <a:pt x="0" y="852785"/>
                </a:cubicBezTo>
                <a:cubicBezTo>
                  <a:pt x="0" y="895387"/>
                  <a:pt x="28463" y="923851"/>
                  <a:pt x="71065" y="923851"/>
                </a:cubicBezTo>
                <a:cubicBezTo>
                  <a:pt x="547129" y="923851"/>
                  <a:pt x="987661" y="788789"/>
                  <a:pt x="1307455" y="454856"/>
                </a:cubicBezTo>
                <a:lnTo>
                  <a:pt x="1435447" y="582848"/>
                </a:lnTo>
                <a:cubicBezTo>
                  <a:pt x="1478049" y="625450"/>
                  <a:pt x="1556184" y="596987"/>
                  <a:pt x="1556184" y="533177"/>
                </a:cubicBezTo>
                <a:lnTo>
                  <a:pt x="1556184" y="71065"/>
                </a:lnTo>
                <a:cubicBezTo>
                  <a:pt x="1563253" y="28463"/>
                  <a:pt x="1534790" y="0"/>
                  <a:pt x="149218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图形 28">
            <a:extLst>
              <a:ext uri="{FF2B5EF4-FFF2-40B4-BE49-F238E27FC236}">
                <a16:creationId xmlns:a16="http://schemas.microsoft.com/office/drawing/2014/main" id="{13B76FA0-4867-C6FE-7F8E-E6A1973AF766}"/>
              </a:ext>
            </a:extLst>
          </p:cNvPr>
          <p:cNvSpPr>
            <a:spLocks noChangeAspect="1"/>
          </p:cNvSpPr>
          <p:nvPr/>
        </p:nvSpPr>
        <p:spPr>
          <a:xfrm>
            <a:off x="4487486" y="1807366"/>
            <a:ext cx="648000" cy="561391"/>
          </a:xfrm>
          <a:custGeom>
            <a:avLst/>
            <a:gdLst>
              <a:gd name="connsiteX0" fmla="*/ 1397890 w 1786129"/>
              <a:gd name="connsiteY0" fmla="*/ 1451670 h 1547395"/>
              <a:gd name="connsiteX1" fmla="*/ 1322285 w 1786129"/>
              <a:gd name="connsiteY1" fmla="*/ 1360527 h 1547395"/>
              <a:gd name="connsiteX2" fmla="*/ 1545030 w 1786129"/>
              <a:gd name="connsiteY2" fmla="*/ 313828 h 1547395"/>
              <a:gd name="connsiteX3" fmla="*/ 1322285 w 1786129"/>
              <a:gd name="connsiteY3" fmla="*/ 91083 h 1547395"/>
              <a:gd name="connsiteX4" fmla="*/ 1397890 w 1786129"/>
              <a:gd name="connsiteY4" fmla="*/ 0 h 1547395"/>
              <a:gd name="connsiteX5" fmla="*/ 1639144 w 1786129"/>
              <a:gd name="connsiteY5" fmla="*/ 1210415 h 1547395"/>
              <a:gd name="connsiteX6" fmla="*/ 1397890 w 1786129"/>
              <a:gd name="connsiteY6" fmla="*/ 1451670 h 1547395"/>
              <a:gd name="connsiteX7" fmla="*/ 1488377 w 1786129"/>
              <a:gd name="connsiteY7" fmla="*/ 725865 h 1547395"/>
              <a:gd name="connsiteX8" fmla="*/ 1208164 w 1786129"/>
              <a:gd name="connsiteY8" fmla="*/ 1223129 h 1547395"/>
              <a:gd name="connsiteX9" fmla="*/ 1132142 w 1786129"/>
              <a:gd name="connsiteY9" fmla="*/ 1131451 h 1547395"/>
              <a:gd name="connsiteX10" fmla="*/ 1309533 w 1786129"/>
              <a:gd name="connsiteY10" fmla="*/ 497609 h 1547395"/>
              <a:gd name="connsiteX11" fmla="*/ 1132142 w 1786129"/>
              <a:gd name="connsiteY11" fmla="*/ 320219 h 1547395"/>
              <a:gd name="connsiteX12" fmla="*/ 1208164 w 1786129"/>
              <a:gd name="connsiteY12" fmla="*/ 228600 h 1547395"/>
              <a:gd name="connsiteX13" fmla="*/ 1488377 w 1786129"/>
              <a:gd name="connsiteY13" fmla="*/ 725865 h 1547395"/>
              <a:gd name="connsiteX14" fmla="*/ 893065 w 1786129"/>
              <a:gd name="connsiteY14" fmla="*/ 960537 h 1547395"/>
              <a:gd name="connsiteX15" fmla="*/ 661631 w 1786129"/>
              <a:gd name="connsiteY15" fmla="*/ 722435 h 1547395"/>
              <a:gd name="connsiteX16" fmla="*/ 899732 w 1786129"/>
              <a:gd name="connsiteY16" fmla="*/ 491002 h 1547395"/>
              <a:gd name="connsiteX17" fmla="*/ 1131190 w 1786129"/>
              <a:gd name="connsiteY17" fmla="*/ 725865 h 1547395"/>
              <a:gd name="connsiteX18" fmla="*/ 893065 w 1786129"/>
              <a:gd name="connsiteY18" fmla="*/ 960537 h 1547395"/>
              <a:gd name="connsiteX19" fmla="*/ 952596 w 1786129"/>
              <a:gd name="connsiteY19" fmla="*/ 1547396 h 1547395"/>
              <a:gd name="connsiteX20" fmla="*/ 833534 w 1786129"/>
              <a:gd name="connsiteY20" fmla="*/ 1547396 h 1547395"/>
              <a:gd name="connsiteX21" fmla="*/ 833534 w 1786129"/>
              <a:gd name="connsiteY21" fmla="*/ 960537 h 1547395"/>
              <a:gd name="connsiteX22" fmla="*/ 952596 w 1786129"/>
              <a:gd name="connsiteY22" fmla="*/ 960537 h 1547395"/>
              <a:gd name="connsiteX23" fmla="*/ 952596 w 1786129"/>
              <a:gd name="connsiteY23" fmla="*/ 1547396 h 1547395"/>
              <a:gd name="connsiteX24" fmla="*/ 653987 w 1786129"/>
              <a:gd name="connsiteY24" fmla="*/ 1131391 h 1547395"/>
              <a:gd name="connsiteX25" fmla="*/ 577906 w 1786129"/>
              <a:gd name="connsiteY25" fmla="*/ 1223070 h 1547395"/>
              <a:gd name="connsiteX26" fmla="*/ 381825 w 1786129"/>
              <a:gd name="connsiteY26" fmla="*/ 424681 h 1547395"/>
              <a:gd name="connsiteX27" fmla="*/ 577906 w 1786129"/>
              <a:gd name="connsiteY27" fmla="*/ 228600 h 1547395"/>
              <a:gd name="connsiteX28" fmla="*/ 653987 w 1786129"/>
              <a:gd name="connsiteY28" fmla="*/ 320219 h 1547395"/>
              <a:gd name="connsiteX29" fmla="*/ 476558 w 1786129"/>
              <a:gd name="connsiteY29" fmla="*/ 953962 h 1547395"/>
              <a:gd name="connsiteX30" fmla="*/ 653987 w 1786129"/>
              <a:gd name="connsiteY30" fmla="*/ 1131392 h 1547395"/>
              <a:gd name="connsiteX31" fmla="*/ 119159 w 1786129"/>
              <a:gd name="connsiteY31" fmla="*/ 725865 h 1547395"/>
              <a:gd name="connsiteX32" fmla="*/ 463845 w 1786129"/>
              <a:gd name="connsiteY32" fmla="*/ 1360527 h 1547395"/>
              <a:gd name="connsiteX33" fmla="*/ 388240 w 1786129"/>
              <a:gd name="connsiteY33" fmla="*/ 1451670 h 1547395"/>
              <a:gd name="connsiteX34" fmla="*/ 146986 w 1786129"/>
              <a:gd name="connsiteY34" fmla="*/ 241254 h 1547395"/>
              <a:gd name="connsiteX35" fmla="*/ 388240 w 1786129"/>
              <a:gd name="connsiteY35" fmla="*/ 0 h 1547395"/>
              <a:gd name="connsiteX36" fmla="*/ 463845 w 1786129"/>
              <a:gd name="connsiteY36" fmla="*/ 91083 h 1547395"/>
              <a:gd name="connsiteX37" fmla="*/ 119159 w 1786129"/>
              <a:gd name="connsiteY37" fmla="*/ 725865 h 154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86129" h="1547395">
                <a:moveTo>
                  <a:pt x="1397890" y="1451670"/>
                </a:moveTo>
                <a:lnTo>
                  <a:pt x="1322285" y="1360527"/>
                </a:lnTo>
                <a:cubicBezTo>
                  <a:pt x="1672833" y="1132999"/>
                  <a:pt x="1772559" y="664375"/>
                  <a:pt x="1545030" y="313828"/>
                </a:cubicBezTo>
                <a:cubicBezTo>
                  <a:pt x="1487230" y="224776"/>
                  <a:pt x="1411337" y="148883"/>
                  <a:pt x="1322285" y="91083"/>
                </a:cubicBezTo>
                <a:lnTo>
                  <a:pt x="1397890" y="0"/>
                </a:lnTo>
                <a:cubicBezTo>
                  <a:pt x="1798757" y="267626"/>
                  <a:pt x="1906771" y="809548"/>
                  <a:pt x="1639144" y="1210415"/>
                </a:cubicBezTo>
                <a:cubicBezTo>
                  <a:pt x="1575382" y="1305923"/>
                  <a:pt x="1493397" y="1387907"/>
                  <a:pt x="1397890" y="1451670"/>
                </a:cubicBezTo>
                <a:close/>
                <a:moveTo>
                  <a:pt x="1488377" y="725865"/>
                </a:moveTo>
                <a:cubicBezTo>
                  <a:pt x="1487842" y="929080"/>
                  <a:pt x="1381716" y="1117410"/>
                  <a:pt x="1208164" y="1223129"/>
                </a:cubicBezTo>
                <a:lnTo>
                  <a:pt x="1132142" y="1131451"/>
                </a:lnTo>
                <a:cubicBezTo>
                  <a:pt x="1356158" y="1005405"/>
                  <a:pt x="1435579" y="721625"/>
                  <a:pt x="1309533" y="497609"/>
                </a:cubicBezTo>
                <a:cubicBezTo>
                  <a:pt x="1267754" y="423357"/>
                  <a:pt x="1206395" y="361998"/>
                  <a:pt x="1132142" y="320219"/>
                </a:cubicBezTo>
                <a:lnTo>
                  <a:pt x="1208164" y="228600"/>
                </a:lnTo>
                <a:cubicBezTo>
                  <a:pt x="1381708" y="334328"/>
                  <a:pt x="1487830" y="522652"/>
                  <a:pt x="1488377" y="725865"/>
                </a:cubicBezTo>
                <a:close/>
                <a:moveTo>
                  <a:pt x="893065" y="960537"/>
                </a:moveTo>
                <a:cubicBezTo>
                  <a:pt x="763406" y="958696"/>
                  <a:pt x="659790" y="852094"/>
                  <a:pt x="661631" y="722435"/>
                </a:cubicBezTo>
                <a:cubicBezTo>
                  <a:pt x="663472" y="592777"/>
                  <a:pt x="770074" y="489160"/>
                  <a:pt x="899732" y="491002"/>
                </a:cubicBezTo>
                <a:cubicBezTo>
                  <a:pt x="1028128" y="492825"/>
                  <a:pt x="1131242" y="597456"/>
                  <a:pt x="1131190" y="725865"/>
                </a:cubicBezTo>
                <a:cubicBezTo>
                  <a:pt x="1130207" y="856412"/>
                  <a:pt x="1023612" y="961461"/>
                  <a:pt x="893065" y="960537"/>
                </a:cubicBezTo>
                <a:close/>
                <a:moveTo>
                  <a:pt x="952596" y="1547396"/>
                </a:moveTo>
                <a:lnTo>
                  <a:pt x="833534" y="1547396"/>
                </a:lnTo>
                <a:lnTo>
                  <a:pt x="833534" y="960537"/>
                </a:lnTo>
                <a:lnTo>
                  <a:pt x="952596" y="960537"/>
                </a:lnTo>
                <a:lnTo>
                  <a:pt x="952596" y="1547396"/>
                </a:lnTo>
                <a:close/>
                <a:moveTo>
                  <a:pt x="653987" y="1131391"/>
                </a:moveTo>
                <a:lnTo>
                  <a:pt x="577906" y="1223070"/>
                </a:lnTo>
                <a:cubicBezTo>
                  <a:pt x="303291" y="1056747"/>
                  <a:pt x="215503" y="699296"/>
                  <a:pt x="381825" y="424681"/>
                </a:cubicBezTo>
                <a:cubicBezTo>
                  <a:pt x="430412" y="344460"/>
                  <a:pt x="497686" y="277186"/>
                  <a:pt x="577906" y="228600"/>
                </a:cubicBezTo>
                <a:lnTo>
                  <a:pt x="653987" y="320219"/>
                </a:lnTo>
                <a:cubicBezTo>
                  <a:pt x="429988" y="446226"/>
                  <a:pt x="350550" y="729963"/>
                  <a:pt x="476558" y="953962"/>
                </a:cubicBezTo>
                <a:cubicBezTo>
                  <a:pt x="518340" y="1028236"/>
                  <a:pt x="579714" y="1089610"/>
                  <a:pt x="653987" y="1131392"/>
                </a:cubicBezTo>
                <a:close/>
                <a:moveTo>
                  <a:pt x="119159" y="725865"/>
                </a:moveTo>
                <a:cubicBezTo>
                  <a:pt x="119639" y="982018"/>
                  <a:pt x="249246" y="1220661"/>
                  <a:pt x="463845" y="1360527"/>
                </a:cubicBezTo>
                <a:lnTo>
                  <a:pt x="388240" y="1451670"/>
                </a:lnTo>
                <a:cubicBezTo>
                  <a:pt x="-12628" y="1184043"/>
                  <a:pt x="-120641" y="642122"/>
                  <a:pt x="146986" y="241254"/>
                </a:cubicBezTo>
                <a:cubicBezTo>
                  <a:pt x="210748" y="145747"/>
                  <a:pt x="292733" y="63762"/>
                  <a:pt x="388240" y="0"/>
                </a:cubicBezTo>
                <a:lnTo>
                  <a:pt x="463845" y="91083"/>
                </a:lnTo>
                <a:cubicBezTo>
                  <a:pt x="249211" y="230972"/>
                  <a:pt x="119599" y="469669"/>
                  <a:pt x="119159" y="725865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图形 40">
            <a:extLst>
              <a:ext uri="{FF2B5EF4-FFF2-40B4-BE49-F238E27FC236}">
                <a16:creationId xmlns:a16="http://schemas.microsoft.com/office/drawing/2014/main" id="{EA38510D-AC11-F789-540A-8AFE0F85856C}"/>
              </a:ext>
            </a:extLst>
          </p:cNvPr>
          <p:cNvSpPr>
            <a:spLocks noChangeAspect="1"/>
          </p:cNvSpPr>
          <p:nvPr/>
        </p:nvSpPr>
        <p:spPr>
          <a:xfrm>
            <a:off x="9625545" y="1792984"/>
            <a:ext cx="648000" cy="590154"/>
          </a:xfrm>
          <a:custGeom>
            <a:avLst/>
            <a:gdLst>
              <a:gd name="connsiteX0" fmla="*/ 1328849 w 1660921"/>
              <a:gd name="connsiteY0" fmla="*/ 0 h 1512651"/>
              <a:gd name="connsiteX1" fmla="*/ 1376846 w 1660921"/>
              <a:gd name="connsiteY1" fmla="*/ 2232 h 1512651"/>
              <a:gd name="connsiteX2" fmla="*/ 1465399 w 1660921"/>
              <a:gd name="connsiteY2" fmla="*/ 99529 h 1512651"/>
              <a:gd name="connsiteX3" fmla="*/ 1465399 w 1660921"/>
              <a:gd name="connsiteY3" fmla="*/ 1196578 h 1512651"/>
              <a:gd name="connsiteX4" fmla="*/ 1371265 w 1660921"/>
              <a:gd name="connsiteY4" fmla="*/ 1294061 h 1512651"/>
              <a:gd name="connsiteX5" fmla="*/ 1130536 w 1660921"/>
              <a:gd name="connsiteY5" fmla="*/ 1332198 h 1512651"/>
              <a:gd name="connsiteX6" fmla="*/ 879388 w 1660921"/>
              <a:gd name="connsiteY6" fmla="*/ 1488839 h 1512651"/>
              <a:gd name="connsiteX7" fmla="*/ 879388 w 1660921"/>
              <a:gd name="connsiteY7" fmla="*/ 262124 h 1512651"/>
              <a:gd name="connsiteX8" fmla="*/ 1130536 w 1660921"/>
              <a:gd name="connsiteY8" fmla="*/ 40370 h 1512651"/>
              <a:gd name="connsiteX9" fmla="*/ 1328849 w 1660921"/>
              <a:gd name="connsiteY9" fmla="*/ 0 h 1512651"/>
              <a:gd name="connsiteX10" fmla="*/ 1563254 w 1660921"/>
              <a:gd name="connsiteY10" fmla="*/ 1219647 h 1512651"/>
              <a:gd name="connsiteX11" fmla="*/ 1563254 w 1660921"/>
              <a:gd name="connsiteY11" fmla="*/ 218591 h 1512651"/>
              <a:gd name="connsiteX12" fmla="*/ 1632273 w 1660921"/>
              <a:gd name="connsiteY12" fmla="*/ 247241 h 1512651"/>
              <a:gd name="connsiteX13" fmla="*/ 1660922 w 1660921"/>
              <a:gd name="connsiteY13" fmla="*/ 316260 h 1512651"/>
              <a:gd name="connsiteX14" fmla="*/ 1660922 w 1660921"/>
              <a:gd name="connsiteY14" fmla="*/ 1309501 h 1512651"/>
              <a:gd name="connsiteX15" fmla="*/ 1465585 w 1660921"/>
              <a:gd name="connsiteY15" fmla="*/ 1500002 h 1512651"/>
              <a:gd name="connsiteX16" fmla="*/ 1268202 w 1660921"/>
              <a:gd name="connsiteY16" fmla="*/ 1489025 h 1512651"/>
              <a:gd name="connsiteX17" fmla="*/ 956221 w 1660921"/>
              <a:gd name="connsiteY17" fmla="*/ 1512652 h 1512651"/>
              <a:gd name="connsiteX18" fmla="*/ 1161790 w 1660921"/>
              <a:gd name="connsiteY18" fmla="*/ 1414983 h 1512651"/>
              <a:gd name="connsiteX19" fmla="*/ 1377032 w 1660921"/>
              <a:gd name="connsiteY19" fmla="*/ 1393961 h 1512651"/>
              <a:gd name="connsiteX20" fmla="*/ 1563254 w 1660921"/>
              <a:gd name="connsiteY20" fmla="*/ 1219647 h 1512651"/>
              <a:gd name="connsiteX21" fmla="*/ 332259 w 1660921"/>
              <a:gd name="connsiteY21" fmla="*/ 0 h 1512651"/>
              <a:gd name="connsiteX22" fmla="*/ 530572 w 1660921"/>
              <a:gd name="connsiteY22" fmla="*/ 40370 h 1512651"/>
              <a:gd name="connsiteX23" fmla="*/ 781720 w 1660921"/>
              <a:gd name="connsiteY23" fmla="*/ 262124 h 1512651"/>
              <a:gd name="connsiteX24" fmla="*/ 781720 w 1660921"/>
              <a:gd name="connsiteY24" fmla="*/ 1489025 h 1512651"/>
              <a:gd name="connsiteX25" fmla="*/ 530572 w 1660921"/>
              <a:gd name="connsiteY25" fmla="*/ 1332384 h 1512651"/>
              <a:gd name="connsiteX26" fmla="*/ 289843 w 1660921"/>
              <a:gd name="connsiteY26" fmla="*/ 1294433 h 1512651"/>
              <a:gd name="connsiteX27" fmla="*/ 195895 w 1660921"/>
              <a:gd name="connsiteY27" fmla="*/ 1196764 h 1512651"/>
              <a:gd name="connsiteX28" fmla="*/ 195895 w 1660921"/>
              <a:gd name="connsiteY28" fmla="*/ 99529 h 1512651"/>
              <a:gd name="connsiteX29" fmla="*/ 284448 w 1660921"/>
              <a:gd name="connsiteY29" fmla="*/ 2418 h 1512651"/>
              <a:gd name="connsiteX30" fmla="*/ 332259 w 1660921"/>
              <a:gd name="connsiteY30" fmla="*/ 0 h 1512651"/>
              <a:gd name="connsiteX31" fmla="*/ 97854 w 1660921"/>
              <a:gd name="connsiteY31" fmla="*/ 1219647 h 1512651"/>
              <a:gd name="connsiteX32" fmla="*/ 286122 w 1660921"/>
              <a:gd name="connsiteY32" fmla="*/ 1393961 h 1512651"/>
              <a:gd name="connsiteX33" fmla="*/ 499504 w 1660921"/>
              <a:gd name="connsiteY33" fmla="*/ 1414983 h 1512651"/>
              <a:gd name="connsiteX34" fmla="*/ 706562 w 1660921"/>
              <a:gd name="connsiteY34" fmla="*/ 1512652 h 1512651"/>
              <a:gd name="connsiteX35" fmla="*/ 392906 w 1660921"/>
              <a:gd name="connsiteY35" fmla="*/ 1489025 h 1512651"/>
              <a:gd name="connsiteX36" fmla="*/ 195523 w 1660921"/>
              <a:gd name="connsiteY36" fmla="*/ 1500002 h 1512651"/>
              <a:gd name="connsiteX37" fmla="*/ 0 w 1660921"/>
              <a:gd name="connsiteY37" fmla="*/ 1309501 h 1512651"/>
              <a:gd name="connsiteX38" fmla="*/ 0 w 1660921"/>
              <a:gd name="connsiteY38" fmla="*/ 316074 h 1512651"/>
              <a:gd name="connsiteX39" fmla="*/ 97668 w 1660921"/>
              <a:gd name="connsiteY39" fmla="*/ 218405 h 1512651"/>
              <a:gd name="connsiteX40" fmla="*/ 97668 w 1660921"/>
              <a:gd name="connsiteY40" fmla="*/ 1219647 h 1512651"/>
              <a:gd name="connsiteX41" fmla="*/ 97854 w 1660921"/>
              <a:gd name="connsiteY41" fmla="*/ 1219647 h 15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660921" h="1512651">
                <a:moveTo>
                  <a:pt x="1328849" y="0"/>
                </a:moveTo>
                <a:cubicBezTo>
                  <a:pt x="1344848" y="0"/>
                  <a:pt x="1360847" y="744"/>
                  <a:pt x="1376846" y="2232"/>
                </a:cubicBezTo>
                <a:cubicBezTo>
                  <a:pt x="1427076" y="6883"/>
                  <a:pt x="1465585" y="49113"/>
                  <a:pt x="1465399" y="99529"/>
                </a:cubicBezTo>
                <a:lnTo>
                  <a:pt x="1465399" y="1196578"/>
                </a:lnTo>
                <a:cubicBezTo>
                  <a:pt x="1465399" y="1249226"/>
                  <a:pt x="1423727" y="1292200"/>
                  <a:pt x="1371265" y="1294061"/>
                </a:cubicBezTo>
                <a:cubicBezTo>
                  <a:pt x="1276573" y="1297595"/>
                  <a:pt x="1196206" y="1310246"/>
                  <a:pt x="1130536" y="1332198"/>
                </a:cubicBezTo>
                <a:cubicBezTo>
                  <a:pt x="1044401" y="1361033"/>
                  <a:pt x="960500" y="1413309"/>
                  <a:pt x="879388" y="1488839"/>
                </a:cubicBezTo>
                <a:lnTo>
                  <a:pt x="879388" y="262124"/>
                </a:lnTo>
                <a:cubicBezTo>
                  <a:pt x="939292" y="159060"/>
                  <a:pt x="1023193" y="85204"/>
                  <a:pt x="1130536" y="40370"/>
                </a:cubicBezTo>
                <a:cubicBezTo>
                  <a:pt x="1193416" y="13953"/>
                  <a:pt x="1260760" y="186"/>
                  <a:pt x="1328849" y="0"/>
                </a:cubicBezTo>
                <a:close/>
                <a:moveTo>
                  <a:pt x="1563254" y="1219647"/>
                </a:moveTo>
                <a:lnTo>
                  <a:pt x="1563254" y="218591"/>
                </a:lnTo>
                <a:cubicBezTo>
                  <a:pt x="1589112" y="218591"/>
                  <a:pt x="1614041" y="228823"/>
                  <a:pt x="1632273" y="247241"/>
                </a:cubicBezTo>
                <a:cubicBezTo>
                  <a:pt x="1650504" y="265658"/>
                  <a:pt x="1660922" y="290401"/>
                  <a:pt x="1660922" y="316260"/>
                </a:cubicBezTo>
                <a:lnTo>
                  <a:pt x="1660922" y="1309501"/>
                </a:lnTo>
                <a:cubicBezTo>
                  <a:pt x="1660922" y="1387078"/>
                  <a:pt x="1612367" y="1512652"/>
                  <a:pt x="1465585" y="1500002"/>
                </a:cubicBezTo>
                <a:cubicBezTo>
                  <a:pt x="1362149" y="1491258"/>
                  <a:pt x="1355452" y="1487537"/>
                  <a:pt x="1268202" y="1489025"/>
                </a:cubicBezTo>
                <a:cubicBezTo>
                  <a:pt x="1182812" y="1490514"/>
                  <a:pt x="1063191" y="1487537"/>
                  <a:pt x="956221" y="1512652"/>
                </a:cubicBezTo>
                <a:cubicBezTo>
                  <a:pt x="1016124" y="1462609"/>
                  <a:pt x="1103747" y="1427262"/>
                  <a:pt x="1161790" y="1414983"/>
                </a:cubicBezTo>
                <a:cubicBezTo>
                  <a:pt x="1219647" y="1402519"/>
                  <a:pt x="1292014" y="1397124"/>
                  <a:pt x="1377032" y="1393961"/>
                </a:cubicBezTo>
                <a:cubicBezTo>
                  <a:pt x="1484933" y="1390055"/>
                  <a:pt x="1563254" y="1308943"/>
                  <a:pt x="1563254" y="1219647"/>
                </a:cubicBezTo>
                <a:close/>
                <a:moveTo>
                  <a:pt x="332259" y="0"/>
                </a:moveTo>
                <a:cubicBezTo>
                  <a:pt x="399790" y="0"/>
                  <a:pt x="465832" y="13581"/>
                  <a:pt x="530572" y="40370"/>
                </a:cubicBezTo>
                <a:cubicBezTo>
                  <a:pt x="637915" y="85018"/>
                  <a:pt x="721816" y="159060"/>
                  <a:pt x="781720" y="262124"/>
                </a:cubicBezTo>
                <a:lnTo>
                  <a:pt x="781720" y="1489025"/>
                </a:lnTo>
                <a:cubicBezTo>
                  <a:pt x="700608" y="1413309"/>
                  <a:pt x="616707" y="1361033"/>
                  <a:pt x="530572" y="1332384"/>
                </a:cubicBezTo>
                <a:cubicBezTo>
                  <a:pt x="464902" y="1310618"/>
                  <a:pt x="384721" y="1297781"/>
                  <a:pt x="289843" y="1294433"/>
                </a:cubicBezTo>
                <a:cubicBezTo>
                  <a:pt x="237381" y="1292572"/>
                  <a:pt x="195709" y="1249412"/>
                  <a:pt x="195895" y="1196764"/>
                </a:cubicBezTo>
                <a:lnTo>
                  <a:pt x="195895" y="99529"/>
                </a:lnTo>
                <a:cubicBezTo>
                  <a:pt x="195895" y="49113"/>
                  <a:pt x="234218" y="7069"/>
                  <a:pt x="284448" y="2418"/>
                </a:cubicBezTo>
                <a:cubicBezTo>
                  <a:pt x="300261" y="744"/>
                  <a:pt x="316260" y="0"/>
                  <a:pt x="332259" y="0"/>
                </a:cubicBezTo>
                <a:close/>
                <a:moveTo>
                  <a:pt x="97854" y="1219647"/>
                </a:moveTo>
                <a:cubicBezTo>
                  <a:pt x="97854" y="1300200"/>
                  <a:pt x="157386" y="1389311"/>
                  <a:pt x="286122" y="1393961"/>
                </a:cubicBezTo>
                <a:cubicBezTo>
                  <a:pt x="371326" y="1397124"/>
                  <a:pt x="424532" y="1406426"/>
                  <a:pt x="499504" y="1414983"/>
                </a:cubicBezTo>
                <a:cubicBezTo>
                  <a:pt x="574477" y="1423355"/>
                  <a:pt x="646658" y="1462795"/>
                  <a:pt x="706562" y="1512652"/>
                </a:cubicBezTo>
                <a:cubicBezTo>
                  <a:pt x="599591" y="1487537"/>
                  <a:pt x="488900" y="1489025"/>
                  <a:pt x="392906" y="1489025"/>
                </a:cubicBezTo>
                <a:cubicBezTo>
                  <a:pt x="317376" y="1489025"/>
                  <a:pt x="304168" y="1500002"/>
                  <a:pt x="195523" y="1500002"/>
                </a:cubicBezTo>
                <a:cubicBezTo>
                  <a:pt x="67345" y="1500002"/>
                  <a:pt x="0" y="1384102"/>
                  <a:pt x="0" y="1309501"/>
                </a:cubicBezTo>
                <a:lnTo>
                  <a:pt x="0" y="316074"/>
                </a:lnTo>
                <a:cubicBezTo>
                  <a:pt x="0" y="262124"/>
                  <a:pt x="43718" y="218405"/>
                  <a:pt x="97668" y="218405"/>
                </a:cubicBezTo>
                <a:lnTo>
                  <a:pt x="97668" y="1219647"/>
                </a:lnTo>
                <a:lnTo>
                  <a:pt x="97854" y="1219647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图形 45">
            <a:extLst>
              <a:ext uri="{FF2B5EF4-FFF2-40B4-BE49-F238E27FC236}">
                <a16:creationId xmlns:a16="http://schemas.microsoft.com/office/drawing/2014/main" id="{D3E805F8-15EB-47F1-D65D-BFD683BEEFC5}"/>
              </a:ext>
            </a:extLst>
          </p:cNvPr>
          <p:cNvSpPr>
            <a:spLocks noChangeAspect="1"/>
          </p:cNvSpPr>
          <p:nvPr/>
        </p:nvSpPr>
        <p:spPr>
          <a:xfrm>
            <a:off x="1929630" y="1764061"/>
            <a:ext cx="625654" cy="648000"/>
          </a:xfrm>
          <a:custGeom>
            <a:avLst/>
            <a:gdLst>
              <a:gd name="connsiteX0" fmla="*/ 1428750 w 1666875"/>
              <a:gd name="connsiteY0" fmla="*/ 1250156 h 1726406"/>
              <a:gd name="connsiteX1" fmla="*/ 1195685 w 1666875"/>
              <a:gd name="connsiteY1" fmla="*/ 1439585 h 1726406"/>
              <a:gd name="connsiteX2" fmla="*/ 603528 w 1666875"/>
              <a:gd name="connsiteY2" fmla="*/ 1439466 h 1726406"/>
              <a:gd name="connsiteX3" fmla="*/ 572929 w 1666875"/>
              <a:gd name="connsiteY3" fmla="*/ 1309688 h 1726406"/>
              <a:gd name="connsiteX4" fmla="*/ 744795 w 1666875"/>
              <a:gd name="connsiteY4" fmla="*/ 1309688 h 1726406"/>
              <a:gd name="connsiteX5" fmla="*/ 863203 w 1666875"/>
              <a:gd name="connsiteY5" fmla="*/ 1369219 h 1726406"/>
              <a:gd name="connsiteX6" fmla="*/ 1012001 w 1666875"/>
              <a:gd name="connsiteY6" fmla="*/ 1220360 h 1726406"/>
              <a:gd name="connsiteX7" fmla="*/ 863142 w 1666875"/>
              <a:gd name="connsiteY7" fmla="*/ 1071563 h 1726406"/>
              <a:gd name="connsiteX8" fmla="*/ 717351 w 1666875"/>
              <a:gd name="connsiteY8" fmla="*/ 1190625 h 1726406"/>
              <a:gd name="connsiteX9" fmla="*/ 556915 w 1666875"/>
              <a:gd name="connsiteY9" fmla="*/ 1190625 h 1726406"/>
              <a:gd name="connsiteX10" fmla="*/ 329684 w 1666875"/>
              <a:gd name="connsiteY10" fmla="*/ 952500 h 1726406"/>
              <a:gd name="connsiteX11" fmla="*/ 59531 w 1666875"/>
              <a:gd name="connsiteY11" fmla="*/ 952500 h 1726406"/>
              <a:gd name="connsiteX12" fmla="*/ 0 w 1666875"/>
              <a:gd name="connsiteY12" fmla="*/ 1012031 h 1726406"/>
              <a:gd name="connsiteX13" fmla="*/ 59531 w 1666875"/>
              <a:gd name="connsiteY13" fmla="*/ 1071563 h 1726406"/>
              <a:gd name="connsiteX14" fmla="*/ 329744 w 1666875"/>
              <a:gd name="connsiteY14" fmla="*/ 1071563 h 1726406"/>
              <a:gd name="connsiteX15" fmla="*/ 435233 w 1666875"/>
              <a:gd name="connsiteY15" fmla="*/ 1190625 h 1726406"/>
              <a:gd name="connsiteX16" fmla="*/ 59531 w 1666875"/>
              <a:gd name="connsiteY16" fmla="*/ 1190625 h 1726406"/>
              <a:gd name="connsiteX17" fmla="*/ 0 w 1666875"/>
              <a:gd name="connsiteY17" fmla="*/ 1250156 h 1726406"/>
              <a:gd name="connsiteX18" fmla="*/ 59531 w 1666875"/>
              <a:gd name="connsiteY18" fmla="*/ 1309688 h 1726406"/>
              <a:gd name="connsiteX19" fmla="*/ 453092 w 1666875"/>
              <a:gd name="connsiteY19" fmla="*/ 1309688 h 1726406"/>
              <a:gd name="connsiteX20" fmla="*/ 606088 w 1666875"/>
              <a:gd name="connsiteY20" fmla="*/ 1558647 h 1726406"/>
              <a:gd name="connsiteX21" fmla="*/ 1198007 w 1666875"/>
              <a:gd name="connsiteY21" fmla="*/ 1558647 h 1726406"/>
              <a:gd name="connsiteX22" fmla="*/ 1202115 w 1666875"/>
              <a:gd name="connsiteY22" fmla="*/ 1557814 h 1726406"/>
              <a:gd name="connsiteX23" fmla="*/ 1428750 w 1666875"/>
              <a:gd name="connsiteY23" fmla="*/ 1726406 h 1726406"/>
              <a:gd name="connsiteX24" fmla="*/ 1666875 w 1666875"/>
              <a:gd name="connsiteY24" fmla="*/ 1488281 h 1726406"/>
              <a:gd name="connsiteX25" fmla="*/ 1428750 w 1666875"/>
              <a:gd name="connsiteY25" fmla="*/ 1250156 h 1726406"/>
              <a:gd name="connsiteX26" fmla="*/ 1428750 w 1666875"/>
              <a:gd name="connsiteY26" fmla="*/ 1607344 h 1726406"/>
              <a:gd name="connsiteX27" fmla="*/ 1309688 w 1666875"/>
              <a:gd name="connsiteY27" fmla="*/ 1488222 h 1726406"/>
              <a:gd name="connsiteX28" fmla="*/ 1428810 w 1666875"/>
              <a:gd name="connsiteY28" fmla="*/ 1369159 h 1726406"/>
              <a:gd name="connsiteX29" fmla="*/ 1547872 w 1666875"/>
              <a:gd name="connsiteY29" fmla="*/ 1488281 h 1726406"/>
              <a:gd name="connsiteX30" fmla="*/ 1428750 w 1666875"/>
              <a:gd name="connsiteY30" fmla="*/ 1607344 h 1726406"/>
              <a:gd name="connsiteX31" fmla="*/ 59531 w 1666875"/>
              <a:gd name="connsiteY31" fmla="*/ 833438 h 1726406"/>
              <a:gd name="connsiteX32" fmla="*/ 774859 w 1666875"/>
              <a:gd name="connsiteY32" fmla="*/ 833438 h 1726406"/>
              <a:gd name="connsiteX33" fmla="*/ 781883 w 1666875"/>
              <a:gd name="connsiteY33" fmla="*/ 832009 h 1726406"/>
              <a:gd name="connsiteX34" fmla="*/ 1012031 w 1666875"/>
              <a:gd name="connsiteY34" fmla="*/ 1012031 h 1726406"/>
              <a:gd name="connsiteX35" fmla="*/ 1250156 w 1666875"/>
              <a:gd name="connsiteY35" fmla="*/ 773906 h 1726406"/>
              <a:gd name="connsiteX36" fmla="*/ 1012031 w 1666875"/>
              <a:gd name="connsiteY36" fmla="*/ 535781 h 1726406"/>
              <a:gd name="connsiteX37" fmla="*/ 781883 w 1666875"/>
              <a:gd name="connsiteY37" fmla="*/ 715804 h 1726406"/>
              <a:gd name="connsiteX38" fmla="*/ 774859 w 1666875"/>
              <a:gd name="connsiteY38" fmla="*/ 714375 h 1726406"/>
              <a:gd name="connsiteX39" fmla="*/ 59531 w 1666875"/>
              <a:gd name="connsiteY39" fmla="*/ 714375 h 1726406"/>
              <a:gd name="connsiteX40" fmla="*/ 0 w 1666875"/>
              <a:gd name="connsiteY40" fmla="*/ 773906 h 1726406"/>
              <a:gd name="connsiteX41" fmla="*/ 59531 w 1666875"/>
              <a:gd name="connsiteY41" fmla="*/ 833438 h 1726406"/>
              <a:gd name="connsiteX42" fmla="*/ 1012031 w 1666875"/>
              <a:gd name="connsiteY42" fmla="*/ 654844 h 1726406"/>
              <a:gd name="connsiteX43" fmla="*/ 1131094 w 1666875"/>
              <a:gd name="connsiteY43" fmla="*/ 773966 h 1726406"/>
              <a:gd name="connsiteX44" fmla="*/ 1011972 w 1666875"/>
              <a:gd name="connsiteY44" fmla="*/ 893028 h 1726406"/>
              <a:gd name="connsiteX45" fmla="*/ 892909 w 1666875"/>
              <a:gd name="connsiteY45" fmla="*/ 773906 h 1726406"/>
              <a:gd name="connsiteX46" fmla="*/ 1012031 w 1666875"/>
              <a:gd name="connsiteY46" fmla="*/ 654844 h 1726406"/>
              <a:gd name="connsiteX47" fmla="*/ 59531 w 1666875"/>
              <a:gd name="connsiteY47" fmla="*/ 606088 h 1726406"/>
              <a:gd name="connsiteX48" fmla="*/ 329744 w 1666875"/>
              <a:gd name="connsiteY48" fmla="*/ 606088 h 1726406"/>
              <a:gd name="connsiteX49" fmla="*/ 570845 w 1666875"/>
              <a:gd name="connsiteY49" fmla="*/ 337840 h 1726406"/>
              <a:gd name="connsiteX50" fmla="*/ 606088 w 1666875"/>
              <a:gd name="connsiteY50" fmla="*/ 238125 h 1726406"/>
              <a:gd name="connsiteX51" fmla="*/ 1161514 w 1666875"/>
              <a:gd name="connsiteY51" fmla="*/ 238125 h 1726406"/>
              <a:gd name="connsiteX52" fmla="*/ 1279922 w 1666875"/>
              <a:gd name="connsiteY52" fmla="*/ 297656 h 1726406"/>
              <a:gd name="connsiteX53" fmla="*/ 1428720 w 1666875"/>
              <a:gd name="connsiteY53" fmla="*/ 148798 h 1726406"/>
              <a:gd name="connsiteX54" fmla="*/ 1279861 w 1666875"/>
              <a:gd name="connsiteY54" fmla="*/ 0 h 1726406"/>
              <a:gd name="connsiteX55" fmla="*/ 1134070 w 1666875"/>
              <a:gd name="connsiteY55" fmla="*/ 119063 h 1726406"/>
              <a:gd name="connsiteX56" fmla="*/ 606088 w 1666875"/>
              <a:gd name="connsiteY56" fmla="*/ 119063 h 1726406"/>
              <a:gd name="connsiteX57" fmla="*/ 453033 w 1666875"/>
              <a:gd name="connsiteY57" fmla="*/ 320397 h 1726406"/>
              <a:gd name="connsiteX58" fmla="*/ 329744 w 1666875"/>
              <a:gd name="connsiteY58" fmla="*/ 487025 h 1726406"/>
              <a:gd name="connsiteX59" fmla="*/ 59531 w 1666875"/>
              <a:gd name="connsiteY59" fmla="*/ 487025 h 1726406"/>
              <a:gd name="connsiteX60" fmla="*/ 0 w 1666875"/>
              <a:gd name="connsiteY60" fmla="*/ 546556 h 1726406"/>
              <a:gd name="connsiteX61" fmla="*/ 59531 w 1666875"/>
              <a:gd name="connsiteY61" fmla="*/ 606088 h 172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6875" h="1726406">
                <a:moveTo>
                  <a:pt x="1428750" y="1250156"/>
                </a:moveTo>
                <a:cubicBezTo>
                  <a:pt x="1316016" y="1250169"/>
                  <a:pt x="1218739" y="1329233"/>
                  <a:pt x="1195685" y="1439585"/>
                </a:cubicBezTo>
                <a:lnTo>
                  <a:pt x="603528" y="1439466"/>
                </a:lnTo>
                <a:cubicBezTo>
                  <a:pt x="587990" y="1429107"/>
                  <a:pt x="578525" y="1358325"/>
                  <a:pt x="572929" y="1309688"/>
                </a:cubicBezTo>
                <a:lnTo>
                  <a:pt x="744795" y="1309688"/>
                </a:lnTo>
                <a:cubicBezTo>
                  <a:pt x="771942" y="1345644"/>
                  <a:pt x="814685" y="1369219"/>
                  <a:pt x="863203" y="1369219"/>
                </a:cubicBezTo>
                <a:cubicBezTo>
                  <a:pt x="945399" y="1369202"/>
                  <a:pt x="1012018" y="1302556"/>
                  <a:pt x="1012001" y="1220360"/>
                </a:cubicBezTo>
                <a:cubicBezTo>
                  <a:pt x="1011984" y="1138165"/>
                  <a:pt x="945338" y="1071546"/>
                  <a:pt x="863142" y="1071563"/>
                </a:cubicBezTo>
                <a:cubicBezTo>
                  <a:pt x="792432" y="1071577"/>
                  <a:pt x="731494" y="1121343"/>
                  <a:pt x="717351" y="1190625"/>
                </a:cubicBezTo>
                <a:lnTo>
                  <a:pt x="556915" y="1190625"/>
                </a:lnTo>
                <a:cubicBezTo>
                  <a:pt x="535305" y="1073170"/>
                  <a:pt x="485596" y="952500"/>
                  <a:pt x="329684" y="952500"/>
                </a:cubicBezTo>
                <a:lnTo>
                  <a:pt x="59531" y="952500"/>
                </a:lnTo>
                <a:cubicBezTo>
                  <a:pt x="26653" y="952500"/>
                  <a:pt x="0" y="979153"/>
                  <a:pt x="0" y="1012031"/>
                </a:cubicBezTo>
                <a:cubicBezTo>
                  <a:pt x="0" y="1044909"/>
                  <a:pt x="26653" y="1071563"/>
                  <a:pt x="59531" y="1071563"/>
                </a:cubicBezTo>
                <a:lnTo>
                  <a:pt x="329744" y="1071563"/>
                </a:lnTo>
                <a:cubicBezTo>
                  <a:pt x="389870" y="1071563"/>
                  <a:pt x="417433" y="1108353"/>
                  <a:pt x="435233" y="1190625"/>
                </a:cubicBezTo>
                <a:lnTo>
                  <a:pt x="59531" y="1190625"/>
                </a:lnTo>
                <a:cubicBezTo>
                  <a:pt x="26653" y="1190625"/>
                  <a:pt x="0" y="1217278"/>
                  <a:pt x="0" y="1250156"/>
                </a:cubicBezTo>
                <a:cubicBezTo>
                  <a:pt x="0" y="1283034"/>
                  <a:pt x="26653" y="1309688"/>
                  <a:pt x="59531" y="1309688"/>
                </a:cubicBezTo>
                <a:lnTo>
                  <a:pt x="453092" y="1309688"/>
                </a:lnTo>
                <a:cubicBezTo>
                  <a:pt x="465594" y="1421428"/>
                  <a:pt x="482084" y="1558647"/>
                  <a:pt x="606088" y="1558647"/>
                </a:cubicBezTo>
                <a:lnTo>
                  <a:pt x="1198007" y="1558647"/>
                </a:lnTo>
                <a:cubicBezTo>
                  <a:pt x="1199495" y="1558647"/>
                  <a:pt x="1200686" y="1557933"/>
                  <a:pt x="1202115" y="1557814"/>
                </a:cubicBezTo>
                <a:cubicBezTo>
                  <a:pt x="1232059" y="1655147"/>
                  <a:pt x="1321594" y="1726406"/>
                  <a:pt x="1428750" y="1726406"/>
                </a:cubicBezTo>
                <a:cubicBezTo>
                  <a:pt x="1560263" y="1726406"/>
                  <a:pt x="1666875" y="1619794"/>
                  <a:pt x="1666875" y="1488281"/>
                </a:cubicBezTo>
                <a:cubicBezTo>
                  <a:pt x="1666875" y="1356769"/>
                  <a:pt x="1560263" y="1250156"/>
                  <a:pt x="1428750" y="1250156"/>
                </a:cubicBezTo>
                <a:close/>
                <a:moveTo>
                  <a:pt x="1428750" y="1607344"/>
                </a:moveTo>
                <a:cubicBezTo>
                  <a:pt x="1362977" y="1607327"/>
                  <a:pt x="1309671" y="1553995"/>
                  <a:pt x="1309688" y="1488222"/>
                </a:cubicBezTo>
                <a:cubicBezTo>
                  <a:pt x="1309704" y="1422449"/>
                  <a:pt x="1363037" y="1369143"/>
                  <a:pt x="1428810" y="1369159"/>
                </a:cubicBezTo>
                <a:cubicBezTo>
                  <a:pt x="1494582" y="1369176"/>
                  <a:pt x="1547889" y="1422509"/>
                  <a:pt x="1547872" y="1488281"/>
                </a:cubicBezTo>
                <a:cubicBezTo>
                  <a:pt x="1547856" y="1554054"/>
                  <a:pt x="1494523" y="1607360"/>
                  <a:pt x="1428750" y="1607344"/>
                </a:cubicBezTo>
                <a:close/>
                <a:moveTo>
                  <a:pt x="59531" y="833438"/>
                </a:moveTo>
                <a:lnTo>
                  <a:pt x="774859" y="833438"/>
                </a:lnTo>
                <a:cubicBezTo>
                  <a:pt x="777359" y="833438"/>
                  <a:pt x="779502" y="832306"/>
                  <a:pt x="781883" y="832009"/>
                </a:cubicBezTo>
                <a:cubicBezTo>
                  <a:pt x="808290" y="937660"/>
                  <a:pt x="903130" y="1011844"/>
                  <a:pt x="1012031" y="1012031"/>
                </a:cubicBezTo>
                <a:cubicBezTo>
                  <a:pt x="1143544" y="1012031"/>
                  <a:pt x="1250156" y="905419"/>
                  <a:pt x="1250156" y="773906"/>
                </a:cubicBezTo>
                <a:cubicBezTo>
                  <a:pt x="1250156" y="642393"/>
                  <a:pt x="1143544" y="535781"/>
                  <a:pt x="1012031" y="535781"/>
                </a:cubicBezTo>
                <a:cubicBezTo>
                  <a:pt x="903130" y="535968"/>
                  <a:pt x="808290" y="610152"/>
                  <a:pt x="781883" y="715804"/>
                </a:cubicBezTo>
                <a:cubicBezTo>
                  <a:pt x="779502" y="715506"/>
                  <a:pt x="777359" y="714375"/>
                  <a:pt x="774859" y="714375"/>
                </a:cubicBezTo>
                <a:lnTo>
                  <a:pt x="59531" y="714375"/>
                </a:lnTo>
                <a:cubicBezTo>
                  <a:pt x="26653" y="714375"/>
                  <a:pt x="0" y="741028"/>
                  <a:pt x="0" y="773906"/>
                </a:cubicBezTo>
                <a:cubicBezTo>
                  <a:pt x="0" y="806784"/>
                  <a:pt x="26653" y="833438"/>
                  <a:pt x="59531" y="833438"/>
                </a:cubicBezTo>
                <a:close/>
                <a:moveTo>
                  <a:pt x="1012031" y="654844"/>
                </a:moveTo>
                <a:cubicBezTo>
                  <a:pt x="1077804" y="654860"/>
                  <a:pt x="1131110" y="708193"/>
                  <a:pt x="1131094" y="773966"/>
                </a:cubicBezTo>
                <a:cubicBezTo>
                  <a:pt x="1131077" y="839739"/>
                  <a:pt x="1077745" y="893045"/>
                  <a:pt x="1011972" y="893028"/>
                </a:cubicBezTo>
                <a:cubicBezTo>
                  <a:pt x="946199" y="893012"/>
                  <a:pt x="892893" y="839679"/>
                  <a:pt x="892909" y="773906"/>
                </a:cubicBezTo>
                <a:cubicBezTo>
                  <a:pt x="892926" y="708133"/>
                  <a:pt x="946258" y="654827"/>
                  <a:pt x="1012031" y="654844"/>
                </a:cubicBezTo>
                <a:close/>
                <a:moveTo>
                  <a:pt x="59531" y="606088"/>
                </a:moveTo>
                <a:lnTo>
                  <a:pt x="329744" y="606088"/>
                </a:lnTo>
                <a:cubicBezTo>
                  <a:pt x="531078" y="606088"/>
                  <a:pt x="555962" y="438150"/>
                  <a:pt x="570845" y="337840"/>
                </a:cubicBezTo>
                <a:cubicBezTo>
                  <a:pt x="583287" y="253186"/>
                  <a:pt x="590907" y="238125"/>
                  <a:pt x="606088" y="238125"/>
                </a:cubicBezTo>
                <a:lnTo>
                  <a:pt x="1161514" y="238125"/>
                </a:lnTo>
                <a:cubicBezTo>
                  <a:pt x="1188660" y="274082"/>
                  <a:pt x="1231404" y="297656"/>
                  <a:pt x="1279922" y="297656"/>
                </a:cubicBezTo>
                <a:cubicBezTo>
                  <a:pt x="1362117" y="297639"/>
                  <a:pt x="1428736" y="230993"/>
                  <a:pt x="1428720" y="148798"/>
                </a:cubicBezTo>
                <a:cubicBezTo>
                  <a:pt x="1428703" y="66602"/>
                  <a:pt x="1362057" y="-17"/>
                  <a:pt x="1279861" y="0"/>
                </a:cubicBezTo>
                <a:cubicBezTo>
                  <a:pt x="1209151" y="14"/>
                  <a:pt x="1148212" y="49781"/>
                  <a:pt x="1134070" y="119063"/>
                </a:cubicBezTo>
                <a:lnTo>
                  <a:pt x="606088" y="119063"/>
                </a:lnTo>
                <a:cubicBezTo>
                  <a:pt x="482798" y="119063"/>
                  <a:pt x="464880" y="240209"/>
                  <a:pt x="453033" y="320397"/>
                </a:cubicBezTo>
                <a:cubicBezTo>
                  <a:pt x="435531" y="438805"/>
                  <a:pt x="419457" y="487025"/>
                  <a:pt x="329744" y="487025"/>
                </a:cubicBezTo>
                <a:lnTo>
                  <a:pt x="59531" y="487025"/>
                </a:lnTo>
                <a:cubicBezTo>
                  <a:pt x="26653" y="487025"/>
                  <a:pt x="0" y="513678"/>
                  <a:pt x="0" y="546556"/>
                </a:cubicBezTo>
                <a:cubicBezTo>
                  <a:pt x="0" y="579435"/>
                  <a:pt x="26653" y="606088"/>
                  <a:pt x="59531" y="606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99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1254</Words>
  <Application>Microsoft Office PowerPoint</Application>
  <PresentationFormat>宽屏</PresentationFormat>
  <Paragraphs>193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OPPOSans H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工作业绩</vt:lpstr>
      <vt:lpstr>工作业绩</vt:lpstr>
      <vt:lpstr>工作业绩</vt:lpstr>
      <vt:lpstr>工作业绩</vt:lpstr>
      <vt:lpstr>PowerPoint 演示文稿</vt:lpstr>
      <vt:lpstr>亮点经验</vt:lpstr>
      <vt:lpstr>亮点经验</vt:lpstr>
      <vt:lpstr>亮点经验</vt:lpstr>
      <vt:lpstr>亮点经验</vt:lpstr>
      <vt:lpstr>PowerPoint 演示文稿</vt:lpstr>
      <vt:lpstr>问题分析</vt:lpstr>
      <vt:lpstr>问题分析</vt:lpstr>
      <vt:lpstr>问题分析</vt:lpstr>
      <vt:lpstr>问题分析</vt:lpstr>
      <vt:lpstr>PowerPoint 演示文稿</vt:lpstr>
      <vt:lpstr>展望未来</vt:lpstr>
      <vt:lpstr>展望未来</vt:lpstr>
      <vt:lpstr>展望未来</vt:lpstr>
      <vt:lpstr>展望未来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蓝色简约商务风工作汇报ppt模板</dc:title>
  <dc:creator>spiderchen</dc:creator>
  <cp:keywords>P界达人</cp:keywords>
  <dc:description>www.51pptmoban.com</dc:description>
  <cp:lastModifiedBy>Power user</cp:lastModifiedBy>
  <cp:revision>4</cp:revision>
  <dcterms:created xsi:type="dcterms:W3CDTF">2022-12-01T01:54:07Z</dcterms:created>
  <dcterms:modified xsi:type="dcterms:W3CDTF">2023-02-23T09:59:23Z</dcterms:modified>
</cp:coreProperties>
</file>