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19"/>
  </p:notesMasterIdLst>
  <p:sldIdLst>
    <p:sldId id="390" r:id="rId2"/>
    <p:sldId id="383" r:id="rId3"/>
    <p:sldId id="384" r:id="rId4"/>
    <p:sldId id="386" r:id="rId5"/>
    <p:sldId id="400" r:id="rId6"/>
    <p:sldId id="399" r:id="rId7"/>
    <p:sldId id="397" r:id="rId8"/>
    <p:sldId id="401" r:id="rId9"/>
    <p:sldId id="404" r:id="rId10"/>
    <p:sldId id="402" r:id="rId11"/>
    <p:sldId id="403" r:id="rId12"/>
    <p:sldId id="405" r:id="rId13"/>
    <p:sldId id="406" r:id="rId14"/>
    <p:sldId id="398" r:id="rId15"/>
    <p:sldId id="392" r:id="rId16"/>
    <p:sldId id="1127" r:id="rId17"/>
    <p:sldId id="112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54E1A"/>
    <a:srgbClr val="7C78F0"/>
    <a:srgbClr val="000000"/>
    <a:srgbClr val="D9D9D9"/>
    <a:srgbClr val="E82F58"/>
    <a:srgbClr val="2BDFC0"/>
    <a:srgbClr val="979797"/>
    <a:srgbClr val="636363"/>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2" autoAdjust="0"/>
    <p:restoredTop sz="95565" autoAdjust="0"/>
  </p:normalViewPr>
  <p:slideViewPr>
    <p:cSldViewPr snapToGrid="0">
      <p:cViewPr>
        <p:scale>
          <a:sx n="66" d="100"/>
          <a:sy n="66" d="100"/>
        </p:scale>
        <p:origin x="1188" y="678"/>
      </p:cViewPr>
      <p:guideLst>
        <p:guide orient="horz" pos="4320"/>
        <p:guide pos="3840"/>
      </p:guideLst>
    </p:cSldViewPr>
  </p:slideViewPr>
  <p:notesTextViewPr>
    <p:cViewPr>
      <p:scale>
        <a:sx n="20" d="100"/>
        <a:sy n="20" d="100"/>
      </p:scale>
      <p:origin x="0" y="0"/>
    </p:cViewPr>
  </p:notesTextViewPr>
  <p:sorterViewPr>
    <p:cViewPr varScale="1">
      <p:scale>
        <a:sx n="1" d="1"/>
        <a:sy n="1" d="1"/>
      </p:scale>
      <p:origin x="0" y="-30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2023/2/23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/1PP T</a:t>
            </a:r>
            <a:r>
              <a:rPr lang="zh-CN" altLang="en-US" dirty="0"/>
              <a:t>模板网   </a:t>
            </a:r>
            <a:r>
              <a:rPr lang="en-US" altLang="zh-CN" dirty="0"/>
              <a:t>ww w.5-1pptmoban.c 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1777586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15</a:t>
            </a:fld>
            <a:endParaRPr lang="zh-CN" altLang="en-US"/>
          </a:p>
        </p:txBody>
      </p:sp>
    </p:spTree>
    <p:extLst>
      <p:ext uri="{BB962C8B-B14F-4D97-AF65-F5344CB8AC3E}">
        <p14:creationId xmlns:p14="http://schemas.microsoft.com/office/powerpoint/2010/main" val="1497016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57" name="图片 256">
            <a:extLst>
              <a:ext uri="{FF2B5EF4-FFF2-40B4-BE49-F238E27FC236}">
                <a16:creationId xmlns:a16="http://schemas.microsoft.com/office/drawing/2014/main" id="{E3132B9E-E391-4CD5-D826-B9637CE03AF1}"/>
              </a:ext>
            </a:extLst>
          </p:cNvPr>
          <p:cNvPicPr>
            <a:picLocks noChangeAspect="1"/>
          </p:cNvPicPr>
          <p:nvPr userDrawn="1"/>
        </p:nvPicPr>
        <p:blipFill>
          <a:blip r:embed="rId2"/>
          <a:stretch>
            <a:fillRect/>
          </a:stretch>
        </p:blipFill>
        <p:spPr>
          <a:xfrm flipV="1">
            <a:off x="0" y="0"/>
            <a:ext cx="12192000" cy="3393968"/>
          </a:xfrm>
          <a:prstGeom prst="rect">
            <a:avLst/>
          </a:prstGeom>
        </p:spPr>
      </p:pic>
      <p:pic>
        <p:nvPicPr>
          <p:cNvPr id="5" name="图片 4" descr="高楼大厦的城市&#10;&#10;描述已自动生成">
            <a:extLst>
              <a:ext uri="{FF2B5EF4-FFF2-40B4-BE49-F238E27FC236}">
                <a16:creationId xmlns:a16="http://schemas.microsoft.com/office/drawing/2014/main" id="{AEA35808-2C95-14D6-23B9-172770EBF9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3365637"/>
            <a:ext cx="12192000" cy="3492363"/>
          </a:xfrm>
          <a:prstGeom prst="rect">
            <a:avLst/>
          </a:prstGeom>
        </p:spPr>
      </p:pic>
      <p:sp>
        <p:nvSpPr>
          <p:cNvPr id="4" name="矩形 3">
            <a:extLst>
              <a:ext uri="{FF2B5EF4-FFF2-40B4-BE49-F238E27FC236}">
                <a16:creationId xmlns:a16="http://schemas.microsoft.com/office/drawing/2014/main" id="{2B0929F6-0037-CA21-BF42-94C75F77B3DB}"/>
              </a:ext>
            </a:extLst>
          </p:cNvPr>
          <p:cNvSpPr/>
          <p:nvPr userDrawn="1"/>
        </p:nvSpPr>
        <p:spPr>
          <a:xfrm>
            <a:off x="0" y="0"/>
            <a:ext cx="12192000" cy="6858000"/>
          </a:xfrm>
          <a:prstGeom prst="rect">
            <a:avLst/>
          </a:pr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id="{4D9571BD-D9B3-6272-2C83-818A6D49D51C}"/>
              </a:ext>
            </a:extLst>
          </p:cNvPr>
          <p:cNvGrpSpPr/>
          <p:nvPr userDrawn="1"/>
        </p:nvGrpSpPr>
        <p:grpSpPr>
          <a:xfrm>
            <a:off x="10080520" y="624108"/>
            <a:ext cx="1780743" cy="360612"/>
            <a:chOff x="7970520" y="411480"/>
            <a:chExt cx="3977640" cy="805498"/>
          </a:xfrm>
          <a:gradFill flip="none" rotWithShape="1">
            <a:gsLst>
              <a:gs pos="0">
                <a:schemeClr val="accent3"/>
              </a:gs>
              <a:gs pos="100000">
                <a:schemeClr val="bg1"/>
              </a:gs>
            </a:gsLst>
            <a:lin ang="10800000" scaled="1"/>
            <a:tileRect/>
          </a:gradFill>
        </p:grpSpPr>
        <p:sp>
          <p:nvSpPr>
            <p:cNvPr id="7" name="椭圆 6">
              <a:extLst>
                <a:ext uri="{FF2B5EF4-FFF2-40B4-BE49-F238E27FC236}">
                  <a16:creationId xmlns:a16="http://schemas.microsoft.com/office/drawing/2014/main" id="{AADD0C7D-8DE0-EF56-43BA-2D8EA599C48C}"/>
                </a:ext>
              </a:extLst>
            </p:cNvPr>
            <p:cNvSpPr/>
            <p:nvPr userDrawn="1"/>
          </p:nvSpPr>
          <p:spPr>
            <a:xfrm>
              <a:off x="797052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9A80FDC-C9DC-B4C1-E5D9-F358710E0514}"/>
                </a:ext>
              </a:extLst>
            </p:cNvPr>
            <p:cNvSpPr/>
            <p:nvPr userDrawn="1"/>
          </p:nvSpPr>
          <p:spPr>
            <a:xfrm>
              <a:off x="831549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 name="椭圆 10">
              <a:extLst>
                <a:ext uri="{FF2B5EF4-FFF2-40B4-BE49-F238E27FC236}">
                  <a16:creationId xmlns:a16="http://schemas.microsoft.com/office/drawing/2014/main" id="{E1CD3A58-F5FF-26B0-8BE8-0CA771DB1CD0}"/>
                </a:ext>
              </a:extLst>
            </p:cNvPr>
            <p:cNvSpPr/>
            <p:nvPr userDrawn="1"/>
          </p:nvSpPr>
          <p:spPr>
            <a:xfrm>
              <a:off x="866047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 name="椭圆 12">
              <a:extLst>
                <a:ext uri="{FF2B5EF4-FFF2-40B4-BE49-F238E27FC236}">
                  <a16:creationId xmlns:a16="http://schemas.microsoft.com/office/drawing/2014/main" id="{6AFEC74B-48DC-431D-6BC7-CB19823B7A6F}"/>
                </a:ext>
              </a:extLst>
            </p:cNvPr>
            <p:cNvSpPr/>
            <p:nvPr userDrawn="1"/>
          </p:nvSpPr>
          <p:spPr>
            <a:xfrm>
              <a:off x="900545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 name="椭圆 13">
              <a:extLst>
                <a:ext uri="{FF2B5EF4-FFF2-40B4-BE49-F238E27FC236}">
                  <a16:creationId xmlns:a16="http://schemas.microsoft.com/office/drawing/2014/main" id="{628546B2-5EB2-E791-26E8-5D636ABEB40B}"/>
                </a:ext>
              </a:extLst>
            </p:cNvPr>
            <p:cNvSpPr/>
            <p:nvPr userDrawn="1"/>
          </p:nvSpPr>
          <p:spPr>
            <a:xfrm>
              <a:off x="935043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 name="椭圆 14">
              <a:extLst>
                <a:ext uri="{FF2B5EF4-FFF2-40B4-BE49-F238E27FC236}">
                  <a16:creationId xmlns:a16="http://schemas.microsoft.com/office/drawing/2014/main" id="{065C8831-B880-A905-DAD8-B94A61B80D8D}"/>
                </a:ext>
              </a:extLst>
            </p:cNvPr>
            <p:cNvSpPr/>
            <p:nvPr userDrawn="1"/>
          </p:nvSpPr>
          <p:spPr>
            <a:xfrm>
              <a:off x="9695411"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 name="椭圆 15">
              <a:extLst>
                <a:ext uri="{FF2B5EF4-FFF2-40B4-BE49-F238E27FC236}">
                  <a16:creationId xmlns:a16="http://schemas.microsoft.com/office/drawing/2014/main" id="{ACD9CFD1-4C1F-C1EA-8C80-292200584FE3}"/>
                </a:ext>
              </a:extLst>
            </p:cNvPr>
            <p:cNvSpPr/>
            <p:nvPr userDrawn="1"/>
          </p:nvSpPr>
          <p:spPr>
            <a:xfrm>
              <a:off x="10040389"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 name="椭圆 16">
              <a:extLst>
                <a:ext uri="{FF2B5EF4-FFF2-40B4-BE49-F238E27FC236}">
                  <a16:creationId xmlns:a16="http://schemas.microsoft.com/office/drawing/2014/main" id="{C331D9A1-546F-443D-364C-9BCCF516EF90}"/>
                </a:ext>
              </a:extLst>
            </p:cNvPr>
            <p:cNvSpPr/>
            <p:nvPr userDrawn="1"/>
          </p:nvSpPr>
          <p:spPr>
            <a:xfrm>
              <a:off x="1038536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8" name="椭圆 17">
              <a:extLst>
                <a:ext uri="{FF2B5EF4-FFF2-40B4-BE49-F238E27FC236}">
                  <a16:creationId xmlns:a16="http://schemas.microsoft.com/office/drawing/2014/main" id="{F113682F-3C2A-1726-815E-5B4157C49AFF}"/>
                </a:ext>
              </a:extLst>
            </p:cNvPr>
            <p:cNvSpPr/>
            <p:nvPr userDrawn="1"/>
          </p:nvSpPr>
          <p:spPr>
            <a:xfrm>
              <a:off x="1073034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9" name="椭圆 18">
              <a:extLst>
                <a:ext uri="{FF2B5EF4-FFF2-40B4-BE49-F238E27FC236}">
                  <a16:creationId xmlns:a16="http://schemas.microsoft.com/office/drawing/2014/main" id="{8C7530BE-845A-10FA-8289-93EB920FD543}"/>
                </a:ext>
              </a:extLst>
            </p:cNvPr>
            <p:cNvSpPr/>
            <p:nvPr userDrawn="1"/>
          </p:nvSpPr>
          <p:spPr>
            <a:xfrm>
              <a:off x="1107532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0" name="椭圆 19">
              <a:extLst>
                <a:ext uri="{FF2B5EF4-FFF2-40B4-BE49-F238E27FC236}">
                  <a16:creationId xmlns:a16="http://schemas.microsoft.com/office/drawing/2014/main" id="{B94C3F87-7D87-E5F8-4911-3801E587ABEA}"/>
                </a:ext>
              </a:extLst>
            </p:cNvPr>
            <p:cNvSpPr/>
            <p:nvPr userDrawn="1"/>
          </p:nvSpPr>
          <p:spPr>
            <a:xfrm>
              <a:off x="1142030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1" name="椭圆 20">
              <a:extLst>
                <a:ext uri="{FF2B5EF4-FFF2-40B4-BE49-F238E27FC236}">
                  <a16:creationId xmlns:a16="http://schemas.microsoft.com/office/drawing/2014/main" id="{B40D7188-3143-95B2-1F4D-7F2A984EFCB2}"/>
                </a:ext>
              </a:extLst>
            </p:cNvPr>
            <p:cNvSpPr/>
            <p:nvPr userDrawn="1"/>
          </p:nvSpPr>
          <p:spPr>
            <a:xfrm>
              <a:off x="1176528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8581A56-B48F-DDA6-0CC4-4781DE81FC75}"/>
                </a:ext>
              </a:extLst>
            </p:cNvPr>
            <p:cNvSpPr/>
            <p:nvPr userDrawn="1"/>
          </p:nvSpPr>
          <p:spPr>
            <a:xfrm>
              <a:off x="797052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746E1F5A-C89C-BCC9-DB8A-F6585E116C39}"/>
                </a:ext>
              </a:extLst>
            </p:cNvPr>
            <p:cNvSpPr/>
            <p:nvPr userDrawn="1"/>
          </p:nvSpPr>
          <p:spPr>
            <a:xfrm>
              <a:off x="831549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4" name="椭圆 23">
              <a:extLst>
                <a:ext uri="{FF2B5EF4-FFF2-40B4-BE49-F238E27FC236}">
                  <a16:creationId xmlns:a16="http://schemas.microsoft.com/office/drawing/2014/main" id="{8208D3DB-A76A-3BDF-F7E8-07C403512546}"/>
                </a:ext>
              </a:extLst>
            </p:cNvPr>
            <p:cNvSpPr/>
            <p:nvPr userDrawn="1"/>
          </p:nvSpPr>
          <p:spPr>
            <a:xfrm>
              <a:off x="866047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5" name="椭圆 24">
              <a:extLst>
                <a:ext uri="{FF2B5EF4-FFF2-40B4-BE49-F238E27FC236}">
                  <a16:creationId xmlns:a16="http://schemas.microsoft.com/office/drawing/2014/main" id="{0E22F59A-7C96-F824-EFF7-804E1164EE1E}"/>
                </a:ext>
              </a:extLst>
            </p:cNvPr>
            <p:cNvSpPr/>
            <p:nvPr userDrawn="1"/>
          </p:nvSpPr>
          <p:spPr>
            <a:xfrm>
              <a:off x="900545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6" name="椭圆 25">
              <a:extLst>
                <a:ext uri="{FF2B5EF4-FFF2-40B4-BE49-F238E27FC236}">
                  <a16:creationId xmlns:a16="http://schemas.microsoft.com/office/drawing/2014/main" id="{E0614832-DEB0-F694-4D3D-360D14E9C2F8}"/>
                </a:ext>
              </a:extLst>
            </p:cNvPr>
            <p:cNvSpPr/>
            <p:nvPr userDrawn="1"/>
          </p:nvSpPr>
          <p:spPr>
            <a:xfrm>
              <a:off x="935043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7" name="椭圆 26">
              <a:extLst>
                <a:ext uri="{FF2B5EF4-FFF2-40B4-BE49-F238E27FC236}">
                  <a16:creationId xmlns:a16="http://schemas.microsoft.com/office/drawing/2014/main" id="{8FD59073-E1E5-2357-860F-F77B8495C139}"/>
                </a:ext>
              </a:extLst>
            </p:cNvPr>
            <p:cNvSpPr/>
            <p:nvPr userDrawn="1"/>
          </p:nvSpPr>
          <p:spPr>
            <a:xfrm>
              <a:off x="9695411"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8" name="椭圆 27">
              <a:extLst>
                <a:ext uri="{FF2B5EF4-FFF2-40B4-BE49-F238E27FC236}">
                  <a16:creationId xmlns:a16="http://schemas.microsoft.com/office/drawing/2014/main" id="{F3B2F3C6-FBCD-AE8A-0C3C-6DF811A81355}"/>
                </a:ext>
              </a:extLst>
            </p:cNvPr>
            <p:cNvSpPr/>
            <p:nvPr userDrawn="1"/>
          </p:nvSpPr>
          <p:spPr>
            <a:xfrm>
              <a:off x="10040389"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9" name="椭圆 28">
              <a:extLst>
                <a:ext uri="{FF2B5EF4-FFF2-40B4-BE49-F238E27FC236}">
                  <a16:creationId xmlns:a16="http://schemas.microsoft.com/office/drawing/2014/main" id="{1109A5B8-ED01-29D9-23DE-7DD3E1250FE7}"/>
                </a:ext>
              </a:extLst>
            </p:cNvPr>
            <p:cNvSpPr/>
            <p:nvPr userDrawn="1"/>
          </p:nvSpPr>
          <p:spPr>
            <a:xfrm>
              <a:off x="1038536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0" name="椭圆 29">
              <a:extLst>
                <a:ext uri="{FF2B5EF4-FFF2-40B4-BE49-F238E27FC236}">
                  <a16:creationId xmlns:a16="http://schemas.microsoft.com/office/drawing/2014/main" id="{80D9E7AC-A4B0-CAE2-CAF4-1DE8639BC52B}"/>
                </a:ext>
              </a:extLst>
            </p:cNvPr>
            <p:cNvSpPr/>
            <p:nvPr userDrawn="1"/>
          </p:nvSpPr>
          <p:spPr>
            <a:xfrm>
              <a:off x="1073034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1" name="椭圆 30">
              <a:extLst>
                <a:ext uri="{FF2B5EF4-FFF2-40B4-BE49-F238E27FC236}">
                  <a16:creationId xmlns:a16="http://schemas.microsoft.com/office/drawing/2014/main" id="{C605B16A-D84A-12EC-8768-FB16A885EA61}"/>
                </a:ext>
              </a:extLst>
            </p:cNvPr>
            <p:cNvSpPr/>
            <p:nvPr userDrawn="1"/>
          </p:nvSpPr>
          <p:spPr>
            <a:xfrm>
              <a:off x="1107532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2" name="椭圆 31">
              <a:extLst>
                <a:ext uri="{FF2B5EF4-FFF2-40B4-BE49-F238E27FC236}">
                  <a16:creationId xmlns:a16="http://schemas.microsoft.com/office/drawing/2014/main" id="{4CBBB6B7-1CB1-6E0C-DA94-1FB812788FD1}"/>
                </a:ext>
              </a:extLst>
            </p:cNvPr>
            <p:cNvSpPr/>
            <p:nvPr userDrawn="1"/>
          </p:nvSpPr>
          <p:spPr>
            <a:xfrm>
              <a:off x="1142030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3" name="椭圆 32">
              <a:extLst>
                <a:ext uri="{FF2B5EF4-FFF2-40B4-BE49-F238E27FC236}">
                  <a16:creationId xmlns:a16="http://schemas.microsoft.com/office/drawing/2014/main" id="{F75BB36C-123C-9662-F460-414228A7A7B1}"/>
                </a:ext>
              </a:extLst>
            </p:cNvPr>
            <p:cNvSpPr/>
            <p:nvPr userDrawn="1"/>
          </p:nvSpPr>
          <p:spPr>
            <a:xfrm>
              <a:off x="1176528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CBD23111-5F0C-3EA2-6853-EC4707563E4E}"/>
                </a:ext>
              </a:extLst>
            </p:cNvPr>
            <p:cNvSpPr/>
            <p:nvPr userDrawn="1"/>
          </p:nvSpPr>
          <p:spPr>
            <a:xfrm>
              <a:off x="797052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6AA59EA-DB2B-6A7C-E236-3912EF43549F}"/>
                </a:ext>
              </a:extLst>
            </p:cNvPr>
            <p:cNvSpPr/>
            <p:nvPr userDrawn="1"/>
          </p:nvSpPr>
          <p:spPr>
            <a:xfrm>
              <a:off x="831549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6" name="椭圆 35">
              <a:extLst>
                <a:ext uri="{FF2B5EF4-FFF2-40B4-BE49-F238E27FC236}">
                  <a16:creationId xmlns:a16="http://schemas.microsoft.com/office/drawing/2014/main" id="{43989011-AB44-B68C-1EB3-2BEF8D6600BD}"/>
                </a:ext>
              </a:extLst>
            </p:cNvPr>
            <p:cNvSpPr/>
            <p:nvPr userDrawn="1"/>
          </p:nvSpPr>
          <p:spPr>
            <a:xfrm>
              <a:off x="866047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7" name="椭圆 36">
              <a:extLst>
                <a:ext uri="{FF2B5EF4-FFF2-40B4-BE49-F238E27FC236}">
                  <a16:creationId xmlns:a16="http://schemas.microsoft.com/office/drawing/2014/main" id="{2470CA23-0652-F8EE-362C-B1348E73D6CD}"/>
                </a:ext>
              </a:extLst>
            </p:cNvPr>
            <p:cNvSpPr/>
            <p:nvPr userDrawn="1"/>
          </p:nvSpPr>
          <p:spPr>
            <a:xfrm>
              <a:off x="900545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8" name="椭圆 37">
              <a:extLst>
                <a:ext uri="{FF2B5EF4-FFF2-40B4-BE49-F238E27FC236}">
                  <a16:creationId xmlns:a16="http://schemas.microsoft.com/office/drawing/2014/main" id="{2D1DFC6B-0094-DFBF-96C4-87562887E97F}"/>
                </a:ext>
              </a:extLst>
            </p:cNvPr>
            <p:cNvSpPr/>
            <p:nvPr userDrawn="1"/>
          </p:nvSpPr>
          <p:spPr>
            <a:xfrm>
              <a:off x="935043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9" name="椭圆 38">
              <a:extLst>
                <a:ext uri="{FF2B5EF4-FFF2-40B4-BE49-F238E27FC236}">
                  <a16:creationId xmlns:a16="http://schemas.microsoft.com/office/drawing/2014/main" id="{8F97CC13-36A9-669B-B140-EFB3A0974BC5}"/>
                </a:ext>
              </a:extLst>
            </p:cNvPr>
            <p:cNvSpPr/>
            <p:nvPr userDrawn="1"/>
          </p:nvSpPr>
          <p:spPr>
            <a:xfrm>
              <a:off x="9695411"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0" name="椭圆 39">
              <a:extLst>
                <a:ext uri="{FF2B5EF4-FFF2-40B4-BE49-F238E27FC236}">
                  <a16:creationId xmlns:a16="http://schemas.microsoft.com/office/drawing/2014/main" id="{122B35A3-4201-C1E0-1B64-1E2F01197DBA}"/>
                </a:ext>
              </a:extLst>
            </p:cNvPr>
            <p:cNvSpPr/>
            <p:nvPr userDrawn="1"/>
          </p:nvSpPr>
          <p:spPr>
            <a:xfrm>
              <a:off x="10040389"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1" name="椭圆 40">
              <a:extLst>
                <a:ext uri="{FF2B5EF4-FFF2-40B4-BE49-F238E27FC236}">
                  <a16:creationId xmlns:a16="http://schemas.microsoft.com/office/drawing/2014/main" id="{AF50A9CE-9AD4-0FF3-FCC1-906CA530612C}"/>
                </a:ext>
              </a:extLst>
            </p:cNvPr>
            <p:cNvSpPr/>
            <p:nvPr userDrawn="1"/>
          </p:nvSpPr>
          <p:spPr>
            <a:xfrm>
              <a:off x="1038536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2" name="椭圆 41">
              <a:extLst>
                <a:ext uri="{FF2B5EF4-FFF2-40B4-BE49-F238E27FC236}">
                  <a16:creationId xmlns:a16="http://schemas.microsoft.com/office/drawing/2014/main" id="{D9194C55-2B66-348E-CC25-870936806BFF}"/>
                </a:ext>
              </a:extLst>
            </p:cNvPr>
            <p:cNvSpPr/>
            <p:nvPr userDrawn="1"/>
          </p:nvSpPr>
          <p:spPr>
            <a:xfrm>
              <a:off x="1073034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3" name="椭圆 42">
              <a:extLst>
                <a:ext uri="{FF2B5EF4-FFF2-40B4-BE49-F238E27FC236}">
                  <a16:creationId xmlns:a16="http://schemas.microsoft.com/office/drawing/2014/main" id="{35CA1BDE-131B-83FA-367F-1537537392EF}"/>
                </a:ext>
              </a:extLst>
            </p:cNvPr>
            <p:cNvSpPr/>
            <p:nvPr userDrawn="1"/>
          </p:nvSpPr>
          <p:spPr>
            <a:xfrm>
              <a:off x="1107532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4" name="椭圆 43">
              <a:extLst>
                <a:ext uri="{FF2B5EF4-FFF2-40B4-BE49-F238E27FC236}">
                  <a16:creationId xmlns:a16="http://schemas.microsoft.com/office/drawing/2014/main" id="{5A239C77-2851-B6D6-3B2D-E007AA1AC505}"/>
                </a:ext>
              </a:extLst>
            </p:cNvPr>
            <p:cNvSpPr/>
            <p:nvPr userDrawn="1"/>
          </p:nvSpPr>
          <p:spPr>
            <a:xfrm>
              <a:off x="1142030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5" name="椭圆 44">
              <a:extLst>
                <a:ext uri="{FF2B5EF4-FFF2-40B4-BE49-F238E27FC236}">
                  <a16:creationId xmlns:a16="http://schemas.microsoft.com/office/drawing/2014/main" id="{22E43EC5-A3F7-0F35-41CB-1B1D580B8E2D}"/>
                </a:ext>
              </a:extLst>
            </p:cNvPr>
            <p:cNvSpPr/>
            <p:nvPr userDrawn="1"/>
          </p:nvSpPr>
          <p:spPr>
            <a:xfrm>
              <a:off x="1176528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85CBA743-08A5-9D3B-0038-D1B7A10B964F}"/>
              </a:ext>
            </a:extLst>
          </p:cNvPr>
          <p:cNvGrpSpPr/>
          <p:nvPr userDrawn="1"/>
        </p:nvGrpSpPr>
        <p:grpSpPr>
          <a:xfrm>
            <a:off x="0" y="6353366"/>
            <a:ext cx="1780743" cy="360612"/>
            <a:chOff x="7970520" y="411480"/>
            <a:chExt cx="3977640" cy="805498"/>
          </a:xfrm>
          <a:gradFill flip="none" rotWithShape="1">
            <a:gsLst>
              <a:gs pos="0">
                <a:schemeClr val="accent3"/>
              </a:gs>
              <a:gs pos="100000">
                <a:schemeClr val="bg1"/>
              </a:gs>
            </a:gsLst>
            <a:lin ang="0" scaled="1"/>
            <a:tileRect/>
          </a:gradFill>
        </p:grpSpPr>
        <p:sp>
          <p:nvSpPr>
            <p:cNvPr id="47" name="椭圆 46">
              <a:extLst>
                <a:ext uri="{FF2B5EF4-FFF2-40B4-BE49-F238E27FC236}">
                  <a16:creationId xmlns:a16="http://schemas.microsoft.com/office/drawing/2014/main" id="{F6891815-6FBE-D13C-E123-EE4E22AA6E47}"/>
                </a:ext>
              </a:extLst>
            </p:cNvPr>
            <p:cNvSpPr/>
            <p:nvPr userDrawn="1"/>
          </p:nvSpPr>
          <p:spPr>
            <a:xfrm>
              <a:off x="797052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EB110501-E6B0-F39F-CB6B-26B95716A816}"/>
                </a:ext>
              </a:extLst>
            </p:cNvPr>
            <p:cNvSpPr/>
            <p:nvPr userDrawn="1"/>
          </p:nvSpPr>
          <p:spPr>
            <a:xfrm>
              <a:off x="831549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9" name="椭圆 48">
              <a:extLst>
                <a:ext uri="{FF2B5EF4-FFF2-40B4-BE49-F238E27FC236}">
                  <a16:creationId xmlns:a16="http://schemas.microsoft.com/office/drawing/2014/main" id="{4512E257-B6B1-7E9B-54B9-626048A7A31A}"/>
                </a:ext>
              </a:extLst>
            </p:cNvPr>
            <p:cNvSpPr/>
            <p:nvPr userDrawn="1"/>
          </p:nvSpPr>
          <p:spPr>
            <a:xfrm>
              <a:off x="866047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0" name="椭圆 49">
              <a:extLst>
                <a:ext uri="{FF2B5EF4-FFF2-40B4-BE49-F238E27FC236}">
                  <a16:creationId xmlns:a16="http://schemas.microsoft.com/office/drawing/2014/main" id="{8C225754-84D4-375F-442E-C4B0D1488482}"/>
                </a:ext>
              </a:extLst>
            </p:cNvPr>
            <p:cNvSpPr/>
            <p:nvPr userDrawn="1"/>
          </p:nvSpPr>
          <p:spPr>
            <a:xfrm>
              <a:off x="900545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1" name="椭圆 50">
              <a:extLst>
                <a:ext uri="{FF2B5EF4-FFF2-40B4-BE49-F238E27FC236}">
                  <a16:creationId xmlns:a16="http://schemas.microsoft.com/office/drawing/2014/main" id="{E4F9A128-D0F4-E106-CF64-FD2738DD7D72}"/>
                </a:ext>
              </a:extLst>
            </p:cNvPr>
            <p:cNvSpPr/>
            <p:nvPr userDrawn="1"/>
          </p:nvSpPr>
          <p:spPr>
            <a:xfrm>
              <a:off x="935043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2" name="椭圆 51">
              <a:extLst>
                <a:ext uri="{FF2B5EF4-FFF2-40B4-BE49-F238E27FC236}">
                  <a16:creationId xmlns:a16="http://schemas.microsoft.com/office/drawing/2014/main" id="{980F44E7-BC7C-D94F-DB15-9141331286D4}"/>
                </a:ext>
              </a:extLst>
            </p:cNvPr>
            <p:cNvSpPr/>
            <p:nvPr userDrawn="1"/>
          </p:nvSpPr>
          <p:spPr>
            <a:xfrm>
              <a:off x="9695411"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3" name="椭圆 52">
              <a:extLst>
                <a:ext uri="{FF2B5EF4-FFF2-40B4-BE49-F238E27FC236}">
                  <a16:creationId xmlns:a16="http://schemas.microsoft.com/office/drawing/2014/main" id="{E24623A4-6193-4EA0-7A97-528CCB751075}"/>
                </a:ext>
              </a:extLst>
            </p:cNvPr>
            <p:cNvSpPr/>
            <p:nvPr userDrawn="1"/>
          </p:nvSpPr>
          <p:spPr>
            <a:xfrm>
              <a:off x="10040389"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4" name="椭圆 53">
              <a:extLst>
                <a:ext uri="{FF2B5EF4-FFF2-40B4-BE49-F238E27FC236}">
                  <a16:creationId xmlns:a16="http://schemas.microsoft.com/office/drawing/2014/main" id="{9AF57B83-E9F5-6878-FE36-3C228177F5C5}"/>
                </a:ext>
              </a:extLst>
            </p:cNvPr>
            <p:cNvSpPr/>
            <p:nvPr userDrawn="1"/>
          </p:nvSpPr>
          <p:spPr>
            <a:xfrm>
              <a:off x="1038536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5" name="椭圆 54">
              <a:extLst>
                <a:ext uri="{FF2B5EF4-FFF2-40B4-BE49-F238E27FC236}">
                  <a16:creationId xmlns:a16="http://schemas.microsoft.com/office/drawing/2014/main" id="{87E2EEA9-DFCA-E8A8-1906-C9C11801C268}"/>
                </a:ext>
              </a:extLst>
            </p:cNvPr>
            <p:cNvSpPr/>
            <p:nvPr userDrawn="1"/>
          </p:nvSpPr>
          <p:spPr>
            <a:xfrm>
              <a:off x="1073034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6" name="椭圆 55">
              <a:extLst>
                <a:ext uri="{FF2B5EF4-FFF2-40B4-BE49-F238E27FC236}">
                  <a16:creationId xmlns:a16="http://schemas.microsoft.com/office/drawing/2014/main" id="{735886AA-4399-9DAA-9DEE-1708A7CA9E9C}"/>
                </a:ext>
              </a:extLst>
            </p:cNvPr>
            <p:cNvSpPr/>
            <p:nvPr userDrawn="1"/>
          </p:nvSpPr>
          <p:spPr>
            <a:xfrm>
              <a:off x="1107532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7" name="椭圆 56">
              <a:extLst>
                <a:ext uri="{FF2B5EF4-FFF2-40B4-BE49-F238E27FC236}">
                  <a16:creationId xmlns:a16="http://schemas.microsoft.com/office/drawing/2014/main" id="{4E5F5A71-D6DB-37AF-1BBF-CECB3C203E60}"/>
                </a:ext>
              </a:extLst>
            </p:cNvPr>
            <p:cNvSpPr/>
            <p:nvPr userDrawn="1"/>
          </p:nvSpPr>
          <p:spPr>
            <a:xfrm>
              <a:off x="1142030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8" name="椭圆 57">
              <a:extLst>
                <a:ext uri="{FF2B5EF4-FFF2-40B4-BE49-F238E27FC236}">
                  <a16:creationId xmlns:a16="http://schemas.microsoft.com/office/drawing/2014/main" id="{C790AE80-CF9B-B7C4-3470-A89D626A09A2}"/>
                </a:ext>
              </a:extLst>
            </p:cNvPr>
            <p:cNvSpPr/>
            <p:nvPr userDrawn="1"/>
          </p:nvSpPr>
          <p:spPr>
            <a:xfrm>
              <a:off x="1176528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64C77A6C-3439-E60C-D24B-D0DF521CEB0A}"/>
                </a:ext>
              </a:extLst>
            </p:cNvPr>
            <p:cNvSpPr/>
            <p:nvPr userDrawn="1"/>
          </p:nvSpPr>
          <p:spPr>
            <a:xfrm>
              <a:off x="797052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CB0CB26-9908-925F-74CD-7D267BB36CF8}"/>
                </a:ext>
              </a:extLst>
            </p:cNvPr>
            <p:cNvSpPr/>
            <p:nvPr userDrawn="1"/>
          </p:nvSpPr>
          <p:spPr>
            <a:xfrm>
              <a:off x="831549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1" name="椭圆 60">
              <a:extLst>
                <a:ext uri="{FF2B5EF4-FFF2-40B4-BE49-F238E27FC236}">
                  <a16:creationId xmlns:a16="http://schemas.microsoft.com/office/drawing/2014/main" id="{06FC13A6-77C0-CC06-4980-E9C80D27D653}"/>
                </a:ext>
              </a:extLst>
            </p:cNvPr>
            <p:cNvSpPr/>
            <p:nvPr userDrawn="1"/>
          </p:nvSpPr>
          <p:spPr>
            <a:xfrm>
              <a:off x="866047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2" name="椭圆 61">
              <a:extLst>
                <a:ext uri="{FF2B5EF4-FFF2-40B4-BE49-F238E27FC236}">
                  <a16:creationId xmlns:a16="http://schemas.microsoft.com/office/drawing/2014/main" id="{A3573D30-754B-80D2-0A88-4A8B62864FB0}"/>
                </a:ext>
              </a:extLst>
            </p:cNvPr>
            <p:cNvSpPr/>
            <p:nvPr userDrawn="1"/>
          </p:nvSpPr>
          <p:spPr>
            <a:xfrm>
              <a:off x="900545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3" name="椭圆 62">
              <a:extLst>
                <a:ext uri="{FF2B5EF4-FFF2-40B4-BE49-F238E27FC236}">
                  <a16:creationId xmlns:a16="http://schemas.microsoft.com/office/drawing/2014/main" id="{51D3C602-A4DC-08B2-D6C1-88AC113CE665}"/>
                </a:ext>
              </a:extLst>
            </p:cNvPr>
            <p:cNvSpPr/>
            <p:nvPr userDrawn="1"/>
          </p:nvSpPr>
          <p:spPr>
            <a:xfrm>
              <a:off x="935043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4" name="椭圆 63">
              <a:extLst>
                <a:ext uri="{FF2B5EF4-FFF2-40B4-BE49-F238E27FC236}">
                  <a16:creationId xmlns:a16="http://schemas.microsoft.com/office/drawing/2014/main" id="{F1BF9A1D-ADA5-6285-28F0-3C0C0334D9B7}"/>
                </a:ext>
              </a:extLst>
            </p:cNvPr>
            <p:cNvSpPr/>
            <p:nvPr userDrawn="1"/>
          </p:nvSpPr>
          <p:spPr>
            <a:xfrm>
              <a:off x="9695411"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5" name="椭圆 64">
              <a:extLst>
                <a:ext uri="{FF2B5EF4-FFF2-40B4-BE49-F238E27FC236}">
                  <a16:creationId xmlns:a16="http://schemas.microsoft.com/office/drawing/2014/main" id="{00FF14C1-C40C-B934-7157-93D546D22654}"/>
                </a:ext>
              </a:extLst>
            </p:cNvPr>
            <p:cNvSpPr/>
            <p:nvPr userDrawn="1"/>
          </p:nvSpPr>
          <p:spPr>
            <a:xfrm>
              <a:off x="10040389"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6" name="椭圆 65">
              <a:extLst>
                <a:ext uri="{FF2B5EF4-FFF2-40B4-BE49-F238E27FC236}">
                  <a16:creationId xmlns:a16="http://schemas.microsoft.com/office/drawing/2014/main" id="{D18A2A58-B35F-46A4-3505-27124F26B168}"/>
                </a:ext>
              </a:extLst>
            </p:cNvPr>
            <p:cNvSpPr/>
            <p:nvPr userDrawn="1"/>
          </p:nvSpPr>
          <p:spPr>
            <a:xfrm>
              <a:off x="1038536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7" name="椭圆 66">
              <a:extLst>
                <a:ext uri="{FF2B5EF4-FFF2-40B4-BE49-F238E27FC236}">
                  <a16:creationId xmlns:a16="http://schemas.microsoft.com/office/drawing/2014/main" id="{2D115A1D-6CC7-E173-033B-5C355F343D37}"/>
                </a:ext>
              </a:extLst>
            </p:cNvPr>
            <p:cNvSpPr/>
            <p:nvPr userDrawn="1"/>
          </p:nvSpPr>
          <p:spPr>
            <a:xfrm>
              <a:off x="1073034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8" name="椭圆 67">
              <a:extLst>
                <a:ext uri="{FF2B5EF4-FFF2-40B4-BE49-F238E27FC236}">
                  <a16:creationId xmlns:a16="http://schemas.microsoft.com/office/drawing/2014/main" id="{DFD00F12-50E4-413F-1C85-1052B43A3974}"/>
                </a:ext>
              </a:extLst>
            </p:cNvPr>
            <p:cNvSpPr/>
            <p:nvPr userDrawn="1"/>
          </p:nvSpPr>
          <p:spPr>
            <a:xfrm>
              <a:off x="1107532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9" name="椭圆 68">
              <a:extLst>
                <a:ext uri="{FF2B5EF4-FFF2-40B4-BE49-F238E27FC236}">
                  <a16:creationId xmlns:a16="http://schemas.microsoft.com/office/drawing/2014/main" id="{268D40C6-3CD8-257F-3B21-940B17AA73C3}"/>
                </a:ext>
              </a:extLst>
            </p:cNvPr>
            <p:cNvSpPr/>
            <p:nvPr userDrawn="1"/>
          </p:nvSpPr>
          <p:spPr>
            <a:xfrm>
              <a:off x="1142030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0" name="椭圆 69">
              <a:extLst>
                <a:ext uri="{FF2B5EF4-FFF2-40B4-BE49-F238E27FC236}">
                  <a16:creationId xmlns:a16="http://schemas.microsoft.com/office/drawing/2014/main" id="{9DA5F4AF-0553-633A-4AAC-E9DEC100A078}"/>
                </a:ext>
              </a:extLst>
            </p:cNvPr>
            <p:cNvSpPr/>
            <p:nvPr userDrawn="1"/>
          </p:nvSpPr>
          <p:spPr>
            <a:xfrm>
              <a:off x="1176528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8E7E2846-E1DC-397E-78C2-6F43F2660C77}"/>
                </a:ext>
              </a:extLst>
            </p:cNvPr>
            <p:cNvSpPr/>
            <p:nvPr userDrawn="1"/>
          </p:nvSpPr>
          <p:spPr>
            <a:xfrm>
              <a:off x="797052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803B31B3-FEEA-DE97-38A5-50EFAB443187}"/>
                </a:ext>
              </a:extLst>
            </p:cNvPr>
            <p:cNvSpPr/>
            <p:nvPr userDrawn="1"/>
          </p:nvSpPr>
          <p:spPr>
            <a:xfrm>
              <a:off x="831549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3" name="椭圆 72">
              <a:extLst>
                <a:ext uri="{FF2B5EF4-FFF2-40B4-BE49-F238E27FC236}">
                  <a16:creationId xmlns:a16="http://schemas.microsoft.com/office/drawing/2014/main" id="{1E794AD7-1F21-FF0D-F306-C82567832F4C}"/>
                </a:ext>
              </a:extLst>
            </p:cNvPr>
            <p:cNvSpPr/>
            <p:nvPr userDrawn="1"/>
          </p:nvSpPr>
          <p:spPr>
            <a:xfrm>
              <a:off x="866047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4" name="椭圆 73">
              <a:extLst>
                <a:ext uri="{FF2B5EF4-FFF2-40B4-BE49-F238E27FC236}">
                  <a16:creationId xmlns:a16="http://schemas.microsoft.com/office/drawing/2014/main" id="{D9E5DB04-9B8D-A5FB-D300-FF5F6F05BCC4}"/>
                </a:ext>
              </a:extLst>
            </p:cNvPr>
            <p:cNvSpPr/>
            <p:nvPr userDrawn="1"/>
          </p:nvSpPr>
          <p:spPr>
            <a:xfrm>
              <a:off x="900545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5" name="椭圆 74">
              <a:extLst>
                <a:ext uri="{FF2B5EF4-FFF2-40B4-BE49-F238E27FC236}">
                  <a16:creationId xmlns:a16="http://schemas.microsoft.com/office/drawing/2014/main" id="{82951932-4BCF-6922-9760-5D325862E0CB}"/>
                </a:ext>
              </a:extLst>
            </p:cNvPr>
            <p:cNvSpPr/>
            <p:nvPr userDrawn="1"/>
          </p:nvSpPr>
          <p:spPr>
            <a:xfrm>
              <a:off x="935043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6" name="椭圆 75">
              <a:extLst>
                <a:ext uri="{FF2B5EF4-FFF2-40B4-BE49-F238E27FC236}">
                  <a16:creationId xmlns:a16="http://schemas.microsoft.com/office/drawing/2014/main" id="{A936CCD9-184A-A81F-A986-55D0CE3FB2A4}"/>
                </a:ext>
              </a:extLst>
            </p:cNvPr>
            <p:cNvSpPr/>
            <p:nvPr userDrawn="1"/>
          </p:nvSpPr>
          <p:spPr>
            <a:xfrm>
              <a:off x="9695411"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7" name="椭圆 76">
              <a:extLst>
                <a:ext uri="{FF2B5EF4-FFF2-40B4-BE49-F238E27FC236}">
                  <a16:creationId xmlns:a16="http://schemas.microsoft.com/office/drawing/2014/main" id="{2BFA14E2-0F7B-F098-C099-056AFAD9A198}"/>
                </a:ext>
              </a:extLst>
            </p:cNvPr>
            <p:cNvSpPr/>
            <p:nvPr userDrawn="1"/>
          </p:nvSpPr>
          <p:spPr>
            <a:xfrm>
              <a:off x="10040389"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8" name="椭圆 77">
              <a:extLst>
                <a:ext uri="{FF2B5EF4-FFF2-40B4-BE49-F238E27FC236}">
                  <a16:creationId xmlns:a16="http://schemas.microsoft.com/office/drawing/2014/main" id="{E0451E64-10BC-6454-C4A1-BBD208C2A0E1}"/>
                </a:ext>
              </a:extLst>
            </p:cNvPr>
            <p:cNvSpPr/>
            <p:nvPr userDrawn="1"/>
          </p:nvSpPr>
          <p:spPr>
            <a:xfrm>
              <a:off x="1038536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9" name="椭圆 78">
              <a:extLst>
                <a:ext uri="{FF2B5EF4-FFF2-40B4-BE49-F238E27FC236}">
                  <a16:creationId xmlns:a16="http://schemas.microsoft.com/office/drawing/2014/main" id="{DCC439F7-15C2-D514-5DC6-4783D9A28A28}"/>
                </a:ext>
              </a:extLst>
            </p:cNvPr>
            <p:cNvSpPr/>
            <p:nvPr userDrawn="1"/>
          </p:nvSpPr>
          <p:spPr>
            <a:xfrm>
              <a:off x="1073034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0" name="椭圆 79">
              <a:extLst>
                <a:ext uri="{FF2B5EF4-FFF2-40B4-BE49-F238E27FC236}">
                  <a16:creationId xmlns:a16="http://schemas.microsoft.com/office/drawing/2014/main" id="{606D5247-BCC5-FF35-723A-D061D17BF634}"/>
                </a:ext>
              </a:extLst>
            </p:cNvPr>
            <p:cNvSpPr/>
            <p:nvPr userDrawn="1"/>
          </p:nvSpPr>
          <p:spPr>
            <a:xfrm>
              <a:off x="1107532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1" name="椭圆 80">
              <a:extLst>
                <a:ext uri="{FF2B5EF4-FFF2-40B4-BE49-F238E27FC236}">
                  <a16:creationId xmlns:a16="http://schemas.microsoft.com/office/drawing/2014/main" id="{793D36A7-DC21-01A8-362A-5F7FCB747F70}"/>
                </a:ext>
              </a:extLst>
            </p:cNvPr>
            <p:cNvSpPr/>
            <p:nvPr userDrawn="1"/>
          </p:nvSpPr>
          <p:spPr>
            <a:xfrm>
              <a:off x="1142030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2" name="椭圆 81">
              <a:extLst>
                <a:ext uri="{FF2B5EF4-FFF2-40B4-BE49-F238E27FC236}">
                  <a16:creationId xmlns:a16="http://schemas.microsoft.com/office/drawing/2014/main" id="{FE7FDB69-68EA-D589-F0EE-BDF137D875BF}"/>
                </a:ext>
              </a:extLst>
            </p:cNvPr>
            <p:cNvSpPr/>
            <p:nvPr userDrawn="1"/>
          </p:nvSpPr>
          <p:spPr>
            <a:xfrm>
              <a:off x="1176528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4" name="直接连接符 83">
            <a:extLst>
              <a:ext uri="{FF2B5EF4-FFF2-40B4-BE49-F238E27FC236}">
                <a16:creationId xmlns:a16="http://schemas.microsoft.com/office/drawing/2014/main" id="{02D4B771-296C-685B-A061-7287CF6C4880}"/>
              </a:ext>
            </a:extLst>
          </p:cNvPr>
          <p:cNvCxnSpPr>
            <a:cxnSpLocks/>
          </p:cNvCxnSpPr>
          <p:nvPr userDrawn="1"/>
        </p:nvCxnSpPr>
        <p:spPr>
          <a:xfrm>
            <a:off x="2546987" y="3061500"/>
            <a:ext cx="7098027" cy="0"/>
          </a:xfrm>
          <a:prstGeom prst="line">
            <a:avLst/>
          </a:prstGeom>
          <a:ln w="95250" cmpd="thickThin">
            <a:solidFill>
              <a:schemeClr val="bg1">
                <a:alpha val="33000"/>
              </a:schemeClr>
            </a:solidFill>
          </a:ln>
        </p:spPr>
        <p:style>
          <a:lnRef idx="1">
            <a:schemeClr val="accent1"/>
          </a:lnRef>
          <a:fillRef idx="0">
            <a:schemeClr val="accent1"/>
          </a:fillRef>
          <a:effectRef idx="0">
            <a:schemeClr val="accent1"/>
          </a:effectRef>
          <a:fontRef idx="minor">
            <a:schemeClr val="tx1"/>
          </a:fontRef>
        </p:style>
      </p:cxnSp>
      <p:sp>
        <p:nvSpPr>
          <p:cNvPr id="85" name="矩形: 圆角 84">
            <a:extLst>
              <a:ext uri="{FF2B5EF4-FFF2-40B4-BE49-F238E27FC236}">
                <a16:creationId xmlns:a16="http://schemas.microsoft.com/office/drawing/2014/main" id="{E7102D52-9F0F-47FF-4897-0264A1216C6A}"/>
              </a:ext>
            </a:extLst>
          </p:cNvPr>
          <p:cNvSpPr>
            <a:spLocks/>
          </p:cNvSpPr>
          <p:nvPr userDrawn="1"/>
        </p:nvSpPr>
        <p:spPr>
          <a:xfrm>
            <a:off x="3206609" y="4210775"/>
            <a:ext cx="2889391" cy="574030"/>
          </a:xfrm>
          <a:prstGeom prst="roundRect">
            <a:avLst>
              <a:gd name="adj" fmla="val 50000"/>
            </a:avLst>
          </a:prstGeom>
          <a:solidFill>
            <a:srgbClr val="FFFFFF"/>
          </a:solidFill>
          <a:ln>
            <a:noFill/>
          </a:ln>
          <a:effectLst>
            <a:outerShdw blurRad="50800" dist="50800" dir="54000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圆角 85">
            <a:extLst>
              <a:ext uri="{FF2B5EF4-FFF2-40B4-BE49-F238E27FC236}">
                <a16:creationId xmlns:a16="http://schemas.microsoft.com/office/drawing/2014/main" id="{DE8626EC-1752-6824-F64C-1AA94992AC9E}"/>
              </a:ext>
            </a:extLst>
          </p:cNvPr>
          <p:cNvSpPr>
            <a:spLocks/>
          </p:cNvSpPr>
          <p:nvPr userDrawn="1"/>
        </p:nvSpPr>
        <p:spPr>
          <a:xfrm>
            <a:off x="6413218" y="4210775"/>
            <a:ext cx="2889391" cy="574030"/>
          </a:xfrm>
          <a:prstGeom prst="roundRect">
            <a:avLst>
              <a:gd name="adj" fmla="val 50000"/>
            </a:avLst>
          </a:prstGeom>
          <a:solidFill>
            <a:srgbClr val="FFFFFF"/>
          </a:solidFill>
          <a:ln>
            <a:noFill/>
          </a:ln>
          <a:effectLst>
            <a:outerShdw blurRad="50800" dist="50800" dir="54000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a:extLst>
              <a:ext uri="{FF2B5EF4-FFF2-40B4-BE49-F238E27FC236}">
                <a16:creationId xmlns:a16="http://schemas.microsoft.com/office/drawing/2014/main" id="{98717816-0AEF-ABCA-5A5D-8F17D825AD91}"/>
              </a:ext>
            </a:extLst>
          </p:cNvPr>
          <p:cNvGrpSpPr/>
          <p:nvPr userDrawn="1"/>
        </p:nvGrpSpPr>
        <p:grpSpPr>
          <a:xfrm>
            <a:off x="658813" y="28052"/>
            <a:ext cx="770100" cy="854086"/>
            <a:chOff x="484703" y="-2176983"/>
            <a:chExt cx="770100" cy="854086"/>
          </a:xfrm>
          <a:gradFill flip="none" rotWithShape="1">
            <a:gsLst>
              <a:gs pos="0">
                <a:schemeClr val="accent3"/>
              </a:gs>
              <a:gs pos="100000">
                <a:schemeClr val="bg1"/>
              </a:gs>
            </a:gsLst>
            <a:lin ang="5400000" scaled="1"/>
            <a:tileRect/>
          </a:gradFill>
        </p:grpSpPr>
        <p:sp>
          <p:nvSpPr>
            <p:cNvPr id="88" name="椭圆 87">
              <a:extLst>
                <a:ext uri="{FF2B5EF4-FFF2-40B4-BE49-F238E27FC236}">
                  <a16:creationId xmlns:a16="http://schemas.microsoft.com/office/drawing/2014/main" id="{2C26AF92-BF26-0334-CB99-9427B9E76D32}"/>
                </a:ext>
              </a:extLst>
            </p:cNvPr>
            <p:cNvSpPr/>
            <p:nvPr userDrawn="1"/>
          </p:nvSpPr>
          <p:spPr>
            <a:xfrm rot="16200000">
              <a:off x="484703"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9" name="椭圆 88">
              <a:extLst>
                <a:ext uri="{FF2B5EF4-FFF2-40B4-BE49-F238E27FC236}">
                  <a16:creationId xmlns:a16="http://schemas.microsoft.com/office/drawing/2014/main" id="{65A48463-E056-8229-39BA-B8311866A040}"/>
                </a:ext>
              </a:extLst>
            </p:cNvPr>
            <p:cNvSpPr/>
            <p:nvPr userDrawn="1"/>
          </p:nvSpPr>
          <p:spPr>
            <a:xfrm rot="16200000">
              <a:off x="484703"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0" name="椭圆 89">
              <a:extLst>
                <a:ext uri="{FF2B5EF4-FFF2-40B4-BE49-F238E27FC236}">
                  <a16:creationId xmlns:a16="http://schemas.microsoft.com/office/drawing/2014/main" id="{D462637F-F60A-159F-05E1-376F3684EED1}"/>
                </a:ext>
              </a:extLst>
            </p:cNvPr>
            <p:cNvSpPr/>
            <p:nvPr userDrawn="1"/>
          </p:nvSpPr>
          <p:spPr>
            <a:xfrm rot="16200000">
              <a:off x="484703"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1" name="椭圆 90">
              <a:extLst>
                <a:ext uri="{FF2B5EF4-FFF2-40B4-BE49-F238E27FC236}">
                  <a16:creationId xmlns:a16="http://schemas.microsoft.com/office/drawing/2014/main" id="{C3F13B42-FD29-1EFE-224D-06FF29514DD4}"/>
                </a:ext>
              </a:extLst>
            </p:cNvPr>
            <p:cNvSpPr/>
            <p:nvPr userDrawn="1"/>
          </p:nvSpPr>
          <p:spPr>
            <a:xfrm rot="16200000">
              <a:off x="484703"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2" name="椭圆 91">
              <a:extLst>
                <a:ext uri="{FF2B5EF4-FFF2-40B4-BE49-F238E27FC236}">
                  <a16:creationId xmlns:a16="http://schemas.microsoft.com/office/drawing/2014/main" id="{0EC85C50-3C94-0E8A-4B0E-CE3F91E3373A}"/>
                </a:ext>
              </a:extLst>
            </p:cNvPr>
            <p:cNvSpPr/>
            <p:nvPr userDrawn="1"/>
          </p:nvSpPr>
          <p:spPr>
            <a:xfrm rot="16200000">
              <a:off x="484703"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3" name="椭圆 92">
              <a:extLst>
                <a:ext uri="{FF2B5EF4-FFF2-40B4-BE49-F238E27FC236}">
                  <a16:creationId xmlns:a16="http://schemas.microsoft.com/office/drawing/2014/main" id="{4C7663BD-2D33-9A0D-22EB-8020A1C520F2}"/>
                </a:ext>
              </a:extLst>
            </p:cNvPr>
            <p:cNvSpPr/>
            <p:nvPr userDrawn="1"/>
          </p:nvSpPr>
          <p:spPr>
            <a:xfrm rot="16200000">
              <a:off x="484703"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C185F213-B96F-BCB3-1128-09273BED568D}"/>
                </a:ext>
              </a:extLst>
            </p:cNvPr>
            <p:cNvSpPr/>
            <p:nvPr userDrawn="1"/>
          </p:nvSpPr>
          <p:spPr>
            <a:xfrm rot="16200000">
              <a:off x="625707"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5" name="椭圆 94">
              <a:extLst>
                <a:ext uri="{FF2B5EF4-FFF2-40B4-BE49-F238E27FC236}">
                  <a16:creationId xmlns:a16="http://schemas.microsoft.com/office/drawing/2014/main" id="{FC34F0FD-F809-89E4-8F48-27E1529C3CD2}"/>
                </a:ext>
              </a:extLst>
            </p:cNvPr>
            <p:cNvSpPr/>
            <p:nvPr userDrawn="1"/>
          </p:nvSpPr>
          <p:spPr>
            <a:xfrm rot="16200000">
              <a:off x="625707"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6" name="椭圆 95">
              <a:extLst>
                <a:ext uri="{FF2B5EF4-FFF2-40B4-BE49-F238E27FC236}">
                  <a16:creationId xmlns:a16="http://schemas.microsoft.com/office/drawing/2014/main" id="{809C0D0F-ADA6-1AB3-B25C-4A5A261FF298}"/>
                </a:ext>
              </a:extLst>
            </p:cNvPr>
            <p:cNvSpPr/>
            <p:nvPr userDrawn="1"/>
          </p:nvSpPr>
          <p:spPr>
            <a:xfrm rot="16200000">
              <a:off x="625707"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7" name="椭圆 96">
              <a:extLst>
                <a:ext uri="{FF2B5EF4-FFF2-40B4-BE49-F238E27FC236}">
                  <a16:creationId xmlns:a16="http://schemas.microsoft.com/office/drawing/2014/main" id="{CA575A3C-3B44-519B-0212-34B9096A9274}"/>
                </a:ext>
              </a:extLst>
            </p:cNvPr>
            <p:cNvSpPr/>
            <p:nvPr userDrawn="1"/>
          </p:nvSpPr>
          <p:spPr>
            <a:xfrm rot="16200000">
              <a:off x="625707"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8" name="椭圆 97">
              <a:extLst>
                <a:ext uri="{FF2B5EF4-FFF2-40B4-BE49-F238E27FC236}">
                  <a16:creationId xmlns:a16="http://schemas.microsoft.com/office/drawing/2014/main" id="{ED8E4307-772E-2E72-C639-5B5F8064D4AB}"/>
                </a:ext>
              </a:extLst>
            </p:cNvPr>
            <p:cNvSpPr/>
            <p:nvPr userDrawn="1"/>
          </p:nvSpPr>
          <p:spPr>
            <a:xfrm rot="16200000">
              <a:off x="625707"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9" name="椭圆 98">
              <a:extLst>
                <a:ext uri="{FF2B5EF4-FFF2-40B4-BE49-F238E27FC236}">
                  <a16:creationId xmlns:a16="http://schemas.microsoft.com/office/drawing/2014/main" id="{FA9AF057-8E3A-5E72-785E-15662A99B31B}"/>
                </a:ext>
              </a:extLst>
            </p:cNvPr>
            <p:cNvSpPr/>
            <p:nvPr userDrawn="1"/>
          </p:nvSpPr>
          <p:spPr>
            <a:xfrm rot="16200000">
              <a:off x="625707"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D2744F10-CC38-2F5F-813C-58B827AF2A4F}"/>
                </a:ext>
              </a:extLst>
            </p:cNvPr>
            <p:cNvSpPr/>
            <p:nvPr userDrawn="1"/>
          </p:nvSpPr>
          <p:spPr>
            <a:xfrm rot="16200000">
              <a:off x="763442"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1" name="椭圆 100">
              <a:extLst>
                <a:ext uri="{FF2B5EF4-FFF2-40B4-BE49-F238E27FC236}">
                  <a16:creationId xmlns:a16="http://schemas.microsoft.com/office/drawing/2014/main" id="{B9DE6332-D961-2CF5-876E-18E70E87BD18}"/>
                </a:ext>
              </a:extLst>
            </p:cNvPr>
            <p:cNvSpPr/>
            <p:nvPr userDrawn="1"/>
          </p:nvSpPr>
          <p:spPr>
            <a:xfrm rot="16200000">
              <a:off x="763442"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2" name="椭圆 101">
              <a:extLst>
                <a:ext uri="{FF2B5EF4-FFF2-40B4-BE49-F238E27FC236}">
                  <a16:creationId xmlns:a16="http://schemas.microsoft.com/office/drawing/2014/main" id="{EDE638F8-C00C-7213-82D9-5470751ED3F1}"/>
                </a:ext>
              </a:extLst>
            </p:cNvPr>
            <p:cNvSpPr/>
            <p:nvPr userDrawn="1"/>
          </p:nvSpPr>
          <p:spPr>
            <a:xfrm rot="16200000">
              <a:off x="763442"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3" name="椭圆 102">
              <a:extLst>
                <a:ext uri="{FF2B5EF4-FFF2-40B4-BE49-F238E27FC236}">
                  <a16:creationId xmlns:a16="http://schemas.microsoft.com/office/drawing/2014/main" id="{85F352A2-C772-9DE7-CB22-438482D46583}"/>
                </a:ext>
              </a:extLst>
            </p:cNvPr>
            <p:cNvSpPr/>
            <p:nvPr userDrawn="1"/>
          </p:nvSpPr>
          <p:spPr>
            <a:xfrm rot="16200000">
              <a:off x="763442"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4" name="椭圆 103">
              <a:extLst>
                <a:ext uri="{FF2B5EF4-FFF2-40B4-BE49-F238E27FC236}">
                  <a16:creationId xmlns:a16="http://schemas.microsoft.com/office/drawing/2014/main" id="{C65184AB-B710-770E-C8C2-3CD901D88D0D}"/>
                </a:ext>
              </a:extLst>
            </p:cNvPr>
            <p:cNvSpPr/>
            <p:nvPr userDrawn="1"/>
          </p:nvSpPr>
          <p:spPr>
            <a:xfrm rot="16200000">
              <a:off x="763442"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5" name="椭圆 104">
              <a:extLst>
                <a:ext uri="{FF2B5EF4-FFF2-40B4-BE49-F238E27FC236}">
                  <a16:creationId xmlns:a16="http://schemas.microsoft.com/office/drawing/2014/main" id="{B1C4635F-333B-34CE-625B-26B7856CEF3E}"/>
                </a:ext>
              </a:extLst>
            </p:cNvPr>
            <p:cNvSpPr/>
            <p:nvPr userDrawn="1"/>
          </p:nvSpPr>
          <p:spPr>
            <a:xfrm rot="16200000">
              <a:off x="763442"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B7080E1D-8605-8236-0C03-B2882DCFF29C}"/>
                </a:ext>
              </a:extLst>
            </p:cNvPr>
            <p:cNvSpPr/>
            <p:nvPr userDrawn="1"/>
          </p:nvSpPr>
          <p:spPr>
            <a:xfrm rot="16200000">
              <a:off x="894191"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7" name="椭圆 106">
              <a:extLst>
                <a:ext uri="{FF2B5EF4-FFF2-40B4-BE49-F238E27FC236}">
                  <a16:creationId xmlns:a16="http://schemas.microsoft.com/office/drawing/2014/main" id="{2D430DFB-F1A9-9E3B-77A7-A9AC2D992A9F}"/>
                </a:ext>
              </a:extLst>
            </p:cNvPr>
            <p:cNvSpPr/>
            <p:nvPr userDrawn="1"/>
          </p:nvSpPr>
          <p:spPr>
            <a:xfrm rot="16200000">
              <a:off x="894191"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8" name="椭圆 107">
              <a:extLst>
                <a:ext uri="{FF2B5EF4-FFF2-40B4-BE49-F238E27FC236}">
                  <a16:creationId xmlns:a16="http://schemas.microsoft.com/office/drawing/2014/main" id="{C891A3D7-C2D6-C388-CAED-7AE2E844A97B}"/>
                </a:ext>
              </a:extLst>
            </p:cNvPr>
            <p:cNvSpPr/>
            <p:nvPr userDrawn="1"/>
          </p:nvSpPr>
          <p:spPr>
            <a:xfrm rot="16200000">
              <a:off x="894191"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9" name="椭圆 108">
              <a:extLst>
                <a:ext uri="{FF2B5EF4-FFF2-40B4-BE49-F238E27FC236}">
                  <a16:creationId xmlns:a16="http://schemas.microsoft.com/office/drawing/2014/main" id="{CF456BBA-1E43-5724-8981-0782EA1B6D81}"/>
                </a:ext>
              </a:extLst>
            </p:cNvPr>
            <p:cNvSpPr/>
            <p:nvPr userDrawn="1"/>
          </p:nvSpPr>
          <p:spPr>
            <a:xfrm rot="16200000">
              <a:off x="894191"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0" name="椭圆 109">
              <a:extLst>
                <a:ext uri="{FF2B5EF4-FFF2-40B4-BE49-F238E27FC236}">
                  <a16:creationId xmlns:a16="http://schemas.microsoft.com/office/drawing/2014/main" id="{1AE6665B-D854-48ED-3660-215F9B0E5128}"/>
                </a:ext>
              </a:extLst>
            </p:cNvPr>
            <p:cNvSpPr/>
            <p:nvPr userDrawn="1"/>
          </p:nvSpPr>
          <p:spPr>
            <a:xfrm rot="16200000">
              <a:off x="894191"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1" name="椭圆 110">
              <a:extLst>
                <a:ext uri="{FF2B5EF4-FFF2-40B4-BE49-F238E27FC236}">
                  <a16:creationId xmlns:a16="http://schemas.microsoft.com/office/drawing/2014/main" id="{2917F612-E229-BDFD-F4A4-53363D78632A}"/>
                </a:ext>
              </a:extLst>
            </p:cNvPr>
            <p:cNvSpPr/>
            <p:nvPr userDrawn="1"/>
          </p:nvSpPr>
          <p:spPr>
            <a:xfrm rot="16200000">
              <a:off x="894191"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6C6052D8-E64C-DFD6-885E-9B06AC85182D}"/>
                </a:ext>
              </a:extLst>
            </p:cNvPr>
            <p:cNvSpPr/>
            <p:nvPr userDrawn="1"/>
          </p:nvSpPr>
          <p:spPr>
            <a:xfrm rot="16200000">
              <a:off x="1035195"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3" name="椭圆 112">
              <a:extLst>
                <a:ext uri="{FF2B5EF4-FFF2-40B4-BE49-F238E27FC236}">
                  <a16:creationId xmlns:a16="http://schemas.microsoft.com/office/drawing/2014/main" id="{4E6D9857-DD6B-DF2C-95C3-F6F1E9E296B6}"/>
                </a:ext>
              </a:extLst>
            </p:cNvPr>
            <p:cNvSpPr/>
            <p:nvPr userDrawn="1"/>
          </p:nvSpPr>
          <p:spPr>
            <a:xfrm rot="16200000">
              <a:off x="1035195"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4" name="椭圆 113">
              <a:extLst>
                <a:ext uri="{FF2B5EF4-FFF2-40B4-BE49-F238E27FC236}">
                  <a16:creationId xmlns:a16="http://schemas.microsoft.com/office/drawing/2014/main" id="{3FA9D18D-F309-DB5B-C58C-0DDA3553A642}"/>
                </a:ext>
              </a:extLst>
            </p:cNvPr>
            <p:cNvSpPr/>
            <p:nvPr userDrawn="1"/>
          </p:nvSpPr>
          <p:spPr>
            <a:xfrm rot="16200000">
              <a:off x="1035195"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5" name="椭圆 114">
              <a:extLst>
                <a:ext uri="{FF2B5EF4-FFF2-40B4-BE49-F238E27FC236}">
                  <a16:creationId xmlns:a16="http://schemas.microsoft.com/office/drawing/2014/main" id="{4991252C-96AF-7080-4E44-2D566B8670DB}"/>
                </a:ext>
              </a:extLst>
            </p:cNvPr>
            <p:cNvSpPr/>
            <p:nvPr userDrawn="1"/>
          </p:nvSpPr>
          <p:spPr>
            <a:xfrm rot="16200000">
              <a:off x="1035195"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6" name="椭圆 115">
              <a:extLst>
                <a:ext uri="{FF2B5EF4-FFF2-40B4-BE49-F238E27FC236}">
                  <a16:creationId xmlns:a16="http://schemas.microsoft.com/office/drawing/2014/main" id="{9E9956DD-5D73-0834-6DE8-658BDBAA4CFA}"/>
                </a:ext>
              </a:extLst>
            </p:cNvPr>
            <p:cNvSpPr/>
            <p:nvPr userDrawn="1"/>
          </p:nvSpPr>
          <p:spPr>
            <a:xfrm rot="16200000">
              <a:off x="1035195"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7" name="椭圆 116">
              <a:extLst>
                <a:ext uri="{FF2B5EF4-FFF2-40B4-BE49-F238E27FC236}">
                  <a16:creationId xmlns:a16="http://schemas.microsoft.com/office/drawing/2014/main" id="{97E99216-C316-7D13-8C97-9265318FA21A}"/>
                </a:ext>
              </a:extLst>
            </p:cNvPr>
            <p:cNvSpPr/>
            <p:nvPr userDrawn="1"/>
          </p:nvSpPr>
          <p:spPr>
            <a:xfrm rot="16200000">
              <a:off x="1035195"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2C4ED918-67E3-D6EA-6385-0D603DBDA8D5}"/>
                </a:ext>
              </a:extLst>
            </p:cNvPr>
            <p:cNvSpPr/>
            <p:nvPr userDrawn="1"/>
          </p:nvSpPr>
          <p:spPr>
            <a:xfrm rot="16200000">
              <a:off x="1172930"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9" name="椭圆 118">
              <a:extLst>
                <a:ext uri="{FF2B5EF4-FFF2-40B4-BE49-F238E27FC236}">
                  <a16:creationId xmlns:a16="http://schemas.microsoft.com/office/drawing/2014/main" id="{59B9F3D6-BD2A-3AFA-2BD4-D2B3712B7BE2}"/>
                </a:ext>
              </a:extLst>
            </p:cNvPr>
            <p:cNvSpPr/>
            <p:nvPr userDrawn="1"/>
          </p:nvSpPr>
          <p:spPr>
            <a:xfrm rot="16200000">
              <a:off x="1172930"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0" name="椭圆 119">
              <a:extLst>
                <a:ext uri="{FF2B5EF4-FFF2-40B4-BE49-F238E27FC236}">
                  <a16:creationId xmlns:a16="http://schemas.microsoft.com/office/drawing/2014/main" id="{1BC6D2F1-9751-6B30-E9EF-60AED26390AB}"/>
                </a:ext>
              </a:extLst>
            </p:cNvPr>
            <p:cNvSpPr/>
            <p:nvPr userDrawn="1"/>
          </p:nvSpPr>
          <p:spPr>
            <a:xfrm rot="16200000">
              <a:off x="1172930"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1" name="椭圆 120">
              <a:extLst>
                <a:ext uri="{FF2B5EF4-FFF2-40B4-BE49-F238E27FC236}">
                  <a16:creationId xmlns:a16="http://schemas.microsoft.com/office/drawing/2014/main" id="{77DBD134-B444-B466-F042-C79BFCD1B097}"/>
                </a:ext>
              </a:extLst>
            </p:cNvPr>
            <p:cNvSpPr/>
            <p:nvPr userDrawn="1"/>
          </p:nvSpPr>
          <p:spPr>
            <a:xfrm rot="16200000">
              <a:off x="1172930"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2" name="椭圆 121">
              <a:extLst>
                <a:ext uri="{FF2B5EF4-FFF2-40B4-BE49-F238E27FC236}">
                  <a16:creationId xmlns:a16="http://schemas.microsoft.com/office/drawing/2014/main" id="{55BFE1EF-EC27-C6F7-EFA5-AC60D8C2C112}"/>
                </a:ext>
              </a:extLst>
            </p:cNvPr>
            <p:cNvSpPr/>
            <p:nvPr userDrawn="1"/>
          </p:nvSpPr>
          <p:spPr>
            <a:xfrm rot="16200000">
              <a:off x="1172930"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3" name="椭圆 122">
              <a:extLst>
                <a:ext uri="{FF2B5EF4-FFF2-40B4-BE49-F238E27FC236}">
                  <a16:creationId xmlns:a16="http://schemas.microsoft.com/office/drawing/2014/main" id="{2A5BF70C-0C2C-D2EE-9391-F2CAE951A83A}"/>
                </a:ext>
              </a:extLst>
            </p:cNvPr>
            <p:cNvSpPr/>
            <p:nvPr userDrawn="1"/>
          </p:nvSpPr>
          <p:spPr>
            <a:xfrm rot="16200000">
              <a:off x="1172930"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2546987" y="2148639"/>
            <a:ext cx="7098027" cy="707886"/>
          </a:xfrm>
          <a:prstGeom prst="rect">
            <a:avLst/>
          </a:prstGeom>
        </p:spPr>
        <p:txBody>
          <a:bodyPr vert="horz" wrap="square" lIns="91440" tIns="45720" rIns="91440" bIns="45720" rtlCol="0" anchor="b">
            <a:spAutoFit/>
          </a:bodyPr>
          <a:lstStyle>
            <a:lvl1pPr algn="l">
              <a:lnSpc>
                <a:spcPct val="100000"/>
              </a:lnSpc>
              <a:defRPr lang="zh-CN" altLang="en-US" sz="4000" b="1" dirty="0">
                <a:solidFill>
                  <a:schemeClr val="bg1"/>
                </a:solidFill>
              </a:defRPr>
            </a:lvl1pPr>
          </a:lstStyle>
          <a:p>
            <a:pPr lvl="0" defTabSz="914354"/>
            <a:r>
              <a:rPr lang="en-US" altLang="zh-CN" dirty="0"/>
              <a:t>20XX</a:t>
            </a:r>
            <a:r>
              <a:rPr lang="zh-CN" altLang="en-US" dirty="0"/>
              <a:t>简约商务工作汇报模板</a:t>
            </a:r>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3417619" y="4316394"/>
            <a:ext cx="2467370" cy="362792"/>
          </a:xfrm>
          <a:prstGeom prst="rect">
            <a:avLst/>
          </a:prstGeom>
        </p:spPr>
        <p:txBody>
          <a:bodyPr vert="horz" wrap="square" lIns="91440" tIns="45720" rIns="91440" bIns="45720" rtlCol="0" anchor="b">
            <a:spAutoFit/>
          </a:bodyPr>
          <a:lstStyle>
            <a:lvl1pPr marL="0" indent="0">
              <a:lnSpc>
                <a:spcPct val="120000"/>
              </a:lnSpc>
              <a:buNone/>
              <a:defRPr lang="en-US" altLang="zh-CN" sz="16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汇报人：达尔东然</a:t>
            </a:r>
            <a:endParaRPr lang="en-US" altLang="zh-CN" dirty="0"/>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6624228" y="4316394"/>
            <a:ext cx="2467370" cy="362792"/>
          </a:xfrm>
          <a:prstGeom prst="rect">
            <a:avLst/>
          </a:prstGeom>
        </p:spPr>
        <p:txBody>
          <a:bodyPr vert="horz" wrap="square" lIns="91440" tIns="45720" rIns="91440" bIns="45720" rtlCol="0" anchor="t">
            <a:spAutoFit/>
          </a:bodyPr>
          <a:lstStyle>
            <a:lvl1pPr marL="0" indent="0">
              <a:lnSpc>
                <a:spcPct val="120000"/>
              </a:lnSpc>
              <a:buNone/>
              <a:defRPr lang="en-US" altLang="zh-CN" sz="16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汇报时间</a:t>
            </a:r>
            <a:endParaRPr lang="en-US" altLang="en-US" dirty="0"/>
          </a:p>
        </p:txBody>
      </p:sp>
      <p:sp>
        <p:nvSpPr>
          <p:cNvPr id="12" name="Logo Placeholder 5">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1534041" y="615137"/>
            <a:ext cx="1099981" cy="258532"/>
          </a:xfrm>
          <a:prstGeom prst="rect">
            <a:avLst/>
          </a:prstGeom>
        </p:spPr>
        <p:txBody>
          <a:bodyPr vert="horz" wrap="none" lIns="91440" tIns="45720" rIns="91440" bIns="45720" rtlCol="0" anchor="ctr">
            <a:spAutoFit/>
          </a:bodyPr>
          <a:lstStyle>
            <a:lvl1pPr marL="0" indent="0">
              <a:buNone/>
              <a:defRPr lang="en-US" altLang="zh-CN" sz="1200" b="0" smtClean="0">
                <a:solidFill>
                  <a:schemeClr val="bg1"/>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
        <p:nvSpPr>
          <p:cNvPr id="134" name="矩形: 圆角 133">
            <a:extLst>
              <a:ext uri="{FF2B5EF4-FFF2-40B4-BE49-F238E27FC236}">
                <a16:creationId xmlns:a16="http://schemas.microsoft.com/office/drawing/2014/main" id="{95AA811F-EDD3-F311-04A5-A317604028E2}"/>
              </a:ext>
            </a:extLst>
          </p:cNvPr>
          <p:cNvSpPr/>
          <p:nvPr userDrawn="1"/>
        </p:nvSpPr>
        <p:spPr>
          <a:xfrm>
            <a:off x="11275125" y="3775687"/>
            <a:ext cx="81873" cy="1436575"/>
          </a:xfrm>
          <a:prstGeom prst="roundRect">
            <a:avLst>
              <a:gd name="adj" fmla="val 50000"/>
            </a:avLst>
          </a:prstGeom>
          <a:gradFill>
            <a:gsLst>
              <a:gs pos="24000">
                <a:schemeClr val="bg1">
                  <a:alpha val="36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圆角 134">
            <a:extLst>
              <a:ext uri="{FF2B5EF4-FFF2-40B4-BE49-F238E27FC236}">
                <a16:creationId xmlns:a16="http://schemas.microsoft.com/office/drawing/2014/main" id="{30EEA3A4-6D59-7892-F5D2-4C79B196D4BB}"/>
              </a:ext>
            </a:extLst>
          </p:cNvPr>
          <p:cNvSpPr/>
          <p:nvPr userDrawn="1"/>
        </p:nvSpPr>
        <p:spPr>
          <a:xfrm>
            <a:off x="2694176" y="4834876"/>
            <a:ext cx="78814" cy="1490554"/>
          </a:xfrm>
          <a:prstGeom prst="roundRect">
            <a:avLst>
              <a:gd name="adj" fmla="val 50000"/>
            </a:avLst>
          </a:prstGeom>
          <a:gradFill>
            <a:gsLst>
              <a:gs pos="24000">
                <a:schemeClr val="bg1">
                  <a:alpha val="36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圆角 135">
            <a:extLst>
              <a:ext uri="{FF2B5EF4-FFF2-40B4-BE49-F238E27FC236}">
                <a16:creationId xmlns:a16="http://schemas.microsoft.com/office/drawing/2014/main" id="{C5905D11-7DDB-5C07-E846-25CC3EEAA402}"/>
              </a:ext>
            </a:extLst>
          </p:cNvPr>
          <p:cNvSpPr/>
          <p:nvPr userDrawn="1"/>
        </p:nvSpPr>
        <p:spPr>
          <a:xfrm>
            <a:off x="1977778" y="3894675"/>
            <a:ext cx="81873" cy="1490554"/>
          </a:xfrm>
          <a:prstGeom prst="roundRect">
            <a:avLst>
              <a:gd name="adj" fmla="val 50000"/>
            </a:avLst>
          </a:prstGeom>
          <a:gradFill>
            <a:gsLst>
              <a:gs pos="24000">
                <a:schemeClr val="bg1">
                  <a:alpha val="18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圆角 136">
            <a:extLst>
              <a:ext uri="{FF2B5EF4-FFF2-40B4-BE49-F238E27FC236}">
                <a16:creationId xmlns:a16="http://schemas.microsoft.com/office/drawing/2014/main" id="{94412953-26CC-4798-3B9B-10E3F2651A8E}"/>
              </a:ext>
            </a:extLst>
          </p:cNvPr>
          <p:cNvSpPr/>
          <p:nvPr userDrawn="1"/>
        </p:nvSpPr>
        <p:spPr>
          <a:xfrm>
            <a:off x="9687483" y="4998664"/>
            <a:ext cx="81873" cy="1436575"/>
          </a:xfrm>
          <a:prstGeom prst="roundRect">
            <a:avLst>
              <a:gd name="adj" fmla="val 50000"/>
            </a:avLst>
          </a:prstGeom>
          <a:gradFill>
            <a:gsLst>
              <a:gs pos="24000">
                <a:schemeClr val="bg1">
                  <a:alpha val="36000"/>
                </a:schemeClr>
              </a:gs>
              <a:gs pos="58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圆角 137">
            <a:extLst>
              <a:ext uri="{FF2B5EF4-FFF2-40B4-BE49-F238E27FC236}">
                <a16:creationId xmlns:a16="http://schemas.microsoft.com/office/drawing/2014/main" id="{05C0FF08-2D06-AE25-9D59-B5783BDFB46C}"/>
              </a:ext>
            </a:extLst>
          </p:cNvPr>
          <p:cNvSpPr/>
          <p:nvPr userDrawn="1"/>
        </p:nvSpPr>
        <p:spPr>
          <a:xfrm>
            <a:off x="1248989" y="4608256"/>
            <a:ext cx="102249" cy="1490554"/>
          </a:xfrm>
          <a:prstGeom prst="roundRect">
            <a:avLst>
              <a:gd name="adj" fmla="val 50000"/>
            </a:avLst>
          </a:prstGeom>
          <a:gradFill>
            <a:gsLst>
              <a:gs pos="24000">
                <a:schemeClr val="bg1">
                  <a:alpha val="36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文本框 277">
            <a:extLst>
              <a:ext uri="{FF2B5EF4-FFF2-40B4-BE49-F238E27FC236}">
                <a16:creationId xmlns:a16="http://schemas.microsoft.com/office/drawing/2014/main" id="{4687333C-71E3-1C8C-4A4C-C22D37B789AB}"/>
              </a:ext>
            </a:extLst>
          </p:cNvPr>
          <p:cNvSpPr txBox="1"/>
          <p:nvPr userDrawn="1"/>
        </p:nvSpPr>
        <p:spPr>
          <a:xfrm>
            <a:off x="2634023" y="3239292"/>
            <a:ext cx="7053460" cy="451406"/>
          </a:xfrm>
          <a:prstGeom prst="rect">
            <a:avLst/>
          </a:prstGeom>
          <a:noFill/>
        </p:spPr>
        <p:txBody>
          <a:bodyPr wrap="square" rtlCol="0">
            <a:spAutoFit/>
          </a:bodyPr>
          <a:lstStyle/>
          <a:p>
            <a:pPr marL="0" marR="0" lvl="0" indent="0" algn="dist" defTabSz="914400" rtl="0" eaLnBrk="1" fontAlgn="auto" latinLnBrk="0" hangingPunct="1">
              <a:lnSpc>
                <a:spcPct val="8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alpha val="20000"/>
                  </a:prstClr>
                </a:solidFill>
                <a:effectLst/>
                <a:uLnTx/>
                <a:uFillTx/>
                <a:latin typeface="+mj-lt"/>
                <a:ea typeface="方正兰亭中粗黑_GBK"/>
                <a:cs typeface="Adobe Hebrew" panose="02040503050201020203" pitchFamily="18" charset="-79"/>
              </a:rPr>
              <a:t>BUSINESS ANNUAL REPORT</a:t>
            </a:r>
            <a:endParaRPr kumimoji="0" lang="zh-CN" altLang="en-US" sz="2800" b="0" i="0" u="none" strike="noStrike" kern="1200" cap="none" spc="0" normalizeH="0" baseline="0" noProof="0" dirty="0">
              <a:ln>
                <a:noFill/>
              </a:ln>
              <a:solidFill>
                <a:prstClr val="white">
                  <a:alpha val="20000"/>
                </a:prstClr>
              </a:solidFill>
              <a:effectLst/>
              <a:uLnTx/>
              <a:uFillTx/>
              <a:latin typeface="+mj-lt"/>
              <a:ea typeface="方正兰亭中粗黑_GBK"/>
              <a:cs typeface="Adobe Hebrew" panose="02040503050201020203" pitchFamily="18" charset="-79"/>
            </a:endParaRPr>
          </a:p>
        </p:txBody>
      </p:sp>
      <p:sp>
        <p:nvSpPr>
          <p:cNvPr id="258" name="矩形: 圆角 257">
            <a:extLst>
              <a:ext uri="{FF2B5EF4-FFF2-40B4-BE49-F238E27FC236}">
                <a16:creationId xmlns:a16="http://schemas.microsoft.com/office/drawing/2014/main" id="{3518F967-77E2-A083-7787-D62A2D623804}"/>
              </a:ext>
            </a:extLst>
          </p:cNvPr>
          <p:cNvSpPr/>
          <p:nvPr userDrawn="1"/>
        </p:nvSpPr>
        <p:spPr>
          <a:xfrm>
            <a:off x="8304478" y="5167648"/>
            <a:ext cx="81873" cy="1436575"/>
          </a:xfrm>
          <a:prstGeom prst="roundRect">
            <a:avLst>
              <a:gd name="adj" fmla="val 50000"/>
            </a:avLst>
          </a:prstGeom>
          <a:gradFill>
            <a:gsLst>
              <a:gs pos="24000">
                <a:schemeClr val="bg1">
                  <a:alpha val="36000"/>
                </a:schemeClr>
              </a:gs>
              <a:gs pos="58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5018948"/>
      </p:ext>
    </p:extLst>
  </p:cSld>
  <p:clrMapOvr>
    <a:masterClrMapping/>
  </p:clrMapOvr>
  <p:extLst>
    <p:ext uri="{DCECCB84-F9BA-43D5-87BE-67443E8EF086}">
      <p15:sldGuideLst xmlns:p15="http://schemas.microsoft.com/office/powerpoint/2012/main">
        <p15:guide id="1" orient="horz" pos="709" userDrawn="1">
          <p15:clr>
            <a:srgbClr val="FBAE40"/>
          </p15:clr>
        </p15:guide>
        <p15:guide id="2" orient="horz" pos="640" userDrawn="1">
          <p15:clr>
            <a:srgbClr val="FBAE40"/>
          </p15:clr>
        </p15:guide>
        <p15:guide id="3" orient="horz" pos="3861" userDrawn="1">
          <p15:clr>
            <a:srgbClr val="FBAE40"/>
          </p15:clr>
        </p15:guide>
        <p15:guide id="4" orient="horz" pos="3929" userDrawn="1">
          <p15:clr>
            <a:srgbClr val="FBAE40"/>
          </p15:clr>
        </p15:guide>
        <p15:guide id="5" pos="3840" userDrawn="1">
          <p15:clr>
            <a:srgbClr val="FBAE40"/>
          </p15:clr>
        </p15:guide>
        <p15:guide id="6" pos="415" userDrawn="1">
          <p15:clr>
            <a:srgbClr val="FBAE40"/>
          </p15:clr>
        </p15:guide>
        <p15:guide id="7" pos="7265" userDrawn="1">
          <p15:clr>
            <a:srgbClr val="FBAE40"/>
          </p15:clr>
        </p15:guide>
        <p15:guide id="8"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4057547" y="1136953"/>
            <a:ext cx="4076906" cy="769441"/>
          </a:xfrm>
          <a:prstGeom prst="rect">
            <a:avLst/>
          </a:prstGeom>
        </p:spPr>
        <p:txBody>
          <a:bodyPr wrap="square">
            <a:spAutoFit/>
          </a:bodyPr>
          <a:lstStyle>
            <a:lvl1pPr marL="0" indent="0" algn="ctr">
              <a:lnSpc>
                <a:spcPct val="100000"/>
              </a:lnSpc>
              <a:buFont typeface="+mj-lt"/>
              <a:buNone/>
              <a:defRPr sz="4400" b="1">
                <a:solidFill>
                  <a:schemeClr val="tx1"/>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grpSp>
        <p:nvGrpSpPr>
          <p:cNvPr id="38" name="组合 37">
            <a:extLst>
              <a:ext uri="{FF2B5EF4-FFF2-40B4-BE49-F238E27FC236}">
                <a16:creationId xmlns:a16="http://schemas.microsoft.com/office/drawing/2014/main" id="{AC6C3DEB-EE64-511E-1415-46B9B206C271}"/>
              </a:ext>
            </a:extLst>
          </p:cNvPr>
          <p:cNvGrpSpPr/>
          <p:nvPr userDrawn="1"/>
        </p:nvGrpSpPr>
        <p:grpSpPr>
          <a:xfrm>
            <a:off x="658813" y="28052"/>
            <a:ext cx="770100" cy="854086"/>
            <a:chOff x="484703" y="-2176983"/>
            <a:chExt cx="770100" cy="854086"/>
          </a:xfrm>
          <a:gradFill flip="none" rotWithShape="1">
            <a:gsLst>
              <a:gs pos="0">
                <a:schemeClr val="accent3"/>
              </a:gs>
              <a:gs pos="100000">
                <a:schemeClr val="bg1"/>
              </a:gs>
            </a:gsLst>
            <a:lin ang="5400000" scaled="1"/>
            <a:tileRect/>
          </a:gradFill>
        </p:grpSpPr>
        <p:sp>
          <p:nvSpPr>
            <p:cNvPr id="39" name="椭圆 38">
              <a:extLst>
                <a:ext uri="{FF2B5EF4-FFF2-40B4-BE49-F238E27FC236}">
                  <a16:creationId xmlns:a16="http://schemas.microsoft.com/office/drawing/2014/main" id="{47DBE1E5-07AB-AA83-6094-A19CE230CCCD}"/>
                </a:ext>
              </a:extLst>
            </p:cNvPr>
            <p:cNvSpPr/>
            <p:nvPr userDrawn="1"/>
          </p:nvSpPr>
          <p:spPr>
            <a:xfrm rot="16200000">
              <a:off x="484703"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0" name="椭圆 39">
              <a:extLst>
                <a:ext uri="{FF2B5EF4-FFF2-40B4-BE49-F238E27FC236}">
                  <a16:creationId xmlns:a16="http://schemas.microsoft.com/office/drawing/2014/main" id="{13B33FB8-1042-0D11-95CE-E3CA552195AF}"/>
                </a:ext>
              </a:extLst>
            </p:cNvPr>
            <p:cNvSpPr/>
            <p:nvPr userDrawn="1"/>
          </p:nvSpPr>
          <p:spPr>
            <a:xfrm rot="16200000">
              <a:off x="484703"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1" name="椭圆 40">
              <a:extLst>
                <a:ext uri="{FF2B5EF4-FFF2-40B4-BE49-F238E27FC236}">
                  <a16:creationId xmlns:a16="http://schemas.microsoft.com/office/drawing/2014/main" id="{4C5AD5DB-AB68-4519-79D1-96249C8B96D6}"/>
                </a:ext>
              </a:extLst>
            </p:cNvPr>
            <p:cNvSpPr/>
            <p:nvPr userDrawn="1"/>
          </p:nvSpPr>
          <p:spPr>
            <a:xfrm rot="16200000">
              <a:off x="484703"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2" name="椭圆 41">
              <a:extLst>
                <a:ext uri="{FF2B5EF4-FFF2-40B4-BE49-F238E27FC236}">
                  <a16:creationId xmlns:a16="http://schemas.microsoft.com/office/drawing/2014/main" id="{9F4D21AA-F204-B8C5-DC97-4EE7B1B7E751}"/>
                </a:ext>
              </a:extLst>
            </p:cNvPr>
            <p:cNvSpPr/>
            <p:nvPr userDrawn="1"/>
          </p:nvSpPr>
          <p:spPr>
            <a:xfrm rot="16200000">
              <a:off x="484703"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3" name="椭圆 42">
              <a:extLst>
                <a:ext uri="{FF2B5EF4-FFF2-40B4-BE49-F238E27FC236}">
                  <a16:creationId xmlns:a16="http://schemas.microsoft.com/office/drawing/2014/main" id="{2BB2E352-5CB8-C8E7-86B1-8028DDED6541}"/>
                </a:ext>
              </a:extLst>
            </p:cNvPr>
            <p:cNvSpPr/>
            <p:nvPr userDrawn="1"/>
          </p:nvSpPr>
          <p:spPr>
            <a:xfrm rot="16200000">
              <a:off x="484703"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4" name="椭圆 43">
              <a:extLst>
                <a:ext uri="{FF2B5EF4-FFF2-40B4-BE49-F238E27FC236}">
                  <a16:creationId xmlns:a16="http://schemas.microsoft.com/office/drawing/2014/main" id="{598097F0-4632-BE59-D732-7750C7A46470}"/>
                </a:ext>
              </a:extLst>
            </p:cNvPr>
            <p:cNvSpPr/>
            <p:nvPr userDrawn="1"/>
          </p:nvSpPr>
          <p:spPr>
            <a:xfrm rot="16200000">
              <a:off x="484703"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4ACCD5A7-1C91-55E9-FDDE-518C6593D878}"/>
                </a:ext>
              </a:extLst>
            </p:cNvPr>
            <p:cNvSpPr/>
            <p:nvPr userDrawn="1"/>
          </p:nvSpPr>
          <p:spPr>
            <a:xfrm rot="16200000">
              <a:off x="625707"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6" name="椭圆 45">
              <a:extLst>
                <a:ext uri="{FF2B5EF4-FFF2-40B4-BE49-F238E27FC236}">
                  <a16:creationId xmlns:a16="http://schemas.microsoft.com/office/drawing/2014/main" id="{1E0BC034-D71D-CFDE-344D-E7C7B665335F}"/>
                </a:ext>
              </a:extLst>
            </p:cNvPr>
            <p:cNvSpPr/>
            <p:nvPr userDrawn="1"/>
          </p:nvSpPr>
          <p:spPr>
            <a:xfrm rot="16200000">
              <a:off x="625707"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7" name="椭圆 46">
              <a:extLst>
                <a:ext uri="{FF2B5EF4-FFF2-40B4-BE49-F238E27FC236}">
                  <a16:creationId xmlns:a16="http://schemas.microsoft.com/office/drawing/2014/main" id="{655E902A-B702-7ED7-C012-BE9789FFB911}"/>
                </a:ext>
              </a:extLst>
            </p:cNvPr>
            <p:cNvSpPr/>
            <p:nvPr userDrawn="1"/>
          </p:nvSpPr>
          <p:spPr>
            <a:xfrm rot="16200000">
              <a:off x="625707"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8" name="椭圆 47">
              <a:extLst>
                <a:ext uri="{FF2B5EF4-FFF2-40B4-BE49-F238E27FC236}">
                  <a16:creationId xmlns:a16="http://schemas.microsoft.com/office/drawing/2014/main" id="{8E74375F-272D-8C09-9D1A-9E4A8DB921B0}"/>
                </a:ext>
              </a:extLst>
            </p:cNvPr>
            <p:cNvSpPr/>
            <p:nvPr userDrawn="1"/>
          </p:nvSpPr>
          <p:spPr>
            <a:xfrm rot="16200000">
              <a:off x="625707"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9" name="椭圆 48">
              <a:extLst>
                <a:ext uri="{FF2B5EF4-FFF2-40B4-BE49-F238E27FC236}">
                  <a16:creationId xmlns:a16="http://schemas.microsoft.com/office/drawing/2014/main" id="{AE7EF3D0-3CCB-0F3D-34B5-AC3C1CCDB656}"/>
                </a:ext>
              </a:extLst>
            </p:cNvPr>
            <p:cNvSpPr/>
            <p:nvPr userDrawn="1"/>
          </p:nvSpPr>
          <p:spPr>
            <a:xfrm rot="16200000">
              <a:off x="625707"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0" name="椭圆 49">
              <a:extLst>
                <a:ext uri="{FF2B5EF4-FFF2-40B4-BE49-F238E27FC236}">
                  <a16:creationId xmlns:a16="http://schemas.microsoft.com/office/drawing/2014/main" id="{9ECF4FEC-AA43-A034-4A48-879557561CB6}"/>
                </a:ext>
              </a:extLst>
            </p:cNvPr>
            <p:cNvSpPr/>
            <p:nvPr userDrawn="1"/>
          </p:nvSpPr>
          <p:spPr>
            <a:xfrm rot="16200000">
              <a:off x="625707"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2178DBE6-94B1-4A47-EEDA-2A071186B1A4}"/>
                </a:ext>
              </a:extLst>
            </p:cNvPr>
            <p:cNvSpPr/>
            <p:nvPr userDrawn="1"/>
          </p:nvSpPr>
          <p:spPr>
            <a:xfrm rot="16200000">
              <a:off x="763442"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2" name="椭圆 51">
              <a:extLst>
                <a:ext uri="{FF2B5EF4-FFF2-40B4-BE49-F238E27FC236}">
                  <a16:creationId xmlns:a16="http://schemas.microsoft.com/office/drawing/2014/main" id="{82B84759-FD94-E1A7-79B3-958DF65519AF}"/>
                </a:ext>
              </a:extLst>
            </p:cNvPr>
            <p:cNvSpPr/>
            <p:nvPr userDrawn="1"/>
          </p:nvSpPr>
          <p:spPr>
            <a:xfrm rot="16200000">
              <a:off x="763442"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3" name="椭圆 52">
              <a:extLst>
                <a:ext uri="{FF2B5EF4-FFF2-40B4-BE49-F238E27FC236}">
                  <a16:creationId xmlns:a16="http://schemas.microsoft.com/office/drawing/2014/main" id="{198235AE-0AA4-B769-85E1-91211EAF9F4C}"/>
                </a:ext>
              </a:extLst>
            </p:cNvPr>
            <p:cNvSpPr/>
            <p:nvPr userDrawn="1"/>
          </p:nvSpPr>
          <p:spPr>
            <a:xfrm rot="16200000">
              <a:off x="763442"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4" name="椭圆 53">
              <a:extLst>
                <a:ext uri="{FF2B5EF4-FFF2-40B4-BE49-F238E27FC236}">
                  <a16:creationId xmlns:a16="http://schemas.microsoft.com/office/drawing/2014/main" id="{50AD21EF-BD59-E526-7ABA-7A3B9B80D186}"/>
                </a:ext>
              </a:extLst>
            </p:cNvPr>
            <p:cNvSpPr/>
            <p:nvPr userDrawn="1"/>
          </p:nvSpPr>
          <p:spPr>
            <a:xfrm rot="16200000">
              <a:off x="763442"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5" name="椭圆 54">
              <a:extLst>
                <a:ext uri="{FF2B5EF4-FFF2-40B4-BE49-F238E27FC236}">
                  <a16:creationId xmlns:a16="http://schemas.microsoft.com/office/drawing/2014/main" id="{1D7FFEDE-00FC-7DA9-18D9-FB55C216DD4D}"/>
                </a:ext>
              </a:extLst>
            </p:cNvPr>
            <p:cNvSpPr/>
            <p:nvPr userDrawn="1"/>
          </p:nvSpPr>
          <p:spPr>
            <a:xfrm rot="16200000">
              <a:off x="763442"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6" name="椭圆 55">
              <a:extLst>
                <a:ext uri="{FF2B5EF4-FFF2-40B4-BE49-F238E27FC236}">
                  <a16:creationId xmlns:a16="http://schemas.microsoft.com/office/drawing/2014/main" id="{177E643A-A95F-FD2E-B9CB-2E68C84BF53A}"/>
                </a:ext>
              </a:extLst>
            </p:cNvPr>
            <p:cNvSpPr/>
            <p:nvPr userDrawn="1"/>
          </p:nvSpPr>
          <p:spPr>
            <a:xfrm rot="16200000">
              <a:off x="763442"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BEE703AE-7AB6-5032-86B5-C97C42D616C6}"/>
                </a:ext>
              </a:extLst>
            </p:cNvPr>
            <p:cNvSpPr/>
            <p:nvPr userDrawn="1"/>
          </p:nvSpPr>
          <p:spPr>
            <a:xfrm rot="16200000">
              <a:off x="894191"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8" name="椭圆 57">
              <a:extLst>
                <a:ext uri="{FF2B5EF4-FFF2-40B4-BE49-F238E27FC236}">
                  <a16:creationId xmlns:a16="http://schemas.microsoft.com/office/drawing/2014/main" id="{1010DE61-8546-5AB9-EF8A-DC61C46DE78B}"/>
                </a:ext>
              </a:extLst>
            </p:cNvPr>
            <p:cNvSpPr/>
            <p:nvPr userDrawn="1"/>
          </p:nvSpPr>
          <p:spPr>
            <a:xfrm rot="16200000">
              <a:off x="894191"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9" name="椭圆 58">
              <a:extLst>
                <a:ext uri="{FF2B5EF4-FFF2-40B4-BE49-F238E27FC236}">
                  <a16:creationId xmlns:a16="http://schemas.microsoft.com/office/drawing/2014/main" id="{45B3EF7C-ACA0-BD41-43DF-352DDC096E3D}"/>
                </a:ext>
              </a:extLst>
            </p:cNvPr>
            <p:cNvSpPr/>
            <p:nvPr userDrawn="1"/>
          </p:nvSpPr>
          <p:spPr>
            <a:xfrm rot="16200000">
              <a:off x="894191"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0" name="椭圆 59">
              <a:extLst>
                <a:ext uri="{FF2B5EF4-FFF2-40B4-BE49-F238E27FC236}">
                  <a16:creationId xmlns:a16="http://schemas.microsoft.com/office/drawing/2014/main" id="{09AF5DDB-E9AD-2B62-E6A6-A5316FFF6076}"/>
                </a:ext>
              </a:extLst>
            </p:cNvPr>
            <p:cNvSpPr/>
            <p:nvPr userDrawn="1"/>
          </p:nvSpPr>
          <p:spPr>
            <a:xfrm rot="16200000">
              <a:off x="894191"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1" name="椭圆 60">
              <a:extLst>
                <a:ext uri="{FF2B5EF4-FFF2-40B4-BE49-F238E27FC236}">
                  <a16:creationId xmlns:a16="http://schemas.microsoft.com/office/drawing/2014/main" id="{7945606C-3EC6-7B48-A233-A4AFE7EB214F}"/>
                </a:ext>
              </a:extLst>
            </p:cNvPr>
            <p:cNvSpPr/>
            <p:nvPr userDrawn="1"/>
          </p:nvSpPr>
          <p:spPr>
            <a:xfrm rot="16200000">
              <a:off x="894191"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2" name="椭圆 61">
              <a:extLst>
                <a:ext uri="{FF2B5EF4-FFF2-40B4-BE49-F238E27FC236}">
                  <a16:creationId xmlns:a16="http://schemas.microsoft.com/office/drawing/2014/main" id="{6F9E318F-6A79-DF56-D79D-F14936FA0839}"/>
                </a:ext>
              </a:extLst>
            </p:cNvPr>
            <p:cNvSpPr/>
            <p:nvPr userDrawn="1"/>
          </p:nvSpPr>
          <p:spPr>
            <a:xfrm rot="16200000">
              <a:off x="894191"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6839E18-A237-2560-A3C7-92E87ADF4FCA}"/>
                </a:ext>
              </a:extLst>
            </p:cNvPr>
            <p:cNvSpPr/>
            <p:nvPr userDrawn="1"/>
          </p:nvSpPr>
          <p:spPr>
            <a:xfrm rot="16200000">
              <a:off x="1035195"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4" name="椭圆 63">
              <a:extLst>
                <a:ext uri="{FF2B5EF4-FFF2-40B4-BE49-F238E27FC236}">
                  <a16:creationId xmlns:a16="http://schemas.microsoft.com/office/drawing/2014/main" id="{DE0CF812-693B-ACE0-64B9-3B03F7A1AF19}"/>
                </a:ext>
              </a:extLst>
            </p:cNvPr>
            <p:cNvSpPr/>
            <p:nvPr userDrawn="1"/>
          </p:nvSpPr>
          <p:spPr>
            <a:xfrm rot="16200000">
              <a:off x="1035195"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5" name="椭圆 64">
              <a:extLst>
                <a:ext uri="{FF2B5EF4-FFF2-40B4-BE49-F238E27FC236}">
                  <a16:creationId xmlns:a16="http://schemas.microsoft.com/office/drawing/2014/main" id="{A618CE63-4179-AE7E-7EFA-31FE4895D4C7}"/>
                </a:ext>
              </a:extLst>
            </p:cNvPr>
            <p:cNvSpPr/>
            <p:nvPr userDrawn="1"/>
          </p:nvSpPr>
          <p:spPr>
            <a:xfrm rot="16200000">
              <a:off x="1035195"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6" name="椭圆 65">
              <a:extLst>
                <a:ext uri="{FF2B5EF4-FFF2-40B4-BE49-F238E27FC236}">
                  <a16:creationId xmlns:a16="http://schemas.microsoft.com/office/drawing/2014/main" id="{C9BEBCBA-FA8B-E16C-D8E1-F24818496DAF}"/>
                </a:ext>
              </a:extLst>
            </p:cNvPr>
            <p:cNvSpPr/>
            <p:nvPr userDrawn="1"/>
          </p:nvSpPr>
          <p:spPr>
            <a:xfrm rot="16200000">
              <a:off x="1035195"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7" name="椭圆 66">
              <a:extLst>
                <a:ext uri="{FF2B5EF4-FFF2-40B4-BE49-F238E27FC236}">
                  <a16:creationId xmlns:a16="http://schemas.microsoft.com/office/drawing/2014/main" id="{C6BA3A97-E53B-0389-1F51-2BF1F8C09B2A}"/>
                </a:ext>
              </a:extLst>
            </p:cNvPr>
            <p:cNvSpPr/>
            <p:nvPr userDrawn="1"/>
          </p:nvSpPr>
          <p:spPr>
            <a:xfrm rot="16200000">
              <a:off x="1035195"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8" name="椭圆 67">
              <a:extLst>
                <a:ext uri="{FF2B5EF4-FFF2-40B4-BE49-F238E27FC236}">
                  <a16:creationId xmlns:a16="http://schemas.microsoft.com/office/drawing/2014/main" id="{A5380AA5-D3F4-60FC-0529-C9A6E02A904F}"/>
                </a:ext>
              </a:extLst>
            </p:cNvPr>
            <p:cNvSpPr/>
            <p:nvPr userDrawn="1"/>
          </p:nvSpPr>
          <p:spPr>
            <a:xfrm rot="16200000">
              <a:off x="1035195"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2E44CB00-C974-EC4C-0D4F-EBEFC81E692E}"/>
                </a:ext>
              </a:extLst>
            </p:cNvPr>
            <p:cNvSpPr/>
            <p:nvPr userDrawn="1"/>
          </p:nvSpPr>
          <p:spPr>
            <a:xfrm rot="16200000">
              <a:off x="1172930"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0" name="椭圆 69">
              <a:extLst>
                <a:ext uri="{FF2B5EF4-FFF2-40B4-BE49-F238E27FC236}">
                  <a16:creationId xmlns:a16="http://schemas.microsoft.com/office/drawing/2014/main" id="{31BC7722-BF6B-6C5C-4E82-5E604D24BD61}"/>
                </a:ext>
              </a:extLst>
            </p:cNvPr>
            <p:cNvSpPr/>
            <p:nvPr userDrawn="1"/>
          </p:nvSpPr>
          <p:spPr>
            <a:xfrm rot="16200000">
              <a:off x="1172930"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1" name="椭圆 70">
              <a:extLst>
                <a:ext uri="{FF2B5EF4-FFF2-40B4-BE49-F238E27FC236}">
                  <a16:creationId xmlns:a16="http://schemas.microsoft.com/office/drawing/2014/main" id="{368D9F80-9EBF-384B-04A9-C81C3E0BDAD8}"/>
                </a:ext>
              </a:extLst>
            </p:cNvPr>
            <p:cNvSpPr/>
            <p:nvPr userDrawn="1"/>
          </p:nvSpPr>
          <p:spPr>
            <a:xfrm rot="16200000">
              <a:off x="1172930"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2" name="椭圆 71">
              <a:extLst>
                <a:ext uri="{FF2B5EF4-FFF2-40B4-BE49-F238E27FC236}">
                  <a16:creationId xmlns:a16="http://schemas.microsoft.com/office/drawing/2014/main" id="{7CF6E159-4080-19B8-80D7-2FB81182A206}"/>
                </a:ext>
              </a:extLst>
            </p:cNvPr>
            <p:cNvSpPr/>
            <p:nvPr userDrawn="1"/>
          </p:nvSpPr>
          <p:spPr>
            <a:xfrm rot="16200000">
              <a:off x="1172930"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3" name="椭圆 72">
              <a:extLst>
                <a:ext uri="{FF2B5EF4-FFF2-40B4-BE49-F238E27FC236}">
                  <a16:creationId xmlns:a16="http://schemas.microsoft.com/office/drawing/2014/main" id="{51022302-6E1C-86F9-C49A-DB27154354DF}"/>
                </a:ext>
              </a:extLst>
            </p:cNvPr>
            <p:cNvSpPr/>
            <p:nvPr userDrawn="1"/>
          </p:nvSpPr>
          <p:spPr>
            <a:xfrm rot="16200000">
              <a:off x="1172930"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4" name="椭圆 73">
              <a:extLst>
                <a:ext uri="{FF2B5EF4-FFF2-40B4-BE49-F238E27FC236}">
                  <a16:creationId xmlns:a16="http://schemas.microsoft.com/office/drawing/2014/main" id="{1F56564B-21E2-5826-429B-09E798D03C82}"/>
                </a:ext>
              </a:extLst>
            </p:cNvPr>
            <p:cNvSpPr/>
            <p:nvPr userDrawn="1"/>
          </p:nvSpPr>
          <p:spPr>
            <a:xfrm rot="16200000">
              <a:off x="1172930"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6" name="直接连接符 75">
            <a:extLst>
              <a:ext uri="{FF2B5EF4-FFF2-40B4-BE49-F238E27FC236}">
                <a16:creationId xmlns:a16="http://schemas.microsoft.com/office/drawing/2014/main" id="{D8ACA597-8EBE-23D8-B45E-43AE3C8A133F}"/>
              </a:ext>
            </a:extLst>
          </p:cNvPr>
          <p:cNvCxnSpPr>
            <a:cxnSpLocks/>
          </p:cNvCxnSpPr>
          <p:nvPr userDrawn="1"/>
        </p:nvCxnSpPr>
        <p:spPr>
          <a:xfrm>
            <a:off x="5464493" y="1906394"/>
            <a:ext cx="1263014" cy="0"/>
          </a:xfrm>
          <a:prstGeom prst="line">
            <a:avLst/>
          </a:prstGeom>
          <a:ln w="95250" cmpd="thickThi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7" name="文本占位符 116">
            <a:extLst>
              <a:ext uri="{FF2B5EF4-FFF2-40B4-BE49-F238E27FC236}">
                <a16:creationId xmlns:a16="http://schemas.microsoft.com/office/drawing/2014/main" id="{1AF21135-6FBF-E76C-49AA-68499B3285E5}"/>
              </a:ext>
            </a:extLst>
          </p:cNvPr>
          <p:cNvSpPr>
            <a:spLocks noGrp="1"/>
          </p:cNvSpPr>
          <p:nvPr>
            <p:ph type="body" sz="quarter" idx="16" hasCustomPrompt="1"/>
          </p:nvPr>
        </p:nvSpPr>
        <p:spPr>
          <a:xfrm>
            <a:off x="5086667" y="1951797"/>
            <a:ext cx="2018665" cy="424732"/>
          </a:xfrm>
          <a:prstGeom prst="rect">
            <a:avLst/>
          </a:prstGeom>
        </p:spPr>
        <p:txBody>
          <a:bodyPr>
            <a:spAutoFit/>
          </a:bodyPr>
          <a:lstStyle>
            <a:lvl1pPr marL="0" indent="0" algn="ctr">
              <a:buFontTx/>
              <a:buNone/>
              <a:defRPr sz="2400">
                <a:solidFill>
                  <a:schemeClr val="bg1">
                    <a:lumMod val="50000"/>
                  </a:schemeClr>
                </a:solidFill>
              </a:defRPr>
            </a:lvl1pPr>
          </a:lstStyle>
          <a:p>
            <a:pPr lvl="0"/>
            <a:r>
              <a:rPr lang="en-US" altLang="zh-CN" dirty="0"/>
              <a:t>CONTENTS</a:t>
            </a:r>
            <a:endParaRPr lang="zh-CN" altLang="en-US" dirty="0"/>
          </a:p>
        </p:txBody>
      </p:sp>
      <p:pic>
        <p:nvPicPr>
          <p:cNvPr id="120" name="图片 119">
            <a:extLst>
              <a:ext uri="{FF2B5EF4-FFF2-40B4-BE49-F238E27FC236}">
                <a16:creationId xmlns:a16="http://schemas.microsoft.com/office/drawing/2014/main" id="{A7FA257A-23CB-E14D-58A2-65893F0AB28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793" y="3459480"/>
            <a:ext cx="12191503" cy="3411031"/>
          </a:xfrm>
          <a:prstGeom prst="rect">
            <a:avLst/>
          </a:prstGeom>
        </p:spPr>
      </p:pic>
      <p:sp>
        <p:nvSpPr>
          <p:cNvPr id="121" name="矩形 120">
            <a:extLst>
              <a:ext uri="{FF2B5EF4-FFF2-40B4-BE49-F238E27FC236}">
                <a16:creationId xmlns:a16="http://schemas.microsoft.com/office/drawing/2014/main" id="{857C033F-F7F1-F80C-2D57-0802DA22777E}"/>
              </a:ext>
            </a:extLst>
          </p:cNvPr>
          <p:cNvSpPr/>
          <p:nvPr userDrawn="1"/>
        </p:nvSpPr>
        <p:spPr>
          <a:xfrm>
            <a:off x="0" y="3459480"/>
            <a:ext cx="12192000" cy="3411031"/>
          </a:xfrm>
          <a:prstGeom prst="rect">
            <a:avLst/>
          </a:pr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nvGrpSpPr>
          <p:cNvPr id="122" name="组合 121">
            <a:extLst>
              <a:ext uri="{FF2B5EF4-FFF2-40B4-BE49-F238E27FC236}">
                <a16:creationId xmlns:a16="http://schemas.microsoft.com/office/drawing/2014/main" id="{5342980C-6FAB-A6FC-B152-3E3F1214235F}"/>
              </a:ext>
            </a:extLst>
          </p:cNvPr>
          <p:cNvGrpSpPr/>
          <p:nvPr userDrawn="1"/>
        </p:nvGrpSpPr>
        <p:grpSpPr>
          <a:xfrm>
            <a:off x="0" y="6353366"/>
            <a:ext cx="1780743" cy="360612"/>
            <a:chOff x="7970520" y="411480"/>
            <a:chExt cx="3977640" cy="805498"/>
          </a:xfrm>
          <a:gradFill flip="none" rotWithShape="1">
            <a:gsLst>
              <a:gs pos="0">
                <a:schemeClr val="accent3"/>
              </a:gs>
              <a:gs pos="100000">
                <a:schemeClr val="bg1"/>
              </a:gs>
            </a:gsLst>
            <a:lin ang="0" scaled="1"/>
            <a:tileRect/>
          </a:gradFill>
        </p:grpSpPr>
        <p:sp>
          <p:nvSpPr>
            <p:cNvPr id="123" name="椭圆 122">
              <a:extLst>
                <a:ext uri="{FF2B5EF4-FFF2-40B4-BE49-F238E27FC236}">
                  <a16:creationId xmlns:a16="http://schemas.microsoft.com/office/drawing/2014/main" id="{59A7B62B-D3F4-A147-2E88-602EE0B51B75}"/>
                </a:ext>
              </a:extLst>
            </p:cNvPr>
            <p:cNvSpPr/>
            <p:nvPr userDrawn="1"/>
          </p:nvSpPr>
          <p:spPr>
            <a:xfrm>
              <a:off x="797052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7F838AC7-24EE-091A-4F78-00EEB64865C7}"/>
                </a:ext>
              </a:extLst>
            </p:cNvPr>
            <p:cNvSpPr/>
            <p:nvPr userDrawn="1"/>
          </p:nvSpPr>
          <p:spPr>
            <a:xfrm>
              <a:off x="831549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5" name="椭圆 124">
              <a:extLst>
                <a:ext uri="{FF2B5EF4-FFF2-40B4-BE49-F238E27FC236}">
                  <a16:creationId xmlns:a16="http://schemas.microsoft.com/office/drawing/2014/main" id="{38725944-9D38-3549-CD71-A84C277446D8}"/>
                </a:ext>
              </a:extLst>
            </p:cNvPr>
            <p:cNvSpPr/>
            <p:nvPr userDrawn="1"/>
          </p:nvSpPr>
          <p:spPr>
            <a:xfrm>
              <a:off x="866047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6" name="椭圆 125">
              <a:extLst>
                <a:ext uri="{FF2B5EF4-FFF2-40B4-BE49-F238E27FC236}">
                  <a16:creationId xmlns:a16="http://schemas.microsoft.com/office/drawing/2014/main" id="{77C8D603-3B2A-7F4C-3CDD-5A7F2BB5B797}"/>
                </a:ext>
              </a:extLst>
            </p:cNvPr>
            <p:cNvSpPr/>
            <p:nvPr userDrawn="1"/>
          </p:nvSpPr>
          <p:spPr>
            <a:xfrm>
              <a:off x="900545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7" name="椭圆 126">
              <a:extLst>
                <a:ext uri="{FF2B5EF4-FFF2-40B4-BE49-F238E27FC236}">
                  <a16:creationId xmlns:a16="http://schemas.microsoft.com/office/drawing/2014/main" id="{70048B99-D2A1-E3D9-6EC4-920298F491DC}"/>
                </a:ext>
              </a:extLst>
            </p:cNvPr>
            <p:cNvSpPr/>
            <p:nvPr userDrawn="1"/>
          </p:nvSpPr>
          <p:spPr>
            <a:xfrm>
              <a:off x="935043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8" name="椭圆 127">
              <a:extLst>
                <a:ext uri="{FF2B5EF4-FFF2-40B4-BE49-F238E27FC236}">
                  <a16:creationId xmlns:a16="http://schemas.microsoft.com/office/drawing/2014/main" id="{B81ECA64-79E8-E877-B3B0-2ED82774BD63}"/>
                </a:ext>
              </a:extLst>
            </p:cNvPr>
            <p:cNvSpPr/>
            <p:nvPr userDrawn="1"/>
          </p:nvSpPr>
          <p:spPr>
            <a:xfrm>
              <a:off x="9695411"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9" name="椭圆 128">
              <a:extLst>
                <a:ext uri="{FF2B5EF4-FFF2-40B4-BE49-F238E27FC236}">
                  <a16:creationId xmlns:a16="http://schemas.microsoft.com/office/drawing/2014/main" id="{748FB421-D5E4-A560-CEAD-F1A3F2851E18}"/>
                </a:ext>
              </a:extLst>
            </p:cNvPr>
            <p:cNvSpPr/>
            <p:nvPr userDrawn="1"/>
          </p:nvSpPr>
          <p:spPr>
            <a:xfrm>
              <a:off x="10040389"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0" name="椭圆 129">
              <a:extLst>
                <a:ext uri="{FF2B5EF4-FFF2-40B4-BE49-F238E27FC236}">
                  <a16:creationId xmlns:a16="http://schemas.microsoft.com/office/drawing/2014/main" id="{334F32DC-44EB-F4ED-A6D0-6D2818CD3CDC}"/>
                </a:ext>
              </a:extLst>
            </p:cNvPr>
            <p:cNvSpPr/>
            <p:nvPr userDrawn="1"/>
          </p:nvSpPr>
          <p:spPr>
            <a:xfrm>
              <a:off x="1038536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1" name="椭圆 130">
              <a:extLst>
                <a:ext uri="{FF2B5EF4-FFF2-40B4-BE49-F238E27FC236}">
                  <a16:creationId xmlns:a16="http://schemas.microsoft.com/office/drawing/2014/main" id="{C8768214-89B3-8B5B-F3BE-67BE6CF724AC}"/>
                </a:ext>
              </a:extLst>
            </p:cNvPr>
            <p:cNvSpPr/>
            <p:nvPr userDrawn="1"/>
          </p:nvSpPr>
          <p:spPr>
            <a:xfrm>
              <a:off x="1073034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2" name="椭圆 131">
              <a:extLst>
                <a:ext uri="{FF2B5EF4-FFF2-40B4-BE49-F238E27FC236}">
                  <a16:creationId xmlns:a16="http://schemas.microsoft.com/office/drawing/2014/main" id="{4E62AC6B-5A8E-0772-1AC6-77FD14002983}"/>
                </a:ext>
              </a:extLst>
            </p:cNvPr>
            <p:cNvSpPr/>
            <p:nvPr userDrawn="1"/>
          </p:nvSpPr>
          <p:spPr>
            <a:xfrm>
              <a:off x="1107532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3" name="椭圆 132">
              <a:extLst>
                <a:ext uri="{FF2B5EF4-FFF2-40B4-BE49-F238E27FC236}">
                  <a16:creationId xmlns:a16="http://schemas.microsoft.com/office/drawing/2014/main" id="{11156E4E-9616-E617-7A78-2C4469D986D4}"/>
                </a:ext>
              </a:extLst>
            </p:cNvPr>
            <p:cNvSpPr/>
            <p:nvPr userDrawn="1"/>
          </p:nvSpPr>
          <p:spPr>
            <a:xfrm>
              <a:off x="1142030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4" name="椭圆 133">
              <a:extLst>
                <a:ext uri="{FF2B5EF4-FFF2-40B4-BE49-F238E27FC236}">
                  <a16:creationId xmlns:a16="http://schemas.microsoft.com/office/drawing/2014/main" id="{8BA17904-17E6-BC64-E028-FB6C1A913FE0}"/>
                </a:ext>
              </a:extLst>
            </p:cNvPr>
            <p:cNvSpPr/>
            <p:nvPr userDrawn="1"/>
          </p:nvSpPr>
          <p:spPr>
            <a:xfrm>
              <a:off x="1176528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689455FD-1964-DAB2-595E-CF01FD539F2B}"/>
                </a:ext>
              </a:extLst>
            </p:cNvPr>
            <p:cNvSpPr/>
            <p:nvPr userDrawn="1"/>
          </p:nvSpPr>
          <p:spPr>
            <a:xfrm>
              <a:off x="797052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3977F9C0-2D4C-C040-CB00-BD4024F0C96E}"/>
                </a:ext>
              </a:extLst>
            </p:cNvPr>
            <p:cNvSpPr/>
            <p:nvPr userDrawn="1"/>
          </p:nvSpPr>
          <p:spPr>
            <a:xfrm>
              <a:off x="831549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7" name="椭圆 136">
              <a:extLst>
                <a:ext uri="{FF2B5EF4-FFF2-40B4-BE49-F238E27FC236}">
                  <a16:creationId xmlns:a16="http://schemas.microsoft.com/office/drawing/2014/main" id="{83A8BBC7-9DA3-1D11-5166-EC76334E7AF6}"/>
                </a:ext>
              </a:extLst>
            </p:cNvPr>
            <p:cNvSpPr/>
            <p:nvPr userDrawn="1"/>
          </p:nvSpPr>
          <p:spPr>
            <a:xfrm>
              <a:off x="866047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8" name="椭圆 137">
              <a:extLst>
                <a:ext uri="{FF2B5EF4-FFF2-40B4-BE49-F238E27FC236}">
                  <a16:creationId xmlns:a16="http://schemas.microsoft.com/office/drawing/2014/main" id="{CB4B52A7-6986-122F-0CBE-B4109CEC809D}"/>
                </a:ext>
              </a:extLst>
            </p:cNvPr>
            <p:cNvSpPr/>
            <p:nvPr userDrawn="1"/>
          </p:nvSpPr>
          <p:spPr>
            <a:xfrm>
              <a:off x="900545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9" name="椭圆 138">
              <a:extLst>
                <a:ext uri="{FF2B5EF4-FFF2-40B4-BE49-F238E27FC236}">
                  <a16:creationId xmlns:a16="http://schemas.microsoft.com/office/drawing/2014/main" id="{1EDF9D93-89F9-87E6-2073-1305AB5F3CE6}"/>
                </a:ext>
              </a:extLst>
            </p:cNvPr>
            <p:cNvSpPr/>
            <p:nvPr userDrawn="1"/>
          </p:nvSpPr>
          <p:spPr>
            <a:xfrm>
              <a:off x="935043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0" name="椭圆 139">
              <a:extLst>
                <a:ext uri="{FF2B5EF4-FFF2-40B4-BE49-F238E27FC236}">
                  <a16:creationId xmlns:a16="http://schemas.microsoft.com/office/drawing/2014/main" id="{C6793079-EAD8-22A9-569F-FED193C6AA81}"/>
                </a:ext>
              </a:extLst>
            </p:cNvPr>
            <p:cNvSpPr/>
            <p:nvPr userDrawn="1"/>
          </p:nvSpPr>
          <p:spPr>
            <a:xfrm>
              <a:off x="9695411"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1" name="椭圆 140">
              <a:extLst>
                <a:ext uri="{FF2B5EF4-FFF2-40B4-BE49-F238E27FC236}">
                  <a16:creationId xmlns:a16="http://schemas.microsoft.com/office/drawing/2014/main" id="{73679B8A-289F-B401-6AE7-3E0579C00B3B}"/>
                </a:ext>
              </a:extLst>
            </p:cNvPr>
            <p:cNvSpPr/>
            <p:nvPr userDrawn="1"/>
          </p:nvSpPr>
          <p:spPr>
            <a:xfrm>
              <a:off x="10040389"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2" name="椭圆 141">
              <a:extLst>
                <a:ext uri="{FF2B5EF4-FFF2-40B4-BE49-F238E27FC236}">
                  <a16:creationId xmlns:a16="http://schemas.microsoft.com/office/drawing/2014/main" id="{5FCA940A-E0E8-816A-B3D6-EDB4F6E7AD26}"/>
                </a:ext>
              </a:extLst>
            </p:cNvPr>
            <p:cNvSpPr/>
            <p:nvPr userDrawn="1"/>
          </p:nvSpPr>
          <p:spPr>
            <a:xfrm>
              <a:off x="1038536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3" name="椭圆 142">
              <a:extLst>
                <a:ext uri="{FF2B5EF4-FFF2-40B4-BE49-F238E27FC236}">
                  <a16:creationId xmlns:a16="http://schemas.microsoft.com/office/drawing/2014/main" id="{EAA39E97-3638-7EBB-442E-EDC4085CD0FD}"/>
                </a:ext>
              </a:extLst>
            </p:cNvPr>
            <p:cNvSpPr/>
            <p:nvPr userDrawn="1"/>
          </p:nvSpPr>
          <p:spPr>
            <a:xfrm>
              <a:off x="1073034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4" name="椭圆 143">
              <a:extLst>
                <a:ext uri="{FF2B5EF4-FFF2-40B4-BE49-F238E27FC236}">
                  <a16:creationId xmlns:a16="http://schemas.microsoft.com/office/drawing/2014/main" id="{808C2AE8-5360-D4D5-E74A-1166E86D6D98}"/>
                </a:ext>
              </a:extLst>
            </p:cNvPr>
            <p:cNvSpPr/>
            <p:nvPr userDrawn="1"/>
          </p:nvSpPr>
          <p:spPr>
            <a:xfrm>
              <a:off x="1107532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5" name="椭圆 144">
              <a:extLst>
                <a:ext uri="{FF2B5EF4-FFF2-40B4-BE49-F238E27FC236}">
                  <a16:creationId xmlns:a16="http://schemas.microsoft.com/office/drawing/2014/main" id="{4688C285-4A3F-C643-7A32-AEDC1692C31F}"/>
                </a:ext>
              </a:extLst>
            </p:cNvPr>
            <p:cNvSpPr/>
            <p:nvPr userDrawn="1"/>
          </p:nvSpPr>
          <p:spPr>
            <a:xfrm>
              <a:off x="1142030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6" name="椭圆 145">
              <a:extLst>
                <a:ext uri="{FF2B5EF4-FFF2-40B4-BE49-F238E27FC236}">
                  <a16:creationId xmlns:a16="http://schemas.microsoft.com/office/drawing/2014/main" id="{5C9F6BC5-AA7E-9DA2-D55D-00343825A9B2}"/>
                </a:ext>
              </a:extLst>
            </p:cNvPr>
            <p:cNvSpPr/>
            <p:nvPr userDrawn="1"/>
          </p:nvSpPr>
          <p:spPr>
            <a:xfrm>
              <a:off x="1176528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6CF4CAAA-83FE-5000-ED5B-04967BE88D20}"/>
                </a:ext>
              </a:extLst>
            </p:cNvPr>
            <p:cNvSpPr/>
            <p:nvPr userDrawn="1"/>
          </p:nvSpPr>
          <p:spPr>
            <a:xfrm>
              <a:off x="797052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59200B36-B8EA-13D9-6132-86958184EFC7}"/>
                </a:ext>
              </a:extLst>
            </p:cNvPr>
            <p:cNvSpPr/>
            <p:nvPr userDrawn="1"/>
          </p:nvSpPr>
          <p:spPr>
            <a:xfrm>
              <a:off x="831549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9" name="椭圆 148">
              <a:extLst>
                <a:ext uri="{FF2B5EF4-FFF2-40B4-BE49-F238E27FC236}">
                  <a16:creationId xmlns:a16="http://schemas.microsoft.com/office/drawing/2014/main" id="{1A93448D-D391-3EB3-375A-A95266F0200A}"/>
                </a:ext>
              </a:extLst>
            </p:cNvPr>
            <p:cNvSpPr/>
            <p:nvPr userDrawn="1"/>
          </p:nvSpPr>
          <p:spPr>
            <a:xfrm>
              <a:off x="866047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0" name="椭圆 149">
              <a:extLst>
                <a:ext uri="{FF2B5EF4-FFF2-40B4-BE49-F238E27FC236}">
                  <a16:creationId xmlns:a16="http://schemas.microsoft.com/office/drawing/2014/main" id="{090EFAD5-4523-F111-FD53-3EC6700270BC}"/>
                </a:ext>
              </a:extLst>
            </p:cNvPr>
            <p:cNvSpPr/>
            <p:nvPr userDrawn="1"/>
          </p:nvSpPr>
          <p:spPr>
            <a:xfrm>
              <a:off x="900545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1" name="椭圆 150">
              <a:extLst>
                <a:ext uri="{FF2B5EF4-FFF2-40B4-BE49-F238E27FC236}">
                  <a16:creationId xmlns:a16="http://schemas.microsoft.com/office/drawing/2014/main" id="{3CAF83F6-651A-CABD-8F87-FAF80E1F4E84}"/>
                </a:ext>
              </a:extLst>
            </p:cNvPr>
            <p:cNvSpPr/>
            <p:nvPr userDrawn="1"/>
          </p:nvSpPr>
          <p:spPr>
            <a:xfrm>
              <a:off x="935043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2" name="椭圆 151">
              <a:extLst>
                <a:ext uri="{FF2B5EF4-FFF2-40B4-BE49-F238E27FC236}">
                  <a16:creationId xmlns:a16="http://schemas.microsoft.com/office/drawing/2014/main" id="{DFA06F14-15CB-BF41-554F-CABD66C33616}"/>
                </a:ext>
              </a:extLst>
            </p:cNvPr>
            <p:cNvSpPr/>
            <p:nvPr userDrawn="1"/>
          </p:nvSpPr>
          <p:spPr>
            <a:xfrm>
              <a:off x="9695411"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3" name="椭圆 152">
              <a:extLst>
                <a:ext uri="{FF2B5EF4-FFF2-40B4-BE49-F238E27FC236}">
                  <a16:creationId xmlns:a16="http://schemas.microsoft.com/office/drawing/2014/main" id="{63CF4946-181B-648B-C900-3366072A6F72}"/>
                </a:ext>
              </a:extLst>
            </p:cNvPr>
            <p:cNvSpPr/>
            <p:nvPr userDrawn="1"/>
          </p:nvSpPr>
          <p:spPr>
            <a:xfrm>
              <a:off x="10040389"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4" name="椭圆 153">
              <a:extLst>
                <a:ext uri="{FF2B5EF4-FFF2-40B4-BE49-F238E27FC236}">
                  <a16:creationId xmlns:a16="http://schemas.microsoft.com/office/drawing/2014/main" id="{6BA97302-6FF6-A482-C055-00EE0FE86D1C}"/>
                </a:ext>
              </a:extLst>
            </p:cNvPr>
            <p:cNvSpPr/>
            <p:nvPr userDrawn="1"/>
          </p:nvSpPr>
          <p:spPr>
            <a:xfrm>
              <a:off x="1038536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5" name="椭圆 154">
              <a:extLst>
                <a:ext uri="{FF2B5EF4-FFF2-40B4-BE49-F238E27FC236}">
                  <a16:creationId xmlns:a16="http://schemas.microsoft.com/office/drawing/2014/main" id="{A7BF1327-696D-AEC4-98B6-CA6BC2DEA642}"/>
                </a:ext>
              </a:extLst>
            </p:cNvPr>
            <p:cNvSpPr/>
            <p:nvPr userDrawn="1"/>
          </p:nvSpPr>
          <p:spPr>
            <a:xfrm>
              <a:off x="1073034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6" name="椭圆 155">
              <a:extLst>
                <a:ext uri="{FF2B5EF4-FFF2-40B4-BE49-F238E27FC236}">
                  <a16:creationId xmlns:a16="http://schemas.microsoft.com/office/drawing/2014/main" id="{E1FA7680-F7A7-6EA5-1413-E122902666CE}"/>
                </a:ext>
              </a:extLst>
            </p:cNvPr>
            <p:cNvSpPr/>
            <p:nvPr userDrawn="1"/>
          </p:nvSpPr>
          <p:spPr>
            <a:xfrm>
              <a:off x="1107532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7" name="椭圆 156">
              <a:extLst>
                <a:ext uri="{FF2B5EF4-FFF2-40B4-BE49-F238E27FC236}">
                  <a16:creationId xmlns:a16="http://schemas.microsoft.com/office/drawing/2014/main" id="{0AB333C5-58D8-38DF-F6EF-1719C3591CF7}"/>
                </a:ext>
              </a:extLst>
            </p:cNvPr>
            <p:cNvSpPr/>
            <p:nvPr userDrawn="1"/>
          </p:nvSpPr>
          <p:spPr>
            <a:xfrm>
              <a:off x="1142030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8" name="椭圆 157">
              <a:extLst>
                <a:ext uri="{FF2B5EF4-FFF2-40B4-BE49-F238E27FC236}">
                  <a16:creationId xmlns:a16="http://schemas.microsoft.com/office/drawing/2014/main" id="{B49CB557-D126-8B14-24F9-FDA958F34905}"/>
                </a:ext>
              </a:extLst>
            </p:cNvPr>
            <p:cNvSpPr/>
            <p:nvPr userDrawn="1"/>
          </p:nvSpPr>
          <p:spPr>
            <a:xfrm>
              <a:off x="1176528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6" name="矩形: 圆角 75">
            <a:extLst>
              <a:ext uri="{FF2B5EF4-FFF2-40B4-BE49-F238E27FC236}">
                <a16:creationId xmlns:a16="http://schemas.microsoft.com/office/drawing/2014/main" id="{D60EEBFB-9E2A-20B7-34B7-7563914469BB}"/>
              </a:ext>
            </a:extLst>
          </p:cNvPr>
          <p:cNvSpPr/>
          <p:nvPr userDrawn="1"/>
        </p:nvSpPr>
        <p:spPr>
          <a:xfrm flipV="1">
            <a:off x="690932" y="2187135"/>
            <a:ext cx="81873" cy="1490554"/>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5" name="图片 4" descr="高楼大厦的城市&#10;&#10;描述已自动生成">
            <a:extLst>
              <a:ext uri="{FF2B5EF4-FFF2-40B4-BE49-F238E27FC236}">
                <a16:creationId xmlns:a16="http://schemas.microsoft.com/office/drawing/2014/main" id="{B0BE1D24-0DAD-2E0D-45C9-F0B7CCF378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17105" y="5272343"/>
            <a:ext cx="12191503" cy="1712686"/>
          </a:xfrm>
          <a:prstGeom prst="rect">
            <a:avLst/>
          </a:prstGeom>
        </p:spPr>
      </p:pic>
      <p:sp>
        <p:nvSpPr>
          <p:cNvPr id="24" name="平行四边形 23">
            <a:extLst>
              <a:ext uri="{FF2B5EF4-FFF2-40B4-BE49-F238E27FC236}">
                <a16:creationId xmlns:a16="http://schemas.microsoft.com/office/drawing/2014/main" id="{A3D95FA7-00D1-84D0-BCE3-123EA74FD9D9}"/>
              </a:ext>
            </a:extLst>
          </p:cNvPr>
          <p:cNvSpPr>
            <a:spLocks/>
          </p:cNvSpPr>
          <p:nvPr userDrawn="1"/>
        </p:nvSpPr>
        <p:spPr>
          <a:xfrm>
            <a:off x="497" y="5279906"/>
            <a:ext cx="12191006" cy="1712686"/>
          </a:xfrm>
          <a:prstGeom prst="parallelogram">
            <a:avLst>
              <a:gd name="adj" fmla="val 0"/>
            </a:avLst>
          </a:pr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72" name="文本占位符 71">
            <a:extLst>
              <a:ext uri="{FF2B5EF4-FFF2-40B4-BE49-F238E27FC236}">
                <a16:creationId xmlns:a16="http://schemas.microsoft.com/office/drawing/2014/main" id="{B9C5C40D-4DED-AD2A-5035-6475A475DC3D}"/>
              </a:ext>
            </a:extLst>
          </p:cNvPr>
          <p:cNvSpPr>
            <a:spLocks noGrp="1"/>
          </p:cNvSpPr>
          <p:nvPr>
            <p:ph type="body" sz="quarter" idx="11" hasCustomPrompt="1"/>
          </p:nvPr>
        </p:nvSpPr>
        <p:spPr>
          <a:xfrm>
            <a:off x="708867" y="5738649"/>
            <a:ext cx="3924135" cy="914400"/>
          </a:xfrm>
          <a:prstGeom prst="rect">
            <a:avLst/>
          </a:prstGeom>
        </p:spPr>
        <p:txBody>
          <a:bodyPr/>
          <a:lstStyle>
            <a:lvl1pPr marL="0" indent="0">
              <a:buFontTx/>
              <a:buNone/>
              <a:defRPr sz="5400" b="1">
                <a:solidFill>
                  <a:schemeClr val="bg1">
                    <a:alpha val="20000"/>
                  </a:schemeClr>
                </a:solidFill>
              </a:defRPr>
            </a:lvl1pPr>
          </a:lstStyle>
          <a:p>
            <a:pPr lvl="0"/>
            <a:r>
              <a:rPr lang="en-US" altLang="zh-CN" dirty="0"/>
              <a:t>PART ONE</a:t>
            </a:r>
            <a:endParaRPr lang="zh-CN" altLang="en-US" dirty="0"/>
          </a:p>
        </p:txBody>
      </p:sp>
      <p:sp>
        <p:nvSpPr>
          <p:cNvPr id="74" name="文本占位符 73">
            <a:extLst>
              <a:ext uri="{FF2B5EF4-FFF2-40B4-BE49-F238E27FC236}">
                <a16:creationId xmlns:a16="http://schemas.microsoft.com/office/drawing/2014/main" id="{617F8927-7945-D56D-EAB6-69FAFF781D17}"/>
              </a:ext>
            </a:extLst>
          </p:cNvPr>
          <p:cNvSpPr>
            <a:spLocks noGrp="1"/>
          </p:cNvSpPr>
          <p:nvPr>
            <p:ph type="body" sz="quarter" idx="12" hasCustomPrompt="1"/>
          </p:nvPr>
        </p:nvSpPr>
        <p:spPr>
          <a:xfrm>
            <a:off x="733276" y="1116247"/>
            <a:ext cx="1937658" cy="1685077"/>
          </a:xfrm>
          <a:prstGeom prst="rect">
            <a:avLst/>
          </a:prstGeom>
        </p:spPr>
        <p:txBody>
          <a:bodyPr wrap="square">
            <a:spAutoFit/>
          </a:bodyPr>
          <a:lstStyle>
            <a:lvl1pPr marL="0" indent="0" algn="ctr">
              <a:buFontTx/>
              <a:buNone/>
              <a:defRPr sz="11500" b="1" cap="none" spc="0">
                <a:ln w="0"/>
                <a:solidFill>
                  <a:schemeClr val="accent1"/>
                </a:solidFill>
                <a:effectLst>
                  <a:outerShdw blurRad="38100" dist="25400" dir="5400000" algn="ctr" rotWithShape="0">
                    <a:srgbClr val="6E747A">
                      <a:alpha val="43000"/>
                    </a:srgbClr>
                  </a:outerShdw>
                </a:effectLst>
              </a:defRPr>
            </a:lvl1pPr>
          </a:lstStyle>
          <a:p>
            <a:pPr lvl="0"/>
            <a:r>
              <a:rPr lang="en-US" altLang="zh-CN" dirty="0"/>
              <a:t>01</a:t>
            </a:r>
            <a:endParaRPr lang="zh-CN" altLang="en-US" dirty="0"/>
          </a:p>
        </p:txBody>
      </p:sp>
      <p:pic>
        <p:nvPicPr>
          <p:cNvPr id="7" name="图片 6">
            <a:extLst>
              <a:ext uri="{FF2B5EF4-FFF2-40B4-BE49-F238E27FC236}">
                <a16:creationId xmlns:a16="http://schemas.microsoft.com/office/drawing/2014/main" id="{FC8964F9-72C1-93AC-01D1-91537ECC6BD9}"/>
              </a:ext>
            </a:extLst>
          </p:cNvPr>
          <p:cNvPicPr>
            <a:picLocks noChangeAspect="1"/>
          </p:cNvPicPr>
          <p:nvPr userDrawn="1"/>
        </p:nvPicPr>
        <p:blipFill>
          <a:blip r:embed="rId3">
            <a:extLst>
              <a:ext uri="{28A0092B-C50C-407E-A947-70E740481C1C}">
                <a14:useLocalDpi xmlns:a14="http://schemas.microsoft.com/office/drawing/2010/main"/>
              </a:ext>
            </a:extLst>
          </a:blip>
          <a:srcRect/>
          <a:stretch/>
        </p:blipFill>
        <p:spPr>
          <a:xfrm>
            <a:off x="3453994" y="2381844"/>
            <a:ext cx="9152274" cy="4608227"/>
          </a:xfrm>
          <a:prstGeom prst="rect">
            <a:avLst/>
          </a:prstGeom>
        </p:spPr>
      </p:pic>
      <p:sp>
        <p:nvSpPr>
          <p:cNvPr id="64" name="矩形: 圆角 63">
            <a:extLst>
              <a:ext uri="{FF2B5EF4-FFF2-40B4-BE49-F238E27FC236}">
                <a16:creationId xmlns:a16="http://schemas.microsoft.com/office/drawing/2014/main" id="{926E1BCD-8DBC-479F-F86A-829BA0F15D66}"/>
              </a:ext>
            </a:extLst>
          </p:cNvPr>
          <p:cNvSpPr/>
          <p:nvPr userDrawn="1"/>
        </p:nvSpPr>
        <p:spPr>
          <a:xfrm flipV="1">
            <a:off x="11905249" y="4248095"/>
            <a:ext cx="78814" cy="1490554"/>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5" name="矩形: 圆角 64">
            <a:extLst>
              <a:ext uri="{FF2B5EF4-FFF2-40B4-BE49-F238E27FC236}">
                <a16:creationId xmlns:a16="http://schemas.microsoft.com/office/drawing/2014/main" id="{DEAF1018-1111-2CA0-E6AD-A1E5264C99FB}"/>
              </a:ext>
            </a:extLst>
          </p:cNvPr>
          <p:cNvSpPr/>
          <p:nvPr userDrawn="1"/>
        </p:nvSpPr>
        <p:spPr>
          <a:xfrm flipV="1">
            <a:off x="5404876" y="4374086"/>
            <a:ext cx="81873" cy="1490554"/>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6" name="矩形: 圆角 65">
            <a:extLst>
              <a:ext uri="{FF2B5EF4-FFF2-40B4-BE49-F238E27FC236}">
                <a16:creationId xmlns:a16="http://schemas.microsoft.com/office/drawing/2014/main" id="{93C71115-7969-9FEC-4B1B-6ADA5D8CB48C}"/>
              </a:ext>
            </a:extLst>
          </p:cNvPr>
          <p:cNvSpPr/>
          <p:nvPr userDrawn="1"/>
        </p:nvSpPr>
        <p:spPr>
          <a:xfrm flipV="1">
            <a:off x="9113683" y="3841966"/>
            <a:ext cx="81873" cy="1436575"/>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7" name="矩形: 圆角 66">
            <a:extLst>
              <a:ext uri="{FF2B5EF4-FFF2-40B4-BE49-F238E27FC236}">
                <a16:creationId xmlns:a16="http://schemas.microsoft.com/office/drawing/2014/main" id="{0918A7EB-EF1E-AFBA-93B6-361F2BB9B9DC}"/>
              </a:ext>
            </a:extLst>
          </p:cNvPr>
          <p:cNvSpPr/>
          <p:nvPr userDrawn="1"/>
        </p:nvSpPr>
        <p:spPr>
          <a:xfrm flipV="1">
            <a:off x="6459017" y="3650701"/>
            <a:ext cx="102249" cy="1490554"/>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8" name="矩形: 圆角 67">
            <a:extLst>
              <a:ext uri="{FF2B5EF4-FFF2-40B4-BE49-F238E27FC236}">
                <a16:creationId xmlns:a16="http://schemas.microsoft.com/office/drawing/2014/main" id="{E138442E-0643-11F5-DAB4-98D4C0ACD9CD}"/>
              </a:ext>
            </a:extLst>
          </p:cNvPr>
          <p:cNvSpPr/>
          <p:nvPr userDrawn="1"/>
        </p:nvSpPr>
        <p:spPr>
          <a:xfrm flipV="1">
            <a:off x="10660202" y="3223102"/>
            <a:ext cx="81873" cy="1436575"/>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708867" y="2750171"/>
            <a:ext cx="4777882" cy="769441"/>
          </a:xfrm>
          <a:prstGeom prst="rect">
            <a:avLst/>
          </a:prstGeom>
        </p:spPr>
        <p:txBody>
          <a:bodyPr vert="horz" wrap="square" lIns="91440" tIns="45720" rIns="91440" bIns="45720" rtlCol="0" anchor="b">
            <a:spAutoFit/>
          </a:bodyPr>
          <a:lstStyle>
            <a:lvl1pPr>
              <a:lnSpc>
                <a:spcPct val="100000"/>
              </a:lnSpc>
              <a:defRPr lang="zh-CN" altLang="en-US" sz="4400">
                <a:solidFill>
                  <a:schemeClr val="tx1"/>
                </a:solidFill>
              </a:defRPr>
            </a:lvl1pPr>
          </a:lstStyle>
          <a:p>
            <a:pPr lvl="0" defTabSz="914354"/>
            <a:r>
              <a:rPr lang="zh-CN" altLang="en-US" dirty="0"/>
              <a:t>单击此处添加标题</a:t>
            </a:r>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708867" y="3534074"/>
            <a:ext cx="4777882" cy="328551"/>
          </a:xfrm>
          <a:prstGeom prst="rect">
            <a:avLst/>
          </a:prstGeom>
        </p:spPr>
        <p:txBody>
          <a:bodyPr wrap="square">
            <a:spAutoFit/>
          </a:bodyPr>
          <a:lstStyle>
            <a:lvl1pPr marL="0" indent="0">
              <a:lnSpc>
                <a:spcPct val="120000"/>
              </a:lnSpc>
              <a:spcBef>
                <a:spcPts val="0"/>
              </a:spcBef>
              <a:buNone/>
              <a:defRPr lang="en-US" altLang="zh-CN" sz="14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单击此处添加文本</a:t>
            </a:r>
          </a:p>
        </p:txBody>
      </p:sp>
      <p:sp>
        <p:nvSpPr>
          <p:cNvPr id="75" name="椭圆 74">
            <a:extLst>
              <a:ext uri="{FF2B5EF4-FFF2-40B4-BE49-F238E27FC236}">
                <a16:creationId xmlns:a16="http://schemas.microsoft.com/office/drawing/2014/main" id="{92EE8E0C-C1AB-FBB8-4B99-56C6688C1E14}"/>
              </a:ext>
            </a:extLst>
          </p:cNvPr>
          <p:cNvSpPr/>
          <p:nvPr userDrawn="1"/>
        </p:nvSpPr>
        <p:spPr>
          <a:xfrm rot="20603417">
            <a:off x="566737" y="1650262"/>
            <a:ext cx="2097620" cy="76944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a:extLst>
              <a:ext uri="{FF2B5EF4-FFF2-40B4-BE49-F238E27FC236}">
                <a16:creationId xmlns:a16="http://schemas.microsoft.com/office/drawing/2014/main" id="{314565BD-8738-9BD5-37CB-715EC64F54CD}"/>
              </a:ext>
            </a:extLst>
          </p:cNvPr>
          <p:cNvSpPr/>
          <p:nvPr userDrawn="1"/>
        </p:nvSpPr>
        <p:spPr>
          <a:xfrm flipV="1">
            <a:off x="2421498" y="946858"/>
            <a:ext cx="81873" cy="1490554"/>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78" name="组合 77">
            <a:extLst>
              <a:ext uri="{FF2B5EF4-FFF2-40B4-BE49-F238E27FC236}">
                <a16:creationId xmlns:a16="http://schemas.microsoft.com/office/drawing/2014/main" id="{68370850-926D-33AD-C76C-98F6E8E0FD55}"/>
              </a:ext>
            </a:extLst>
          </p:cNvPr>
          <p:cNvGrpSpPr/>
          <p:nvPr userDrawn="1"/>
        </p:nvGrpSpPr>
        <p:grpSpPr>
          <a:xfrm>
            <a:off x="10080520" y="624108"/>
            <a:ext cx="1780743" cy="360612"/>
            <a:chOff x="7970520" y="411480"/>
            <a:chExt cx="3977640" cy="805498"/>
          </a:xfrm>
          <a:gradFill flip="none" rotWithShape="1">
            <a:gsLst>
              <a:gs pos="0">
                <a:schemeClr val="accent2"/>
              </a:gs>
              <a:gs pos="100000">
                <a:schemeClr val="bg1"/>
              </a:gs>
            </a:gsLst>
            <a:lin ang="10800000" scaled="1"/>
            <a:tileRect/>
          </a:gradFill>
        </p:grpSpPr>
        <p:sp>
          <p:nvSpPr>
            <p:cNvPr id="79" name="椭圆 78">
              <a:extLst>
                <a:ext uri="{FF2B5EF4-FFF2-40B4-BE49-F238E27FC236}">
                  <a16:creationId xmlns:a16="http://schemas.microsoft.com/office/drawing/2014/main" id="{B020655B-CD17-D1BB-6803-313E7D681517}"/>
                </a:ext>
              </a:extLst>
            </p:cNvPr>
            <p:cNvSpPr/>
            <p:nvPr userDrawn="1"/>
          </p:nvSpPr>
          <p:spPr>
            <a:xfrm>
              <a:off x="797052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0B9BB869-D822-A1EB-6889-4DB05C998B99}"/>
                </a:ext>
              </a:extLst>
            </p:cNvPr>
            <p:cNvSpPr/>
            <p:nvPr userDrawn="1"/>
          </p:nvSpPr>
          <p:spPr>
            <a:xfrm>
              <a:off x="831549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1" name="椭圆 80">
              <a:extLst>
                <a:ext uri="{FF2B5EF4-FFF2-40B4-BE49-F238E27FC236}">
                  <a16:creationId xmlns:a16="http://schemas.microsoft.com/office/drawing/2014/main" id="{91A4094B-0567-47A9-0B37-E0D408D5A49B}"/>
                </a:ext>
              </a:extLst>
            </p:cNvPr>
            <p:cNvSpPr/>
            <p:nvPr userDrawn="1"/>
          </p:nvSpPr>
          <p:spPr>
            <a:xfrm>
              <a:off x="866047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2" name="椭圆 81">
              <a:extLst>
                <a:ext uri="{FF2B5EF4-FFF2-40B4-BE49-F238E27FC236}">
                  <a16:creationId xmlns:a16="http://schemas.microsoft.com/office/drawing/2014/main" id="{76A23F35-47E8-E5A2-D207-346D80C688A9}"/>
                </a:ext>
              </a:extLst>
            </p:cNvPr>
            <p:cNvSpPr/>
            <p:nvPr userDrawn="1"/>
          </p:nvSpPr>
          <p:spPr>
            <a:xfrm>
              <a:off x="900545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3" name="椭圆 82">
              <a:extLst>
                <a:ext uri="{FF2B5EF4-FFF2-40B4-BE49-F238E27FC236}">
                  <a16:creationId xmlns:a16="http://schemas.microsoft.com/office/drawing/2014/main" id="{ED1B9008-9BE6-B8A1-AB4E-3964DEAD3999}"/>
                </a:ext>
              </a:extLst>
            </p:cNvPr>
            <p:cNvSpPr/>
            <p:nvPr userDrawn="1"/>
          </p:nvSpPr>
          <p:spPr>
            <a:xfrm>
              <a:off x="935043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4" name="椭圆 83">
              <a:extLst>
                <a:ext uri="{FF2B5EF4-FFF2-40B4-BE49-F238E27FC236}">
                  <a16:creationId xmlns:a16="http://schemas.microsoft.com/office/drawing/2014/main" id="{1D1730DC-7BF2-B8DF-4981-19396A109AC5}"/>
                </a:ext>
              </a:extLst>
            </p:cNvPr>
            <p:cNvSpPr/>
            <p:nvPr userDrawn="1"/>
          </p:nvSpPr>
          <p:spPr>
            <a:xfrm>
              <a:off x="9695411"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5" name="椭圆 84">
              <a:extLst>
                <a:ext uri="{FF2B5EF4-FFF2-40B4-BE49-F238E27FC236}">
                  <a16:creationId xmlns:a16="http://schemas.microsoft.com/office/drawing/2014/main" id="{791B3E01-839F-6469-BD2C-9E5D40DAB2B4}"/>
                </a:ext>
              </a:extLst>
            </p:cNvPr>
            <p:cNvSpPr/>
            <p:nvPr userDrawn="1"/>
          </p:nvSpPr>
          <p:spPr>
            <a:xfrm>
              <a:off x="10040389"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6" name="椭圆 85">
              <a:extLst>
                <a:ext uri="{FF2B5EF4-FFF2-40B4-BE49-F238E27FC236}">
                  <a16:creationId xmlns:a16="http://schemas.microsoft.com/office/drawing/2014/main" id="{071B23C8-EE2E-DE3F-2390-0B092889F123}"/>
                </a:ext>
              </a:extLst>
            </p:cNvPr>
            <p:cNvSpPr/>
            <p:nvPr userDrawn="1"/>
          </p:nvSpPr>
          <p:spPr>
            <a:xfrm>
              <a:off x="1038536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7" name="椭圆 86">
              <a:extLst>
                <a:ext uri="{FF2B5EF4-FFF2-40B4-BE49-F238E27FC236}">
                  <a16:creationId xmlns:a16="http://schemas.microsoft.com/office/drawing/2014/main" id="{0F9A762C-C4E8-6BBE-297E-DF589CE9A125}"/>
                </a:ext>
              </a:extLst>
            </p:cNvPr>
            <p:cNvSpPr/>
            <p:nvPr userDrawn="1"/>
          </p:nvSpPr>
          <p:spPr>
            <a:xfrm>
              <a:off x="1073034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8" name="椭圆 87">
              <a:extLst>
                <a:ext uri="{FF2B5EF4-FFF2-40B4-BE49-F238E27FC236}">
                  <a16:creationId xmlns:a16="http://schemas.microsoft.com/office/drawing/2014/main" id="{A096DE59-81D5-22E8-0158-A08CC8C86868}"/>
                </a:ext>
              </a:extLst>
            </p:cNvPr>
            <p:cNvSpPr/>
            <p:nvPr userDrawn="1"/>
          </p:nvSpPr>
          <p:spPr>
            <a:xfrm>
              <a:off x="1107532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9" name="椭圆 88">
              <a:extLst>
                <a:ext uri="{FF2B5EF4-FFF2-40B4-BE49-F238E27FC236}">
                  <a16:creationId xmlns:a16="http://schemas.microsoft.com/office/drawing/2014/main" id="{E3E5E00F-3E14-C4E8-BA56-69A668E51291}"/>
                </a:ext>
              </a:extLst>
            </p:cNvPr>
            <p:cNvSpPr/>
            <p:nvPr userDrawn="1"/>
          </p:nvSpPr>
          <p:spPr>
            <a:xfrm>
              <a:off x="1142030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0" name="椭圆 89">
              <a:extLst>
                <a:ext uri="{FF2B5EF4-FFF2-40B4-BE49-F238E27FC236}">
                  <a16:creationId xmlns:a16="http://schemas.microsoft.com/office/drawing/2014/main" id="{F924C6C2-4C61-F576-7F48-6DCED54FEA04}"/>
                </a:ext>
              </a:extLst>
            </p:cNvPr>
            <p:cNvSpPr/>
            <p:nvPr userDrawn="1"/>
          </p:nvSpPr>
          <p:spPr>
            <a:xfrm>
              <a:off x="1176528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0ABA83A6-E947-E654-839F-801F91B7E1DA}"/>
                </a:ext>
              </a:extLst>
            </p:cNvPr>
            <p:cNvSpPr/>
            <p:nvPr userDrawn="1"/>
          </p:nvSpPr>
          <p:spPr>
            <a:xfrm>
              <a:off x="797052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0F248026-73B8-8F61-8D60-0B4C308AD82E}"/>
                </a:ext>
              </a:extLst>
            </p:cNvPr>
            <p:cNvSpPr/>
            <p:nvPr userDrawn="1"/>
          </p:nvSpPr>
          <p:spPr>
            <a:xfrm>
              <a:off x="831549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3" name="椭圆 92">
              <a:extLst>
                <a:ext uri="{FF2B5EF4-FFF2-40B4-BE49-F238E27FC236}">
                  <a16:creationId xmlns:a16="http://schemas.microsoft.com/office/drawing/2014/main" id="{76F40B83-3F55-5367-3A4A-17C004E729F1}"/>
                </a:ext>
              </a:extLst>
            </p:cNvPr>
            <p:cNvSpPr/>
            <p:nvPr userDrawn="1"/>
          </p:nvSpPr>
          <p:spPr>
            <a:xfrm>
              <a:off x="866047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4" name="椭圆 93">
              <a:extLst>
                <a:ext uri="{FF2B5EF4-FFF2-40B4-BE49-F238E27FC236}">
                  <a16:creationId xmlns:a16="http://schemas.microsoft.com/office/drawing/2014/main" id="{4A01929A-7B0C-50A4-B800-CC9064427789}"/>
                </a:ext>
              </a:extLst>
            </p:cNvPr>
            <p:cNvSpPr/>
            <p:nvPr userDrawn="1"/>
          </p:nvSpPr>
          <p:spPr>
            <a:xfrm>
              <a:off x="900545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5" name="椭圆 94">
              <a:extLst>
                <a:ext uri="{FF2B5EF4-FFF2-40B4-BE49-F238E27FC236}">
                  <a16:creationId xmlns:a16="http://schemas.microsoft.com/office/drawing/2014/main" id="{F9EAC644-F12C-47ED-C263-BC057C05758B}"/>
                </a:ext>
              </a:extLst>
            </p:cNvPr>
            <p:cNvSpPr/>
            <p:nvPr userDrawn="1"/>
          </p:nvSpPr>
          <p:spPr>
            <a:xfrm>
              <a:off x="935043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6" name="椭圆 95">
              <a:extLst>
                <a:ext uri="{FF2B5EF4-FFF2-40B4-BE49-F238E27FC236}">
                  <a16:creationId xmlns:a16="http://schemas.microsoft.com/office/drawing/2014/main" id="{FB841809-6B37-8295-4724-155F61567904}"/>
                </a:ext>
              </a:extLst>
            </p:cNvPr>
            <p:cNvSpPr/>
            <p:nvPr userDrawn="1"/>
          </p:nvSpPr>
          <p:spPr>
            <a:xfrm>
              <a:off x="9695411"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7" name="椭圆 96">
              <a:extLst>
                <a:ext uri="{FF2B5EF4-FFF2-40B4-BE49-F238E27FC236}">
                  <a16:creationId xmlns:a16="http://schemas.microsoft.com/office/drawing/2014/main" id="{E3E52205-484A-44AE-36E0-24B1C9019874}"/>
                </a:ext>
              </a:extLst>
            </p:cNvPr>
            <p:cNvSpPr/>
            <p:nvPr userDrawn="1"/>
          </p:nvSpPr>
          <p:spPr>
            <a:xfrm>
              <a:off x="10040389"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8" name="椭圆 97">
              <a:extLst>
                <a:ext uri="{FF2B5EF4-FFF2-40B4-BE49-F238E27FC236}">
                  <a16:creationId xmlns:a16="http://schemas.microsoft.com/office/drawing/2014/main" id="{5EECAC21-74A5-FC79-06D9-D31EB45E6900}"/>
                </a:ext>
              </a:extLst>
            </p:cNvPr>
            <p:cNvSpPr/>
            <p:nvPr userDrawn="1"/>
          </p:nvSpPr>
          <p:spPr>
            <a:xfrm>
              <a:off x="1038536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9" name="椭圆 98">
              <a:extLst>
                <a:ext uri="{FF2B5EF4-FFF2-40B4-BE49-F238E27FC236}">
                  <a16:creationId xmlns:a16="http://schemas.microsoft.com/office/drawing/2014/main" id="{850B9F9F-006B-5FDC-EE13-FAF08947F166}"/>
                </a:ext>
              </a:extLst>
            </p:cNvPr>
            <p:cNvSpPr/>
            <p:nvPr userDrawn="1"/>
          </p:nvSpPr>
          <p:spPr>
            <a:xfrm>
              <a:off x="1073034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0" name="椭圆 99">
              <a:extLst>
                <a:ext uri="{FF2B5EF4-FFF2-40B4-BE49-F238E27FC236}">
                  <a16:creationId xmlns:a16="http://schemas.microsoft.com/office/drawing/2014/main" id="{11EACB37-AFDF-0215-BC32-4835381A06A0}"/>
                </a:ext>
              </a:extLst>
            </p:cNvPr>
            <p:cNvSpPr/>
            <p:nvPr userDrawn="1"/>
          </p:nvSpPr>
          <p:spPr>
            <a:xfrm>
              <a:off x="1107532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1" name="椭圆 100">
              <a:extLst>
                <a:ext uri="{FF2B5EF4-FFF2-40B4-BE49-F238E27FC236}">
                  <a16:creationId xmlns:a16="http://schemas.microsoft.com/office/drawing/2014/main" id="{DA2A9DD3-1922-054B-086E-87C22E6DC5D9}"/>
                </a:ext>
              </a:extLst>
            </p:cNvPr>
            <p:cNvSpPr/>
            <p:nvPr userDrawn="1"/>
          </p:nvSpPr>
          <p:spPr>
            <a:xfrm>
              <a:off x="1142030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2" name="椭圆 101">
              <a:extLst>
                <a:ext uri="{FF2B5EF4-FFF2-40B4-BE49-F238E27FC236}">
                  <a16:creationId xmlns:a16="http://schemas.microsoft.com/office/drawing/2014/main" id="{4F8FAC58-01BB-F35C-4650-CA6E1CA0A1B6}"/>
                </a:ext>
              </a:extLst>
            </p:cNvPr>
            <p:cNvSpPr/>
            <p:nvPr userDrawn="1"/>
          </p:nvSpPr>
          <p:spPr>
            <a:xfrm>
              <a:off x="1176528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EB46B580-D394-CFA0-023D-BB0C27A854B0}"/>
                </a:ext>
              </a:extLst>
            </p:cNvPr>
            <p:cNvSpPr/>
            <p:nvPr userDrawn="1"/>
          </p:nvSpPr>
          <p:spPr>
            <a:xfrm>
              <a:off x="797052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55415F8C-B99F-1DE7-9BA9-7AC382BF4BAF}"/>
                </a:ext>
              </a:extLst>
            </p:cNvPr>
            <p:cNvSpPr/>
            <p:nvPr userDrawn="1"/>
          </p:nvSpPr>
          <p:spPr>
            <a:xfrm>
              <a:off x="831549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5" name="椭圆 104">
              <a:extLst>
                <a:ext uri="{FF2B5EF4-FFF2-40B4-BE49-F238E27FC236}">
                  <a16:creationId xmlns:a16="http://schemas.microsoft.com/office/drawing/2014/main" id="{918CE6BD-0DFD-5CC0-0F0F-C34E786D946B}"/>
                </a:ext>
              </a:extLst>
            </p:cNvPr>
            <p:cNvSpPr/>
            <p:nvPr userDrawn="1"/>
          </p:nvSpPr>
          <p:spPr>
            <a:xfrm>
              <a:off x="866047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6" name="椭圆 105">
              <a:extLst>
                <a:ext uri="{FF2B5EF4-FFF2-40B4-BE49-F238E27FC236}">
                  <a16:creationId xmlns:a16="http://schemas.microsoft.com/office/drawing/2014/main" id="{D8AD4CEE-D45E-E54F-280A-DFFAEC94EA15}"/>
                </a:ext>
              </a:extLst>
            </p:cNvPr>
            <p:cNvSpPr/>
            <p:nvPr userDrawn="1"/>
          </p:nvSpPr>
          <p:spPr>
            <a:xfrm>
              <a:off x="900545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7" name="椭圆 106">
              <a:extLst>
                <a:ext uri="{FF2B5EF4-FFF2-40B4-BE49-F238E27FC236}">
                  <a16:creationId xmlns:a16="http://schemas.microsoft.com/office/drawing/2014/main" id="{51BE73C7-1A4E-C1C9-B838-AC15ADFCDC36}"/>
                </a:ext>
              </a:extLst>
            </p:cNvPr>
            <p:cNvSpPr/>
            <p:nvPr userDrawn="1"/>
          </p:nvSpPr>
          <p:spPr>
            <a:xfrm>
              <a:off x="935043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8" name="椭圆 107">
              <a:extLst>
                <a:ext uri="{FF2B5EF4-FFF2-40B4-BE49-F238E27FC236}">
                  <a16:creationId xmlns:a16="http://schemas.microsoft.com/office/drawing/2014/main" id="{B7F7A6BB-0672-9B5D-6623-E8B0E89D245D}"/>
                </a:ext>
              </a:extLst>
            </p:cNvPr>
            <p:cNvSpPr/>
            <p:nvPr userDrawn="1"/>
          </p:nvSpPr>
          <p:spPr>
            <a:xfrm>
              <a:off x="9695411"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9" name="椭圆 108">
              <a:extLst>
                <a:ext uri="{FF2B5EF4-FFF2-40B4-BE49-F238E27FC236}">
                  <a16:creationId xmlns:a16="http://schemas.microsoft.com/office/drawing/2014/main" id="{CEB3F13C-0804-09EF-D4E6-EC0C14651618}"/>
                </a:ext>
              </a:extLst>
            </p:cNvPr>
            <p:cNvSpPr/>
            <p:nvPr userDrawn="1"/>
          </p:nvSpPr>
          <p:spPr>
            <a:xfrm>
              <a:off x="10040389"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0" name="椭圆 109">
              <a:extLst>
                <a:ext uri="{FF2B5EF4-FFF2-40B4-BE49-F238E27FC236}">
                  <a16:creationId xmlns:a16="http://schemas.microsoft.com/office/drawing/2014/main" id="{2C2497AD-6DD6-DE2C-FE2C-05FA918B45B3}"/>
                </a:ext>
              </a:extLst>
            </p:cNvPr>
            <p:cNvSpPr/>
            <p:nvPr userDrawn="1"/>
          </p:nvSpPr>
          <p:spPr>
            <a:xfrm>
              <a:off x="1038536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1" name="椭圆 110">
              <a:extLst>
                <a:ext uri="{FF2B5EF4-FFF2-40B4-BE49-F238E27FC236}">
                  <a16:creationId xmlns:a16="http://schemas.microsoft.com/office/drawing/2014/main" id="{6558B96B-9FFB-D11D-C51F-8C2B19E5F1DD}"/>
                </a:ext>
              </a:extLst>
            </p:cNvPr>
            <p:cNvSpPr/>
            <p:nvPr userDrawn="1"/>
          </p:nvSpPr>
          <p:spPr>
            <a:xfrm>
              <a:off x="1073034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2" name="椭圆 111">
              <a:extLst>
                <a:ext uri="{FF2B5EF4-FFF2-40B4-BE49-F238E27FC236}">
                  <a16:creationId xmlns:a16="http://schemas.microsoft.com/office/drawing/2014/main" id="{C225F9E1-4802-D3E7-46FB-6EC83A6FD961}"/>
                </a:ext>
              </a:extLst>
            </p:cNvPr>
            <p:cNvSpPr/>
            <p:nvPr userDrawn="1"/>
          </p:nvSpPr>
          <p:spPr>
            <a:xfrm>
              <a:off x="1107532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3" name="椭圆 112">
              <a:extLst>
                <a:ext uri="{FF2B5EF4-FFF2-40B4-BE49-F238E27FC236}">
                  <a16:creationId xmlns:a16="http://schemas.microsoft.com/office/drawing/2014/main" id="{BD0886F9-1729-CD77-73F0-2273B9266AE6}"/>
                </a:ext>
              </a:extLst>
            </p:cNvPr>
            <p:cNvSpPr/>
            <p:nvPr userDrawn="1"/>
          </p:nvSpPr>
          <p:spPr>
            <a:xfrm>
              <a:off x="1142030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4" name="椭圆 113">
              <a:extLst>
                <a:ext uri="{FF2B5EF4-FFF2-40B4-BE49-F238E27FC236}">
                  <a16:creationId xmlns:a16="http://schemas.microsoft.com/office/drawing/2014/main" id="{E6E956DF-FCCA-D04A-858C-D6D16A605213}"/>
                </a:ext>
              </a:extLst>
            </p:cNvPr>
            <p:cNvSpPr/>
            <p:nvPr userDrawn="1"/>
          </p:nvSpPr>
          <p:spPr>
            <a:xfrm>
              <a:off x="1176528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椭圆 114">
            <a:extLst>
              <a:ext uri="{FF2B5EF4-FFF2-40B4-BE49-F238E27FC236}">
                <a16:creationId xmlns:a16="http://schemas.microsoft.com/office/drawing/2014/main" id="{B8E29554-4C3D-F683-48D3-C5BC339A8490}"/>
              </a:ext>
            </a:extLst>
          </p:cNvPr>
          <p:cNvSpPr/>
          <p:nvPr userDrawn="1"/>
        </p:nvSpPr>
        <p:spPr>
          <a:xfrm rot="6721090">
            <a:off x="2533140" y="1686979"/>
            <a:ext cx="169524" cy="169524"/>
          </a:xfrm>
          <a:prstGeom prst="ellipse">
            <a:avLst/>
          </a:prstGeom>
          <a:gradFill flip="none" rotWithShape="1">
            <a:gsLst>
              <a:gs pos="0">
                <a:schemeClr val="accent1"/>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F9FD8DA5-C0C5-F6EF-C41B-B7C4893FE7AF}"/>
              </a:ext>
            </a:extLst>
          </p:cNvPr>
          <p:cNvSpPr/>
          <p:nvPr userDrawn="1"/>
        </p:nvSpPr>
        <p:spPr>
          <a:xfrm rot="6721090">
            <a:off x="661227" y="2001833"/>
            <a:ext cx="120343" cy="120343"/>
          </a:xfrm>
          <a:prstGeom prst="ellipse">
            <a:avLst/>
          </a:prstGeom>
          <a:gradFill flip="none" rotWithShape="1">
            <a:gsLst>
              <a:gs pos="0">
                <a:schemeClr val="accent1"/>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A6F5E996-BBEB-543A-9DFD-CC24ABF366DF}"/>
              </a:ext>
            </a:extLst>
          </p:cNvPr>
          <p:cNvSpPr/>
          <p:nvPr userDrawn="1"/>
        </p:nvSpPr>
        <p:spPr>
          <a:xfrm rot="6721090">
            <a:off x="1658927" y="2214702"/>
            <a:ext cx="287320" cy="287320"/>
          </a:xfrm>
          <a:prstGeom prst="ellipse">
            <a:avLst/>
          </a:prstGeom>
          <a:gradFill flip="none" rotWithShape="1">
            <a:gsLst>
              <a:gs pos="0">
                <a:schemeClr val="accent1"/>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圆角 117">
            <a:extLst>
              <a:ext uri="{FF2B5EF4-FFF2-40B4-BE49-F238E27FC236}">
                <a16:creationId xmlns:a16="http://schemas.microsoft.com/office/drawing/2014/main" id="{D489EAD1-3974-0B96-A6A4-92C47C0FCE11}"/>
              </a:ext>
            </a:extLst>
          </p:cNvPr>
          <p:cNvSpPr/>
          <p:nvPr userDrawn="1"/>
        </p:nvSpPr>
        <p:spPr>
          <a:xfrm>
            <a:off x="783771" y="4345409"/>
            <a:ext cx="1932214" cy="402771"/>
          </a:xfrm>
          <a:prstGeom prst="roundRect">
            <a:avLst>
              <a:gd name="adj" fmla="val 50000"/>
            </a:avLst>
          </a:prstGeom>
          <a:gradFill>
            <a:gsLst>
              <a:gs pos="24000">
                <a:schemeClr val="accent1"/>
              </a:gs>
              <a:gs pos="100000">
                <a:schemeClr val="accent1">
                  <a:alpha val="83000"/>
                </a:schemeClr>
              </a:gs>
            </a:gsLst>
            <a:lin ang="5400000" scaled="1"/>
          </a:gradFill>
          <a:ln>
            <a:noFill/>
          </a:ln>
          <a:effectLst>
            <a:outerShdw blurRad="215900" dist="101600" sx="102000" sy="102000" algn="ctr"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20" name="直接箭头连接符 119">
            <a:extLst>
              <a:ext uri="{FF2B5EF4-FFF2-40B4-BE49-F238E27FC236}">
                <a16:creationId xmlns:a16="http://schemas.microsoft.com/office/drawing/2014/main" id="{32E9A653-3285-0923-AB1F-5BA8B80D1DF8}"/>
              </a:ext>
            </a:extLst>
          </p:cNvPr>
          <p:cNvCxnSpPr>
            <a:cxnSpLocks/>
          </p:cNvCxnSpPr>
          <p:nvPr userDrawn="1"/>
        </p:nvCxnSpPr>
        <p:spPr>
          <a:xfrm>
            <a:off x="1580243" y="4548415"/>
            <a:ext cx="384629" cy="0"/>
          </a:xfrm>
          <a:prstGeom prst="straightConnector1">
            <a:avLst/>
          </a:prstGeom>
          <a:ln w="57150">
            <a:solidFill>
              <a:srgbClr val="FFFF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6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86CD217B-BAAB-6F13-0AD4-55F16802E8D0}"/>
              </a:ext>
            </a:extLst>
          </p:cNvPr>
          <p:cNvGrpSpPr/>
          <p:nvPr userDrawn="1"/>
        </p:nvGrpSpPr>
        <p:grpSpPr>
          <a:xfrm>
            <a:off x="11953226" y="43331"/>
            <a:ext cx="177813" cy="4355940"/>
            <a:chOff x="11891160" y="-1"/>
            <a:chExt cx="177813" cy="4355940"/>
          </a:xfrm>
          <a:solidFill>
            <a:schemeClr val="accent1"/>
          </a:solidFill>
        </p:grpSpPr>
        <p:grpSp>
          <p:nvGrpSpPr>
            <p:cNvPr id="7" name="组合 6">
              <a:extLst>
                <a:ext uri="{FF2B5EF4-FFF2-40B4-BE49-F238E27FC236}">
                  <a16:creationId xmlns:a16="http://schemas.microsoft.com/office/drawing/2014/main" id="{D7763ABA-B8FF-BBCD-0C7A-3DFBC4F818C5}"/>
                </a:ext>
              </a:extLst>
            </p:cNvPr>
            <p:cNvGrpSpPr/>
            <p:nvPr userDrawn="1"/>
          </p:nvGrpSpPr>
          <p:grpSpPr>
            <a:xfrm flipH="1">
              <a:off x="11978485" y="261938"/>
              <a:ext cx="90488" cy="962025"/>
              <a:chOff x="11666779" y="465097"/>
              <a:chExt cx="90488" cy="962025"/>
            </a:xfrm>
            <a:grpFill/>
          </p:grpSpPr>
          <p:sp>
            <p:nvSpPr>
              <p:cNvPr id="112" name="Rectangle 59">
                <a:extLst>
                  <a:ext uri="{FF2B5EF4-FFF2-40B4-BE49-F238E27FC236}">
                    <a16:creationId xmlns:a16="http://schemas.microsoft.com/office/drawing/2014/main" id="{EEB45BCA-A353-C118-511D-DD4D8546BF9D}"/>
                  </a:ext>
                </a:extLst>
              </p:cNvPr>
              <p:cNvSpPr>
                <a:spLocks noChangeArrowheads="1"/>
              </p:cNvSpPr>
              <p:nvPr/>
            </p:nvSpPr>
            <p:spPr bwMode="auto">
              <a:xfrm>
                <a:off x="11715992" y="1416009"/>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Rectangle 60">
                <a:extLst>
                  <a:ext uri="{FF2B5EF4-FFF2-40B4-BE49-F238E27FC236}">
                    <a16:creationId xmlns:a16="http://schemas.microsoft.com/office/drawing/2014/main" id="{9E0C2BAD-300E-BC63-08BF-B02D1ABCCF67}"/>
                  </a:ext>
                </a:extLst>
              </p:cNvPr>
              <p:cNvSpPr>
                <a:spLocks noChangeArrowheads="1"/>
              </p:cNvSpPr>
              <p:nvPr/>
            </p:nvSpPr>
            <p:spPr bwMode="auto">
              <a:xfrm>
                <a:off x="11701704" y="1389022"/>
                <a:ext cx="555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Rectangle 61">
                <a:extLst>
                  <a:ext uri="{FF2B5EF4-FFF2-40B4-BE49-F238E27FC236}">
                    <a16:creationId xmlns:a16="http://schemas.microsoft.com/office/drawing/2014/main" id="{F8B86BAF-9305-344A-55CE-C09196CDDEA2}"/>
                  </a:ext>
                </a:extLst>
              </p:cNvPr>
              <p:cNvSpPr>
                <a:spLocks noChangeArrowheads="1"/>
              </p:cNvSpPr>
              <p:nvPr/>
            </p:nvSpPr>
            <p:spPr bwMode="auto">
              <a:xfrm>
                <a:off x="11738217" y="1363622"/>
                <a:ext cx="190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Rectangle 63">
                <a:extLst>
                  <a:ext uri="{FF2B5EF4-FFF2-40B4-BE49-F238E27FC236}">
                    <a16:creationId xmlns:a16="http://schemas.microsoft.com/office/drawing/2014/main" id="{89D61A71-00BD-847C-85EA-065023B1F149}"/>
                  </a:ext>
                </a:extLst>
              </p:cNvPr>
              <p:cNvSpPr>
                <a:spLocks noChangeArrowheads="1"/>
              </p:cNvSpPr>
              <p:nvPr/>
            </p:nvSpPr>
            <p:spPr bwMode="auto">
              <a:xfrm>
                <a:off x="11723929" y="1314409"/>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Rectangle 64">
                <a:extLst>
                  <a:ext uri="{FF2B5EF4-FFF2-40B4-BE49-F238E27FC236}">
                    <a16:creationId xmlns:a16="http://schemas.microsoft.com/office/drawing/2014/main" id="{7757D86A-D56C-6D6D-3FE0-FDAB698AD0C6}"/>
                  </a:ext>
                </a:extLst>
              </p:cNvPr>
              <p:cNvSpPr>
                <a:spLocks noChangeArrowheads="1"/>
              </p:cNvSpPr>
              <p:nvPr/>
            </p:nvSpPr>
            <p:spPr bwMode="auto">
              <a:xfrm>
                <a:off x="11671542" y="1287422"/>
                <a:ext cx="857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Rectangle 65">
                <a:extLst>
                  <a:ext uri="{FF2B5EF4-FFF2-40B4-BE49-F238E27FC236}">
                    <a16:creationId xmlns:a16="http://schemas.microsoft.com/office/drawing/2014/main" id="{FE21502E-1F22-D337-62ED-DEAF680A102D}"/>
                  </a:ext>
                </a:extLst>
              </p:cNvPr>
              <p:cNvSpPr>
                <a:spLocks noChangeArrowheads="1"/>
              </p:cNvSpPr>
              <p:nvPr/>
            </p:nvSpPr>
            <p:spPr bwMode="auto">
              <a:xfrm>
                <a:off x="11735042" y="1262022"/>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Rectangle 66">
                <a:extLst>
                  <a:ext uri="{FF2B5EF4-FFF2-40B4-BE49-F238E27FC236}">
                    <a16:creationId xmlns:a16="http://schemas.microsoft.com/office/drawing/2014/main" id="{A317ADC3-A9A0-CAF5-D4DD-C4268D2D4B27}"/>
                  </a:ext>
                </a:extLst>
              </p:cNvPr>
              <p:cNvSpPr>
                <a:spLocks noChangeArrowheads="1"/>
              </p:cNvSpPr>
              <p:nvPr/>
            </p:nvSpPr>
            <p:spPr bwMode="auto">
              <a:xfrm>
                <a:off x="11731867" y="1235034"/>
                <a:ext cx="2540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Rectangle 67">
                <a:extLst>
                  <a:ext uri="{FF2B5EF4-FFF2-40B4-BE49-F238E27FC236}">
                    <a16:creationId xmlns:a16="http://schemas.microsoft.com/office/drawing/2014/main" id="{668B745F-2EED-C3AE-9909-BCD0F92F45E2}"/>
                  </a:ext>
                </a:extLst>
              </p:cNvPr>
              <p:cNvSpPr>
                <a:spLocks noChangeArrowheads="1"/>
              </p:cNvSpPr>
              <p:nvPr/>
            </p:nvSpPr>
            <p:spPr bwMode="auto">
              <a:xfrm>
                <a:off x="11723929" y="1208047"/>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Rectangle 68">
                <a:extLst>
                  <a:ext uri="{FF2B5EF4-FFF2-40B4-BE49-F238E27FC236}">
                    <a16:creationId xmlns:a16="http://schemas.microsoft.com/office/drawing/2014/main" id="{2D2FA69E-31B4-29E0-00F6-E8E4F25E229F}"/>
                  </a:ext>
                </a:extLst>
              </p:cNvPr>
              <p:cNvSpPr>
                <a:spLocks noChangeArrowheads="1"/>
              </p:cNvSpPr>
              <p:nvPr/>
            </p:nvSpPr>
            <p:spPr bwMode="auto">
              <a:xfrm>
                <a:off x="11735042" y="1182647"/>
                <a:ext cx="222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Rectangle 69">
                <a:extLst>
                  <a:ext uri="{FF2B5EF4-FFF2-40B4-BE49-F238E27FC236}">
                    <a16:creationId xmlns:a16="http://schemas.microsoft.com/office/drawing/2014/main" id="{DDEDC95A-46EC-4175-5C16-C5D936C53FFC}"/>
                  </a:ext>
                </a:extLst>
              </p:cNvPr>
              <p:cNvSpPr>
                <a:spLocks noChangeArrowheads="1"/>
              </p:cNvSpPr>
              <p:nvPr/>
            </p:nvSpPr>
            <p:spPr bwMode="auto">
              <a:xfrm>
                <a:off x="11701704" y="1158834"/>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Rectangle 70">
                <a:extLst>
                  <a:ext uri="{FF2B5EF4-FFF2-40B4-BE49-F238E27FC236}">
                    <a16:creationId xmlns:a16="http://schemas.microsoft.com/office/drawing/2014/main" id="{7C219CB2-7469-0C59-33EA-9AD3C2CD1855}"/>
                  </a:ext>
                </a:extLst>
              </p:cNvPr>
              <p:cNvSpPr>
                <a:spLocks noChangeArrowheads="1"/>
              </p:cNvSpPr>
              <p:nvPr/>
            </p:nvSpPr>
            <p:spPr bwMode="auto">
              <a:xfrm>
                <a:off x="11704879" y="11334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Rectangle 71">
                <a:extLst>
                  <a:ext uri="{FF2B5EF4-FFF2-40B4-BE49-F238E27FC236}">
                    <a16:creationId xmlns:a16="http://schemas.microsoft.com/office/drawing/2014/main" id="{30CFEDA2-29B3-C759-E368-3CD513F09CFF}"/>
                  </a:ext>
                </a:extLst>
              </p:cNvPr>
              <p:cNvSpPr>
                <a:spLocks noChangeArrowheads="1"/>
              </p:cNvSpPr>
              <p:nvPr/>
            </p:nvSpPr>
            <p:spPr bwMode="auto">
              <a:xfrm>
                <a:off x="11708054" y="1106447"/>
                <a:ext cx="492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Rectangle 72">
                <a:extLst>
                  <a:ext uri="{FF2B5EF4-FFF2-40B4-BE49-F238E27FC236}">
                    <a16:creationId xmlns:a16="http://schemas.microsoft.com/office/drawing/2014/main" id="{F4E8D264-1CCF-827D-4667-2AB2D1CE0C6A}"/>
                  </a:ext>
                </a:extLst>
              </p:cNvPr>
              <p:cNvSpPr>
                <a:spLocks noChangeArrowheads="1"/>
              </p:cNvSpPr>
              <p:nvPr/>
            </p:nvSpPr>
            <p:spPr bwMode="auto">
              <a:xfrm>
                <a:off x="11723929" y="1079459"/>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Rectangle 74">
                <a:extLst>
                  <a:ext uri="{FF2B5EF4-FFF2-40B4-BE49-F238E27FC236}">
                    <a16:creationId xmlns:a16="http://schemas.microsoft.com/office/drawing/2014/main" id="{B4773226-0197-F717-D6E5-A8C2354D5333}"/>
                  </a:ext>
                </a:extLst>
              </p:cNvPr>
              <p:cNvSpPr>
                <a:spLocks noChangeArrowheads="1"/>
              </p:cNvSpPr>
              <p:nvPr/>
            </p:nvSpPr>
            <p:spPr bwMode="auto">
              <a:xfrm>
                <a:off x="11704879" y="10318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Rectangle 75">
                <a:extLst>
                  <a:ext uri="{FF2B5EF4-FFF2-40B4-BE49-F238E27FC236}">
                    <a16:creationId xmlns:a16="http://schemas.microsoft.com/office/drawing/2014/main" id="{DB40E0DB-B6EF-ED22-D868-98AD56F90E4F}"/>
                  </a:ext>
                </a:extLst>
              </p:cNvPr>
              <p:cNvSpPr>
                <a:spLocks noChangeArrowheads="1"/>
              </p:cNvSpPr>
              <p:nvPr/>
            </p:nvSpPr>
            <p:spPr bwMode="auto">
              <a:xfrm>
                <a:off x="11723929" y="10048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Rectangle 76">
                <a:extLst>
                  <a:ext uri="{FF2B5EF4-FFF2-40B4-BE49-F238E27FC236}">
                    <a16:creationId xmlns:a16="http://schemas.microsoft.com/office/drawing/2014/main" id="{B00F68FE-9165-6748-4F4D-3933B6C4A178}"/>
                  </a:ext>
                </a:extLst>
              </p:cNvPr>
              <p:cNvSpPr>
                <a:spLocks noChangeArrowheads="1"/>
              </p:cNvSpPr>
              <p:nvPr/>
            </p:nvSpPr>
            <p:spPr bwMode="auto">
              <a:xfrm>
                <a:off x="11746154" y="977859"/>
                <a:ext cx="111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Rectangle 77">
                <a:extLst>
                  <a:ext uri="{FF2B5EF4-FFF2-40B4-BE49-F238E27FC236}">
                    <a16:creationId xmlns:a16="http://schemas.microsoft.com/office/drawing/2014/main" id="{CC11C8C3-77EA-0F4F-A336-56A154289367}"/>
                  </a:ext>
                </a:extLst>
              </p:cNvPr>
              <p:cNvSpPr>
                <a:spLocks noChangeArrowheads="1"/>
              </p:cNvSpPr>
              <p:nvPr/>
            </p:nvSpPr>
            <p:spPr bwMode="auto">
              <a:xfrm>
                <a:off x="11720754" y="952459"/>
                <a:ext cx="365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Rectangle 78">
                <a:extLst>
                  <a:ext uri="{FF2B5EF4-FFF2-40B4-BE49-F238E27FC236}">
                    <a16:creationId xmlns:a16="http://schemas.microsoft.com/office/drawing/2014/main" id="{38ED3588-80D3-1FBA-CF31-3088E8B71C35}"/>
                  </a:ext>
                </a:extLst>
              </p:cNvPr>
              <p:cNvSpPr>
                <a:spLocks noChangeArrowheads="1"/>
              </p:cNvSpPr>
              <p:nvPr/>
            </p:nvSpPr>
            <p:spPr bwMode="auto">
              <a:xfrm>
                <a:off x="11712817" y="925472"/>
                <a:ext cx="444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Rectangle 79">
                <a:extLst>
                  <a:ext uri="{FF2B5EF4-FFF2-40B4-BE49-F238E27FC236}">
                    <a16:creationId xmlns:a16="http://schemas.microsoft.com/office/drawing/2014/main" id="{C817FE71-0ABB-4248-1F33-0BD9DA941B89}"/>
                  </a:ext>
                </a:extLst>
              </p:cNvPr>
              <p:cNvSpPr>
                <a:spLocks noChangeArrowheads="1"/>
              </p:cNvSpPr>
              <p:nvPr/>
            </p:nvSpPr>
            <p:spPr bwMode="auto">
              <a:xfrm>
                <a:off x="11723929" y="9032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Rectangle 80">
                <a:extLst>
                  <a:ext uri="{FF2B5EF4-FFF2-40B4-BE49-F238E27FC236}">
                    <a16:creationId xmlns:a16="http://schemas.microsoft.com/office/drawing/2014/main" id="{1A501D9C-A0A5-14A8-4FD8-FE4E8247E110}"/>
                  </a:ext>
                </a:extLst>
              </p:cNvPr>
              <p:cNvSpPr>
                <a:spLocks noChangeArrowheads="1"/>
              </p:cNvSpPr>
              <p:nvPr/>
            </p:nvSpPr>
            <p:spPr bwMode="auto">
              <a:xfrm>
                <a:off x="11735042" y="876259"/>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Rectangle 81">
                <a:extLst>
                  <a:ext uri="{FF2B5EF4-FFF2-40B4-BE49-F238E27FC236}">
                    <a16:creationId xmlns:a16="http://schemas.microsoft.com/office/drawing/2014/main" id="{FCA45128-E680-BE84-5227-57768F753F31}"/>
                  </a:ext>
                </a:extLst>
              </p:cNvPr>
              <p:cNvSpPr>
                <a:spLocks noChangeArrowheads="1"/>
              </p:cNvSpPr>
              <p:nvPr/>
            </p:nvSpPr>
            <p:spPr bwMode="auto">
              <a:xfrm>
                <a:off x="11727104" y="849272"/>
                <a:ext cx="301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Rectangle 82">
                <a:extLst>
                  <a:ext uri="{FF2B5EF4-FFF2-40B4-BE49-F238E27FC236}">
                    <a16:creationId xmlns:a16="http://schemas.microsoft.com/office/drawing/2014/main" id="{859A3BE4-86A6-1CBA-44BC-364E56B40BDA}"/>
                  </a:ext>
                </a:extLst>
              </p:cNvPr>
              <p:cNvSpPr>
                <a:spLocks noChangeArrowheads="1"/>
              </p:cNvSpPr>
              <p:nvPr/>
            </p:nvSpPr>
            <p:spPr bwMode="auto">
              <a:xfrm>
                <a:off x="11674717" y="823872"/>
                <a:ext cx="825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Rectangle 84">
                <a:extLst>
                  <a:ext uri="{FF2B5EF4-FFF2-40B4-BE49-F238E27FC236}">
                    <a16:creationId xmlns:a16="http://schemas.microsoft.com/office/drawing/2014/main" id="{D34BBD7C-5F75-36E7-D32C-035C81C1C1CC}"/>
                  </a:ext>
                </a:extLst>
              </p:cNvPr>
              <p:cNvSpPr>
                <a:spLocks noChangeArrowheads="1"/>
              </p:cNvSpPr>
              <p:nvPr/>
            </p:nvSpPr>
            <p:spPr bwMode="auto">
              <a:xfrm>
                <a:off x="11666779" y="774659"/>
                <a:ext cx="904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Rectangle 85">
                <a:extLst>
                  <a:ext uri="{FF2B5EF4-FFF2-40B4-BE49-F238E27FC236}">
                    <a16:creationId xmlns:a16="http://schemas.microsoft.com/office/drawing/2014/main" id="{E86EC882-ABD3-FF35-3434-4FC814733CE1}"/>
                  </a:ext>
                </a:extLst>
              </p:cNvPr>
              <p:cNvSpPr>
                <a:spLocks noChangeArrowheads="1"/>
              </p:cNvSpPr>
              <p:nvPr/>
            </p:nvSpPr>
            <p:spPr bwMode="auto">
              <a:xfrm>
                <a:off x="11701704" y="747672"/>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Rectangle 86">
                <a:extLst>
                  <a:ext uri="{FF2B5EF4-FFF2-40B4-BE49-F238E27FC236}">
                    <a16:creationId xmlns:a16="http://schemas.microsoft.com/office/drawing/2014/main" id="{F190160F-277B-D772-B9B6-8D4F70F28947}"/>
                  </a:ext>
                </a:extLst>
              </p:cNvPr>
              <p:cNvSpPr>
                <a:spLocks noChangeArrowheads="1"/>
              </p:cNvSpPr>
              <p:nvPr/>
            </p:nvSpPr>
            <p:spPr bwMode="auto">
              <a:xfrm>
                <a:off x="11715992" y="722272"/>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Rectangle 87">
                <a:extLst>
                  <a:ext uri="{FF2B5EF4-FFF2-40B4-BE49-F238E27FC236}">
                    <a16:creationId xmlns:a16="http://schemas.microsoft.com/office/drawing/2014/main" id="{5754EA8C-01B4-DBAE-B3AD-AC41F1CA054A}"/>
                  </a:ext>
                </a:extLst>
              </p:cNvPr>
              <p:cNvSpPr>
                <a:spLocks noChangeArrowheads="1"/>
              </p:cNvSpPr>
              <p:nvPr/>
            </p:nvSpPr>
            <p:spPr bwMode="auto">
              <a:xfrm>
                <a:off x="11727104" y="695284"/>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Rectangle 90">
                <a:extLst>
                  <a:ext uri="{FF2B5EF4-FFF2-40B4-BE49-F238E27FC236}">
                    <a16:creationId xmlns:a16="http://schemas.microsoft.com/office/drawing/2014/main" id="{9D5158FB-FF9B-9939-33DD-19098B685B96}"/>
                  </a:ext>
                </a:extLst>
              </p:cNvPr>
              <p:cNvSpPr>
                <a:spLocks noChangeArrowheads="1"/>
              </p:cNvSpPr>
              <p:nvPr/>
            </p:nvSpPr>
            <p:spPr bwMode="auto">
              <a:xfrm>
                <a:off x="11720754" y="619084"/>
                <a:ext cx="3651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Rectangle 91">
                <a:extLst>
                  <a:ext uri="{FF2B5EF4-FFF2-40B4-BE49-F238E27FC236}">
                    <a16:creationId xmlns:a16="http://schemas.microsoft.com/office/drawing/2014/main" id="{39B9EC66-B06A-0D2D-027E-B0E455A88575}"/>
                  </a:ext>
                </a:extLst>
              </p:cNvPr>
              <p:cNvSpPr>
                <a:spLocks noChangeArrowheads="1"/>
              </p:cNvSpPr>
              <p:nvPr/>
            </p:nvSpPr>
            <p:spPr bwMode="auto">
              <a:xfrm>
                <a:off x="11685829" y="593684"/>
                <a:ext cx="714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Rectangle 92">
                <a:extLst>
                  <a:ext uri="{FF2B5EF4-FFF2-40B4-BE49-F238E27FC236}">
                    <a16:creationId xmlns:a16="http://schemas.microsoft.com/office/drawing/2014/main" id="{5D56768E-43F8-ED22-DC66-CEFADC491D9F}"/>
                  </a:ext>
                </a:extLst>
              </p:cNvPr>
              <p:cNvSpPr>
                <a:spLocks noChangeArrowheads="1"/>
              </p:cNvSpPr>
              <p:nvPr/>
            </p:nvSpPr>
            <p:spPr bwMode="auto">
              <a:xfrm>
                <a:off x="11704879" y="566697"/>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Rectangle 93">
                <a:extLst>
                  <a:ext uri="{FF2B5EF4-FFF2-40B4-BE49-F238E27FC236}">
                    <a16:creationId xmlns:a16="http://schemas.microsoft.com/office/drawing/2014/main" id="{DC21FA10-F177-BA2B-93C3-DEF4C32B8964}"/>
                  </a:ext>
                </a:extLst>
              </p:cNvPr>
              <p:cNvSpPr>
                <a:spLocks noChangeArrowheads="1"/>
              </p:cNvSpPr>
              <p:nvPr/>
            </p:nvSpPr>
            <p:spPr bwMode="auto">
              <a:xfrm>
                <a:off x="11704879" y="539709"/>
                <a:ext cx="5238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Rectangle 94">
                <a:extLst>
                  <a:ext uri="{FF2B5EF4-FFF2-40B4-BE49-F238E27FC236}">
                    <a16:creationId xmlns:a16="http://schemas.microsoft.com/office/drawing/2014/main" id="{9FD3E722-F5FE-B6FC-FE6B-B75103661841}"/>
                  </a:ext>
                </a:extLst>
              </p:cNvPr>
              <p:cNvSpPr>
                <a:spLocks noChangeArrowheads="1"/>
              </p:cNvSpPr>
              <p:nvPr/>
            </p:nvSpPr>
            <p:spPr bwMode="auto">
              <a:xfrm>
                <a:off x="11696942" y="514309"/>
                <a:ext cx="603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Rectangle 95">
                <a:extLst>
                  <a:ext uri="{FF2B5EF4-FFF2-40B4-BE49-F238E27FC236}">
                    <a16:creationId xmlns:a16="http://schemas.microsoft.com/office/drawing/2014/main" id="{01670D03-B7B0-3474-A681-0D11A9D9E2A8}"/>
                  </a:ext>
                </a:extLst>
              </p:cNvPr>
              <p:cNvSpPr>
                <a:spLocks noChangeArrowheads="1"/>
              </p:cNvSpPr>
              <p:nvPr/>
            </p:nvSpPr>
            <p:spPr bwMode="auto">
              <a:xfrm>
                <a:off x="11735042" y="492084"/>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Rectangle 96">
                <a:extLst>
                  <a:ext uri="{FF2B5EF4-FFF2-40B4-BE49-F238E27FC236}">
                    <a16:creationId xmlns:a16="http://schemas.microsoft.com/office/drawing/2014/main" id="{731950E6-4BB8-7AAC-1C79-9F4AC0B7D5E3}"/>
                  </a:ext>
                </a:extLst>
              </p:cNvPr>
              <p:cNvSpPr>
                <a:spLocks noChangeArrowheads="1"/>
              </p:cNvSpPr>
              <p:nvPr/>
            </p:nvSpPr>
            <p:spPr bwMode="auto">
              <a:xfrm>
                <a:off x="11727104" y="465097"/>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8" name="直接连接符 7">
              <a:extLst>
                <a:ext uri="{FF2B5EF4-FFF2-40B4-BE49-F238E27FC236}">
                  <a16:creationId xmlns:a16="http://schemas.microsoft.com/office/drawing/2014/main" id="{52818640-01F3-ECAC-D505-A18D3494BF62}"/>
                </a:ext>
              </a:extLst>
            </p:cNvPr>
            <p:cNvCxnSpPr>
              <a:endCxn id="12" idx="1"/>
            </p:cNvCxnSpPr>
            <p:nvPr userDrawn="1"/>
          </p:nvCxnSpPr>
          <p:spPr>
            <a:xfrm flipH="1">
              <a:off x="11929945" y="-1"/>
              <a:ext cx="1944" cy="4355940"/>
            </a:xfrm>
            <a:prstGeom prst="line">
              <a:avLst/>
            </a:prstGeom>
            <a:grpFill/>
            <a:ln w="5080">
              <a:solidFill>
                <a:schemeClr val="accent1">
                  <a:alpha val="30000"/>
                </a:schemeClr>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CF9F51E6-69E4-AF48-45B1-1FA03AF13D5F}"/>
                </a:ext>
              </a:extLst>
            </p:cNvPr>
            <p:cNvGrpSpPr/>
            <p:nvPr userDrawn="1"/>
          </p:nvGrpSpPr>
          <p:grpSpPr>
            <a:xfrm flipH="1">
              <a:off x="11978485" y="1243369"/>
              <a:ext cx="90488" cy="962025"/>
              <a:chOff x="11666779" y="465097"/>
              <a:chExt cx="90488" cy="962025"/>
            </a:xfrm>
            <a:grpFill/>
          </p:grpSpPr>
          <p:sp>
            <p:nvSpPr>
              <p:cNvPr id="79" name="Rectangle 59">
                <a:extLst>
                  <a:ext uri="{FF2B5EF4-FFF2-40B4-BE49-F238E27FC236}">
                    <a16:creationId xmlns:a16="http://schemas.microsoft.com/office/drawing/2014/main" id="{9C8DD942-2AF2-4C70-64B5-B3F9EE40ADE9}"/>
                  </a:ext>
                </a:extLst>
              </p:cNvPr>
              <p:cNvSpPr>
                <a:spLocks noChangeArrowheads="1"/>
              </p:cNvSpPr>
              <p:nvPr/>
            </p:nvSpPr>
            <p:spPr bwMode="auto">
              <a:xfrm>
                <a:off x="11715992" y="1416009"/>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Rectangle 60">
                <a:extLst>
                  <a:ext uri="{FF2B5EF4-FFF2-40B4-BE49-F238E27FC236}">
                    <a16:creationId xmlns:a16="http://schemas.microsoft.com/office/drawing/2014/main" id="{2BDE8912-1C39-E6C1-D2AD-E7960459C46F}"/>
                  </a:ext>
                </a:extLst>
              </p:cNvPr>
              <p:cNvSpPr>
                <a:spLocks noChangeArrowheads="1"/>
              </p:cNvSpPr>
              <p:nvPr/>
            </p:nvSpPr>
            <p:spPr bwMode="auto">
              <a:xfrm>
                <a:off x="11701704" y="1389022"/>
                <a:ext cx="555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Rectangle 61">
                <a:extLst>
                  <a:ext uri="{FF2B5EF4-FFF2-40B4-BE49-F238E27FC236}">
                    <a16:creationId xmlns:a16="http://schemas.microsoft.com/office/drawing/2014/main" id="{D840ADD4-3D11-72F7-E51B-2649254AF3D5}"/>
                  </a:ext>
                </a:extLst>
              </p:cNvPr>
              <p:cNvSpPr>
                <a:spLocks noChangeArrowheads="1"/>
              </p:cNvSpPr>
              <p:nvPr/>
            </p:nvSpPr>
            <p:spPr bwMode="auto">
              <a:xfrm>
                <a:off x="11738217" y="1363622"/>
                <a:ext cx="190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Rectangle 63">
                <a:extLst>
                  <a:ext uri="{FF2B5EF4-FFF2-40B4-BE49-F238E27FC236}">
                    <a16:creationId xmlns:a16="http://schemas.microsoft.com/office/drawing/2014/main" id="{8891795D-FD8F-D791-1E8C-0502AA8A2E9D}"/>
                  </a:ext>
                </a:extLst>
              </p:cNvPr>
              <p:cNvSpPr>
                <a:spLocks noChangeArrowheads="1"/>
              </p:cNvSpPr>
              <p:nvPr/>
            </p:nvSpPr>
            <p:spPr bwMode="auto">
              <a:xfrm>
                <a:off x="11723929" y="1314409"/>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Rectangle 64">
                <a:extLst>
                  <a:ext uri="{FF2B5EF4-FFF2-40B4-BE49-F238E27FC236}">
                    <a16:creationId xmlns:a16="http://schemas.microsoft.com/office/drawing/2014/main" id="{32D66014-6338-6D72-59EF-757E2450B579}"/>
                  </a:ext>
                </a:extLst>
              </p:cNvPr>
              <p:cNvSpPr>
                <a:spLocks noChangeArrowheads="1"/>
              </p:cNvSpPr>
              <p:nvPr/>
            </p:nvSpPr>
            <p:spPr bwMode="auto">
              <a:xfrm>
                <a:off x="11671542" y="1287422"/>
                <a:ext cx="857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65">
                <a:extLst>
                  <a:ext uri="{FF2B5EF4-FFF2-40B4-BE49-F238E27FC236}">
                    <a16:creationId xmlns:a16="http://schemas.microsoft.com/office/drawing/2014/main" id="{69D6E201-E90E-1776-781F-24BAE34930F6}"/>
                  </a:ext>
                </a:extLst>
              </p:cNvPr>
              <p:cNvSpPr>
                <a:spLocks noChangeArrowheads="1"/>
              </p:cNvSpPr>
              <p:nvPr/>
            </p:nvSpPr>
            <p:spPr bwMode="auto">
              <a:xfrm>
                <a:off x="11735042" y="1262022"/>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66">
                <a:extLst>
                  <a:ext uri="{FF2B5EF4-FFF2-40B4-BE49-F238E27FC236}">
                    <a16:creationId xmlns:a16="http://schemas.microsoft.com/office/drawing/2014/main" id="{C93968A9-D76D-A20C-6DEC-B07E16647967}"/>
                  </a:ext>
                </a:extLst>
              </p:cNvPr>
              <p:cNvSpPr>
                <a:spLocks noChangeArrowheads="1"/>
              </p:cNvSpPr>
              <p:nvPr/>
            </p:nvSpPr>
            <p:spPr bwMode="auto">
              <a:xfrm>
                <a:off x="11731867" y="1235034"/>
                <a:ext cx="2540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67">
                <a:extLst>
                  <a:ext uri="{FF2B5EF4-FFF2-40B4-BE49-F238E27FC236}">
                    <a16:creationId xmlns:a16="http://schemas.microsoft.com/office/drawing/2014/main" id="{11818F0A-24B7-0E24-5870-B411CB1496E6}"/>
                  </a:ext>
                </a:extLst>
              </p:cNvPr>
              <p:cNvSpPr>
                <a:spLocks noChangeArrowheads="1"/>
              </p:cNvSpPr>
              <p:nvPr/>
            </p:nvSpPr>
            <p:spPr bwMode="auto">
              <a:xfrm>
                <a:off x="11723929" y="1208047"/>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Rectangle 68">
                <a:extLst>
                  <a:ext uri="{FF2B5EF4-FFF2-40B4-BE49-F238E27FC236}">
                    <a16:creationId xmlns:a16="http://schemas.microsoft.com/office/drawing/2014/main" id="{C5E9B763-403F-B8FB-6441-0CB6721DAE0B}"/>
                  </a:ext>
                </a:extLst>
              </p:cNvPr>
              <p:cNvSpPr>
                <a:spLocks noChangeArrowheads="1"/>
              </p:cNvSpPr>
              <p:nvPr/>
            </p:nvSpPr>
            <p:spPr bwMode="auto">
              <a:xfrm>
                <a:off x="11735042" y="1182647"/>
                <a:ext cx="222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Rectangle 69">
                <a:extLst>
                  <a:ext uri="{FF2B5EF4-FFF2-40B4-BE49-F238E27FC236}">
                    <a16:creationId xmlns:a16="http://schemas.microsoft.com/office/drawing/2014/main" id="{C8D63612-EC22-D63B-7A04-7111E0F986E6}"/>
                  </a:ext>
                </a:extLst>
              </p:cNvPr>
              <p:cNvSpPr>
                <a:spLocks noChangeArrowheads="1"/>
              </p:cNvSpPr>
              <p:nvPr/>
            </p:nvSpPr>
            <p:spPr bwMode="auto">
              <a:xfrm>
                <a:off x="11701704" y="1158834"/>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Rectangle 70">
                <a:extLst>
                  <a:ext uri="{FF2B5EF4-FFF2-40B4-BE49-F238E27FC236}">
                    <a16:creationId xmlns:a16="http://schemas.microsoft.com/office/drawing/2014/main" id="{FA172F0A-C348-376E-6CF7-D356DB4A0026}"/>
                  </a:ext>
                </a:extLst>
              </p:cNvPr>
              <p:cNvSpPr>
                <a:spLocks noChangeArrowheads="1"/>
              </p:cNvSpPr>
              <p:nvPr/>
            </p:nvSpPr>
            <p:spPr bwMode="auto">
              <a:xfrm>
                <a:off x="11704879" y="11334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Rectangle 71">
                <a:extLst>
                  <a:ext uri="{FF2B5EF4-FFF2-40B4-BE49-F238E27FC236}">
                    <a16:creationId xmlns:a16="http://schemas.microsoft.com/office/drawing/2014/main" id="{0239C8EC-7E1B-6FFB-BCE2-C73B5E9F5303}"/>
                  </a:ext>
                </a:extLst>
              </p:cNvPr>
              <p:cNvSpPr>
                <a:spLocks noChangeArrowheads="1"/>
              </p:cNvSpPr>
              <p:nvPr/>
            </p:nvSpPr>
            <p:spPr bwMode="auto">
              <a:xfrm>
                <a:off x="11708054" y="1106447"/>
                <a:ext cx="492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Rectangle 72">
                <a:extLst>
                  <a:ext uri="{FF2B5EF4-FFF2-40B4-BE49-F238E27FC236}">
                    <a16:creationId xmlns:a16="http://schemas.microsoft.com/office/drawing/2014/main" id="{41F73C81-BA97-5E50-50F7-D225E353B7FC}"/>
                  </a:ext>
                </a:extLst>
              </p:cNvPr>
              <p:cNvSpPr>
                <a:spLocks noChangeArrowheads="1"/>
              </p:cNvSpPr>
              <p:nvPr/>
            </p:nvSpPr>
            <p:spPr bwMode="auto">
              <a:xfrm>
                <a:off x="11723929" y="1079459"/>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74">
                <a:extLst>
                  <a:ext uri="{FF2B5EF4-FFF2-40B4-BE49-F238E27FC236}">
                    <a16:creationId xmlns:a16="http://schemas.microsoft.com/office/drawing/2014/main" id="{821E8602-63D2-056F-4923-585EF6F631EF}"/>
                  </a:ext>
                </a:extLst>
              </p:cNvPr>
              <p:cNvSpPr>
                <a:spLocks noChangeArrowheads="1"/>
              </p:cNvSpPr>
              <p:nvPr/>
            </p:nvSpPr>
            <p:spPr bwMode="auto">
              <a:xfrm>
                <a:off x="11704879" y="10318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Rectangle 75">
                <a:extLst>
                  <a:ext uri="{FF2B5EF4-FFF2-40B4-BE49-F238E27FC236}">
                    <a16:creationId xmlns:a16="http://schemas.microsoft.com/office/drawing/2014/main" id="{197127C3-30AC-5C7A-34CF-FAA6FB786632}"/>
                  </a:ext>
                </a:extLst>
              </p:cNvPr>
              <p:cNvSpPr>
                <a:spLocks noChangeArrowheads="1"/>
              </p:cNvSpPr>
              <p:nvPr/>
            </p:nvSpPr>
            <p:spPr bwMode="auto">
              <a:xfrm>
                <a:off x="11723929" y="10048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Rectangle 76">
                <a:extLst>
                  <a:ext uri="{FF2B5EF4-FFF2-40B4-BE49-F238E27FC236}">
                    <a16:creationId xmlns:a16="http://schemas.microsoft.com/office/drawing/2014/main" id="{0C4A391B-4CCC-5FAD-9FF3-9E706F234F8E}"/>
                  </a:ext>
                </a:extLst>
              </p:cNvPr>
              <p:cNvSpPr>
                <a:spLocks noChangeArrowheads="1"/>
              </p:cNvSpPr>
              <p:nvPr/>
            </p:nvSpPr>
            <p:spPr bwMode="auto">
              <a:xfrm>
                <a:off x="11746154" y="977859"/>
                <a:ext cx="111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Rectangle 77">
                <a:extLst>
                  <a:ext uri="{FF2B5EF4-FFF2-40B4-BE49-F238E27FC236}">
                    <a16:creationId xmlns:a16="http://schemas.microsoft.com/office/drawing/2014/main" id="{26FF9C5B-1467-6379-4A13-549475F53F4B}"/>
                  </a:ext>
                </a:extLst>
              </p:cNvPr>
              <p:cNvSpPr>
                <a:spLocks noChangeArrowheads="1"/>
              </p:cNvSpPr>
              <p:nvPr/>
            </p:nvSpPr>
            <p:spPr bwMode="auto">
              <a:xfrm>
                <a:off x="11720754" y="952459"/>
                <a:ext cx="365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Rectangle 78">
                <a:extLst>
                  <a:ext uri="{FF2B5EF4-FFF2-40B4-BE49-F238E27FC236}">
                    <a16:creationId xmlns:a16="http://schemas.microsoft.com/office/drawing/2014/main" id="{EB0A92EB-E98A-59CE-29B4-316A6CC96E18}"/>
                  </a:ext>
                </a:extLst>
              </p:cNvPr>
              <p:cNvSpPr>
                <a:spLocks noChangeArrowheads="1"/>
              </p:cNvSpPr>
              <p:nvPr/>
            </p:nvSpPr>
            <p:spPr bwMode="auto">
              <a:xfrm>
                <a:off x="11712817" y="925472"/>
                <a:ext cx="444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Rectangle 79">
                <a:extLst>
                  <a:ext uri="{FF2B5EF4-FFF2-40B4-BE49-F238E27FC236}">
                    <a16:creationId xmlns:a16="http://schemas.microsoft.com/office/drawing/2014/main" id="{82027839-231D-E53E-F410-1C6192EDFBBD}"/>
                  </a:ext>
                </a:extLst>
              </p:cNvPr>
              <p:cNvSpPr>
                <a:spLocks noChangeArrowheads="1"/>
              </p:cNvSpPr>
              <p:nvPr/>
            </p:nvSpPr>
            <p:spPr bwMode="auto">
              <a:xfrm>
                <a:off x="11723929" y="9032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Rectangle 80">
                <a:extLst>
                  <a:ext uri="{FF2B5EF4-FFF2-40B4-BE49-F238E27FC236}">
                    <a16:creationId xmlns:a16="http://schemas.microsoft.com/office/drawing/2014/main" id="{A00989AD-469E-F25C-510D-420E01237CD1}"/>
                  </a:ext>
                </a:extLst>
              </p:cNvPr>
              <p:cNvSpPr>
                <a:spLocks noChangeArrowheads="1"/>
              </p:cNvSpPr>
              <p:nvPr/>
            </p:nvSpPr>
            <p:spPr bwMode="auto">
              <a:xfrm>
                <a:off x="11735042" y="876259"/>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Rectangle 81">
                <a:extLst>
                  <a:ext uri="{FF2B5EF4-FFF2-40B4-BE49-F238E27FC236}">
                    <a16:creationId xmlns:a16="http://schemas.microsoft.com/office/drawing/2014/main" id="{9B76091F-B223-7756-D213-CA2B1840767D}"/>
                  </a:ext>
                </a:extLst>
              </p:cNvPr>
              <p:cNvSpPr>
                <a:spLocks noChangeArrowheads="1"/>
              </p:cNvSpPr>
              <p:nvPr/>
            </p:nvSpPr>
            <p:spPr bwMode="auto">
              <a:xfrm>
                <a:off x="11727104" y="849272"/>
                <a:ext cx="301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Rectangle 82">
                <a:extLst>
                  <a:ext uri="{FF2B5EF4-FFF2-40B4-BE49-F238E27FC236}">
                    <a16:creationId xmlns:a16="http://schemas.microsoft.com/office/drawing/2014/main" id="{3C60A5D3-8120-87DF-BE2B-8364444ECE97}"/>
                  </a:ext>
                </a:extLst>
              </p:cNvPr>
              <p:cNvSpPr>
                <a:spLocks noChangeArrowheads="1"/>
              </p:cNvSpPr>
              <p:nvPr/>
            </p:nvSpPr>
            <p:spPr bwMode="auto">
              <a:xfrm>
                <a:off x="11674717" y="823872"/>
                <a:ext cx="825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Rectangle 84">
                <a:extLst>
                  <a:ext uri="{FF2B5EF4-FFF2-40B4-BE49-F238E27FC236}">
                    <a16:creationId xmlns:a16="http://schemas.microsoft.com/office/drawing/2014/main" id="{B57B7A82-33F4-7091-8596-2AC51E266D50}"/>
                  </a:ext>
                </a:extLst>
              </p:cNvPr>
              <p:cNvSpPr>
                <a:spLocks noChangeArrowheads="1"/>
              </p:cNvSpPr>
              <p:nvPr/>
            </p:nvSpPr>
            <p:spPr bwMode="auto">
              <a:xfrm>
                <a:off x="11666779" y="774659"/>
                <a:ext cx="904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Rectangle 85">
                <a:extLst>
                  <a:ext uri="{FF2B5EF4-FFF2-40B4-BE49-F238E27FC236}">
                    <a16:creationId xmlns:a16="http://schemas.microsoft.com/office/drawing/2014/main" id="{392A0BC5-C36C-94F8-4741-0B500BF1AF49}"/>
                  </a:ext>
                </a:extLst>
              </p:cNvPr>
              <p:cNvSpPr>
                <a:spLocks noChangeArrowheads="1"/>
              </p:cNvSpPr>
              <p:nvPr/>
            </p:nvSpPr>
            <p:spPr bwMode="auto">
              <a:xfrm>
                <a:off x="11701704" y="747672"/>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Rectangle 86">
                <a:extLst>
                  <a:ext uri="{FF2B5EF4-FFF2-40B4-BE49-F238E27FC236}">
                    <a16:creationId xmlns:a16="http://schemas.microsoft.com/office/drawing/2014/main" id="{88A1EE36-AB61-8A8E-A282-BD57CFEA88E6}"/>
                  </a:ext>
                </a:extLst>
              </p:cNvPr>
              <p:cNvSpPr>
                <a:spLocks noChangeArrowheads="1"/>
              </p:cNvSpPr>
              <p:nvPr/>
            </p:nvSpPr>
            <p:spPr bwMode="auto">
              <a:xfrm>
                <a:off x="11715992" y="722272"/>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Rectangle 87">
                <a:extLst>
                  <a:ext uri="{FF2B5EF4-FFF2-40B4-BE49-F238E27FC236}">
                    <a16:creationId xmlns:a16="http://schemas.microsoft.com/office/drawing/2014/main" id="{8EE0747C-AD4F-C172-9293-35CCD5DBA54A}"/>
                  </a:ext>
                </a:extLst>
              </p:cNvPr>
              <p:cNvSpPr>
                <a:spLocks noChangeArrowheads="1"/>
              </p:cNvSpPr>
              <p:nvPr/>
            </p:nvSpPr>
            <p:spPr bwMode="auto">
              <a:xfrm>
                <a:off x="11727104" y="695284"/>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Rectangle 90">
                <a:extLst>
                  <a:ext uri="{FF2B5EF4-FFF2-40B4-BE49-F238E27FC236}">
                    <a16:creationId xmlns:a16="http://schemas.microsoft.com/office/drawing/2014/main" id="{5AEBB1E5-48B8-AD17-1108-22AA25B67C2F}"/>
                  </a:ext>
                </a:extLst>
              </p:cNvPr>
              <p:cNvSpPr>
                <a:spLocks noChangeArrowheads="1"/>
              </p:cNvSpPr>
              <p:nvPr/>
            </p:nvSpPr>
            <p:spPr bwMode="auto">
              <a:xfrm>
                <a:off x="11720754" y="619084"/>
                <a:ext cx="3651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Rectangle 91">
                <a:extLst>
                  <a:ext uri="{FF2B5EF4-FFF2-40B4-BE49-F238E27FC236}">
                    <a16:creationId xmlns:a16="http://schemas.microsoft.com/office/drawing/2014/main" id="{29CBF30C-13A8-4D4C-3AB4-F165ACBDC7A1}"/>
                  </a:ext>
                </a:extLst>
              </p:cNvPr>
              <p:cNvSpPr>
                <a:spLocks noChangeArrowheads="1"/>
              </p:cNvSpPr>
              <p:nvPr/>
            </p:nvSpPr>
            <p:spPr bwMode="auto">
              <a:xfrm>
                <a:off x="11685829" y="593684"/>
                <a:ext cx="714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Rectangle 92">
                <a:extLst>
                  <a:ext uri="{FF2B5EF4-FFF2-40B4-BE49-F238E27FC236}">
                    <a16:creationId xmlns:a16="http://schemas.microsoft.com/office/drawing/2014/main" id="{DAE4A435-434E-CB6D-640F-346D55AB800A}"/>
                  </a:ext>
                </a:extLst>
              </p:cNvPr>
              <p:cNvSpPr>
                <a:spLocks noChangeArrowheads="1"/>
              </p:cNvSpPr>
              <p:nvPr/>
            </p:nvSpPr>
            <p:spPr bwMode="auto">
              <a:xfrm>
                <a:off x="11704879" y="566697"/>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Rectangle 93">
                <a:extLst>
                  <a:ext uri="{FF2B5EF4-FFF2-40B4-BE49-F238E27FC236}">
                    <a16:creationId xmlns:a16="http://schemas.microsoft.com/office/drawing/2014/main" id="{50B2820B-885F-9AB1-6D2B-E2DF02CA11F4}"/>
                  </a:ext>
                </a:extLst>
              </p:cNvPr>
              <p:cNvSpPr>
                <a:spLocks noChangeArrowheads="1"/>
              </p:cNvSpPr>
              <p:nvPr/>
            </p:nvSpPr>
            <p:spPr bwMode="auto">
              <a:xfrm>
                <a:off x="11704879" y="539709"/>
                <a:ext cx="5238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Rectangle 94">
                <a:extLst>
                  <a:ext uri="{FF2B5EF4-FFF2-40B4-BE49-F238E27FC236}">
                    <a16:creationId xmlns:a16="http://schemas.microsoft.com/office/drawing/2014/main" id="{98FDF79C-932D-F064-40B5-F9C42B1251B8}"/>
                  </a:ext>
                </a:extLst>
              </p:cNvPr>
              <p:cNvSpPr>
                <a:spLocks noChangeArrowheads="1"/>
              </p:cNvSpPr>
              <p:nvPr/>
            </p:nvSpPr>
            <p:spPr bwMode="auto">
              <a:xfrm>
                <a:off x="11696942" y="514309"/>
                <a:ext cx="603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Rectangle 95">
                <a:extLst>
                  <a:ext uri="{FF2B5EF4-FFF2-40B4-BE49-F238E27FC236}">
                    <a16:creationId xmlns:a16="http://schemas.microsoft.com/office/drawing/2014/main" id="{BFB8EED4-81F9-ECA0-CCEE-90D9ABF4C55C}"/>
                  </a:ext>
                </a:extLst>
              </p:cNvPr>
              <p:cNvSpPr>
                <a:spLocks noChangeArrowheads="1"/>
              </p:cNvSpPr>
              <p:nvPr/>
            </p:nvSpPr>
            <p:spPr bwMode="auto">
              <a:xfrm>
                <a:off x="11735042" y="492084"/>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Rectangle 96">
                <a:extLst>
                  <a:ext uri="{FF2B5EF4-FFF2-40B4-BE49-F238E27FC236}">
                    <a16:creationId xmlns:a16="http://schemas.microsoft.com/office/drawing/2014/main" id="{429F0752-66F6-85F3-1EBE-13CDFD9BA753}"/>
                  </a:ext>
                </a:extLst>
              </p:cNvPr>
              <p:cNvSpPr>
                <a:spLocks noChangeArrowheads="1"/>
              </p:cNvSpPr>
              <p:nvPr/>
            </p:nvSpPr>
            <p:spPr bwMode="auto">
              <a:xfrm>
                <a:off x="11727104" y="465097"/>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 name="组合 9">
              <a:extLst>
                <a:ext uri="{FF2B5EF4-FFF2-40B4-BE49-F238E27FC236}">
                  <a16:creationId xmlns:a16="http://schemas.microsoft.com/office/drawing/2014/main" id="{5EE27E42-68E2-ADE0-86A2-A51F80FCCBC4}"/>
                </a:ext>
              </a:extLst>
            </p:cNvPr>
            <p:cNvGrpSpPr/>
            <p:nvPr userDrawn="1"/>
          </p:nvGrpSpPr>
          <p:grpSpPr>
            <a:xfrm flipH="1">
              <a:off x="11978485" y="2229075"/>
              <a:ext cx="90488" cy="962025"/>
              <a:chOff x="11666779" y="465097"/>
              <a:chExt cx="90488" cy="962025"/>
            </a:xfrm>
            <a:grpFill/>
          </p:grpSpPr>
          <p:sp>
            <p:nvSpPr>
              <p:cNvPr id="46" name="Rectangle 59">
                <a:extLst>
                  <a:ext uri="{FF2B5EF4-FFF2-40B4-BE49-F238E27FC236}">
                    <a16:creationId xmlns:a16="http://schemas.microsoft.com/office/drawing/2014/main" id="{F31401D7-A83B-ED77-CA81-AAFE7407F75E}"/>
                  </a:ext>
                </a:extLst>
              </p:cNvPr>
              <p:cNvSpPr>
                <a:spLocks noChangeArrowheads="1"/>
              </p:cNvSpPr>
              <p:nvPr/>
            </p:nvSpPr>
            <p:spPr bwMode="auto">
              <a:xfrm>
                <a:off x="11715992" y="1416009"/>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Rectangle 60">
                <a:extLst>
                  <a:ext uri="{FF2B5EF4-FFF2-40B4-BE49-F238E27FC236}">
                    <a16:creationId xmlns:a16="http://schemas.microsoft.com/office/drawing/2014/main" id="{936089D0-C440-3B41-7CD2-077C292C7C4C}"/>
                  </a:ext>
                </a:extLst>
              </p:cNvPr>
              <p:cNvSpPr>
                <a:spLocks noChangeArrowheads="1"/>
              </p:cNvSpPr>
              <p:nvPr/>
            </p:nvSpPr>
            <p:spPr bwMode="auto">
              <a:xfrm>
                <a:off x="11701704" y="1389022"/>
                <a:ext cx="555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Rectangle 61">
                <a:extLst>
                  <a:ext uri="{FF2B5EF4-FFF2-40B4-BE49-F238E27FC236}">
                    <a16:creationId xmlns:a16="http://schemas.microsoft.com/office/drawing/2014/main" id="{46C358B3-8707-0062-82E8-41A7D1494857}"/>
                  </a:ext>
                </a:extLst>
              </p:cNvPr>
              <p:cNvSpPr>
                <a:spLocks noChangeArrowheads="1"/>
              </p:cNvSpPr>
              <p:nvPr/>
            </p:nvSpPr>
            <p:spPr bwMode="auto">
              <a:xfrm>
                <a:off x="11738217" y="1363622"/>
                <a:ext cx="190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Rectangle 63">
                <a:extLst>
                  <a:ext uri="{FF2B5EF4-FFF2-40B4-BE49-F238E27FC236}">
                    <a16:creationId xmlns:a16="http://schemas.microsoft.com/office/drawing/2014/main" id="{7BA8AD3B-AC15-512F-3FE7-C0F0732ADF58}"/>
                  </a:ext>
                </a:extLst>
              </p:cNvPr>
              <p:cNvSpPr>
                <a:spLocks noChangeArrowheads="1"/>
              </p:cNvSpPr>
              <p:nvPr/>
            </p:nvSpPr>
            <p:spPr bwMode="auto">
              <a:xfrm>
                <a:off x="11723929" y="1314409"/>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Rectangle 64">
                <a:extLst>
                  <a:ext uri="{FF2B5EF4-FFF2-40B4-BE49-F238E27FC236}">
                    <a16:creationId xmlns:a16="http://schemas.microsoft.com/office/drawing/2014/main" id="{AA746BE8-A636-B1C3-FDC5-5A140A20B733}"/>
                  </a:ext>
                </a:extLst>
              </p:cNvPr>
              <p:cNvSpPr>
                <a:spLocks noChangeArrowheads="1"/>
              </p:cNvSpPr>
              <p:nvPr/>
            </p:nvSpPr>
            <p:spPr bwMode="auto">
              <a:xfrm>
                <a:off x="11671542" y="1287422"/>
                <a:ext cx="857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Rectangle 65">
                <a:extLst>
                  <a:ext uri="{FF2B5EF4-FFF2-40B4-BE49-F238E27FC236}">
                    <a16:creationId xmlns:a16="http://schemas.microsoft.com/office/drawing/2014/main" id="{9CE4DEB5-D463-2349-04C4-0393A261444F}"/>
                  </a:ext>
                </a:extLst>
              </p:cNvPr>
              <p:cNvSpPr>
                <a:spLocks noChangeArrowheads="1"/>
              </p:cNvSpPr>
              <p:nvPr/>
            </p:nvSpPr>
            <p:spPr bwMode="auto">
              <a:xfrm>
                <a:off x="11735042" y="1262022"/>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66">
                <a:extLst>
                  <a:ext uri="{FF2B5EF4-FFF2-40B4-BE49-F238E27FC236}">
                    <a16:creationId xmlns:a16="http://schemas.microsoft.com/office/drawing/2014/main" id="{83E27624-3BD5-4C76-C469-DB5EF29DEF94}"/>
                  </a:ext>
                </a:extLst>
              </p:cNvPr>
              <p:cNvSpPr>
                <a:spLocks noChangeArrowheads="1"/>
              </p:cNvSpPr>
              <p:nvPr/>
            </p:nvSpPr>
            <p:spPr bwMode="auto">
              <a:xfrm>
                <a:off x="11731867" y="1235034"/>
                <a:ext cx="2540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67">
                <a:extLst>
                  <a:ext uri="{FF2B5EF4-FFF2-40B4-BE49-F238E27FC236}">
                    <a16:creationId xmlns:a16="http://schemas.microsoft.com/office/drawing/2014/main" id="{251E6006-4FB6-7C2A-A6F5-278E6D5A6C37}"/>
                  </a:ext>
                </a:extLst>
              </p:cNvPr>
              <p:cNvSpPr>
                <a:spLocks noChangeArrowheads="1"/>
              </p:cNvSpPr>
              <p:nvPr/>
            </p:nvSpPr>
            <p:spPr bwMode="auto">
              <a:xfrm>
                <a:off x="11723929" y="1208047"/>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Rectangle 68">
                <a:extLst>
                  <a:ext uri="{FF2B5EF4-FFF2-40B4-BE49-F238E27FC236}">
                    <a16:creationId xmlns:a16="http://schemas.microsoft.com/office/drawing/2014/main" id="{06189B4D-A1D0-9FEF-F2CE-E2F80400B7A0}"/>
                  </a:ext>
                </a:extLst>
              </p:cNvPr>
              <p:cNvSpPr>
                <a:spLocks noChangeArrowheads="1"/>
              </p:cNvSpPr>
              <p:nvPr/>
            </p:nvSpPr>
            <p:spPr bwMode="auto">
              <a:xfrm>
                <a:off x="11735042" y="1182647"/>
                <a:ext cx="222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Rectangle 69">
                <a:extLst>
                  <a:ext uri="{FF2B5EF4-FFF2-40B4-BE49-F238E27FC236}">
                    <a16:creationId xmlns:a16="http://schemas.microsoft.com/office/drawing/2014/main" id="{9454B525-8803-FAC9-5F29-CC7AA9081BE6}"/>
                  </a:ext>
                </a:extLst>
              </p:cNvPr>
              <p:cNvSpPr>
                <a:spLocks noChangeArrowheads="1"/>
              </p:cNvSpPr>
              <p:nvPr/>
            </p:nvSpPr>
            <p:spPr bwMode="auto">
              <a:xfrm>
                <a:off x="11701704" y="1158834"/>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Rectangle 70">
                <a:extLst>
                  <a:ext uri="{FF2B5EF4-FFF2-40B4-BE49-F238E27FC236}">
                    <a16:creationId xmlns:a16="http://schemas.microsoft.com/office/drawing/2014/main" id="{2E7C8144-9436-C08A-4077-B0E500DE05F3}"/>
                  </a:ext>
                </a:extLst>
              </p:cNvPr>
              <p:cNvSpPr>
                <a:spLocks noChangeArrowheads="1"/>
              </p:cNvSpPr>
              <p:nvPr/>
            </p:nvSpPr>
            <p:spPr bwMode="auto">
              <a:xfrm>
                <a:off x="11704879" y="11334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Rectangle 71">
                <a:extLst>
                  <a:ext uri="{FF2B5EF4-FFF2-40B4-BE49-F238E27FC236}">
                    <a16:creationId xmlns:a16="http://schemas.microsoft.com/office/drawing/2014/main" id="{9E0F8859-7AC7-A62A-4C70-524E4A2FAEA8}"/>
                  </a:ext>
                </a:extLst>
              </p:cNvPr>
              <p:cNvSpPr>
                <a:spLocks noChangeArrowheads="1"/>
              </p:cNvSpPr>
              <p:nvPr/>
            </p:nvSpPr>
            <p:spPr bwMode="auto">
              <a:xfrm>
                <a:off x="11708054" y="1106447"/>
                <a:ext cx="492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Rectangle 72">
                <a:extLst>
                  <a:ext uri="{FF2B5EF4-FFF2-40B4-BE49-F238E27FC236}">
                    <a16:creationId xmlns:a16="http://schemas.microsoft.com/office/drawing/2014/main" id="{9973B601-B9D3-CF1B-BB70-1285BD197111}"/>
                  </a:ext>
                </a:extLst>
              </p:cNvPr>
              <p:cNvSpPr>
                <a:spLocks noChangeArrowheads="1"/>
              </p:cNvSpPr>
              <p:nvPr/>
            </p:nvSpPr>
            <p:spPr bwMode="auto">
              <a:xfrm>
                <a:off x="11723929" y="1079459"/>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Rectangle 74">
                <a:extLst>
                  <a:ext uri="{FF2B5EF4-FFF2-40B4-BE49-F238E27FC236}">
                    <a16:creationId xmlns:a16="http://schemas.microsoft.com/office/drawing/2014/main" id="{67C49136-F648-F02C-1047-D48264B8FE77}"/>
                  </a:ext>
                </a:extLst>
              </p:cNvPr>
              <p:cNvSpPr>
                <a:spLocks noChangeArrowheads="1"/>
              </p:cNvSpPr>
              <p:nvPr/>
            </p:nvSpPr>
            <p:spPr bwMode="auto">
              <a:xfrm>
                <a:off x="11704879" y="10318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Rectangle 75">
                <a:extLst>
                  <a:ext uri="{FF2B5EF4-FFF2-40B4-BE49-F238E27FC236}">
                    <a16:creationId xmlns:a16="http://schemas.microsoft.com/office/drawing/2014/main" id="{4320BECE-E868-05D2-2B97-56895F9D4402}"/>
                  </a:ext>
                </a:extLst>
              </p:cNvPr>
              <p:cNvSpPr>
                <a:spLocks noChangeArrowheads="1"/>
              </p:cNvSpPr>
              <p:nvPr/>
            </p:nvSpPr>
            <p:spPr bwMode="auto">
              <a:xfrm>
                <a:off x="11723929" y="10048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Rectangle 76">
                <a:extLst>
                  <a:ext uri="{FF2B5EF4-FFF2-40B4-BE49-F238E27FC236}">
                    <a16:creationId xmlns:a16="http://schemas.microsoft.com/office/drawing/2014/main" id="{9ED86F47-BFE3-8DF4-634B-6B978A3F659C}"/>
                  </a:ext>
                </a:extLst>
              </p:cNvPr>
              <p:cNvSpPr>
                <a:spLocks noChangeArrowheads="1"/>
              </p:cNvSpPr>
              <p:nvPr/>
            </p:nvSpPr>
            <p:spPr bwMode="auto">
              <a:xfrm>
                <a:off x="11746154" y="977859"/>
                <a:ext cx="111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Rectangle 77">
                <a:extLst>
                  <a:ext uri="{FF2B5EF4-FFF2-40B4-BE49-F238E27FC236}">
                    <a16:creationId xmlns:a16="http://schemas.microsoft.com/office/drawing/2014/main" id="{4BE7A898-3E12-E7E8-96AD-E7D92F822849}"/>
                  </a:ext>
                </a:extLst>
              </p:cNvPr>
              <p:cNvSpPr>
                <a:spLocks noChangeArrowheads="1"/>
              </p:cNvSpPr>
              <p:nvPr/>
            </p:nvSpPr>
            <p:spPr bwMode="auto">
              <a:xfrm>
                <a:off x="11720754" y="952459"/>
                <a:ext cx="365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Rectangle 78">
                <a:extLst>
                  <a:ext uri="{FF2B5EF4-FFF2-40B4-BE49-F238E27FC236}">
                    <a16:creationId xmlns:a16="http://schemas.microsoft.com/office/drawing/2014/main" id="{F7C2F7BC-B2AA-4330-8285-21A54B928C94}"/>
                  </a:ext>
                </a:extLst>
              </p:cNvPr>
              <p:cNvSpPr>
                <a:spLocks noChangeArrowheads="1"/>
              </p:cNvSpPr>
              <p:nvPr/>
            </p:nvSpPr>
            <p:spPr bwMode="auto">
              <a:xfrm>
                <a:off x="11712817" y="925472"/>
                <a:ext cx="444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Rectangle 79">
                <a:extLst>
                  <a:ext uri="{FF2B5EF4-FFF2-40B4-BE49-F238E27FC236}">
                    <a16:creationId xmlns:a16="http://schemas.microsoft.com/office/drawing/2014/main" id="{9F5D4DC7-528D-6D98-EBE4-FC3841AE645A}"/>
                  </a:ext>
                </a:extLst>
              </p:cNvPr>
              <p:cNvSpPr>
                <a:spLocks noChangeArrowheads="1"/>
              </p:cNvSpPr>
              <p:nvPr/>
            </p:nvSpPr>
            <p:spPr bwMode="auto">
              <a:xfrm>
                <a:off x="11723929" y="9032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80">
                <a:extLst>
                  <a:ext uri="{FF2B5EF4-FFF2-40B4-BE49-F238E27FC236}">
                    <a16:creationId xmlns:a16="http://schemas.microsoft.com/office/drawing/2014/main" id="{6C6B208C-5C25-451D-83A5-FA498D45F1A5}"/>
                  </a:ext>
                </a:extLst>
              </p:cNvPr>
              <p:cNvSpPr>
                <a:spLocks noChangeArrowheads="1"/>
              </p:cNvSpPr>
              <p:nvPr/>
            </p:nvSpPr>
            <p:spPr bwMode="auto">
              <a:xfrm>
                <a:off x="11735042" y="876259"/>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81">
                <a:extLst>
                  <a:ext uri="{FF2B5EF4-FFF2-40B4-BE49-F238E27FC236}">
                    <a16:creationId xmlns:a16="http://schemas.microsoft.com/office/drawing/2014/main" id="{A8993FC9-EB64-EDAA-39D2-FC574E4D9C69}"/>
                  </a:ext>
                </a:extLst>
              </p:cNvPr>
              <p:cNvSpPr>
                <a:spLocks noChangeArrowheads="1"/>
              </p:cNvSpPr>
              <p:nvPr/>
            </p:nvSpPr>
            <p:spPr bwMode="auto">
              <a:xfrm>
                <a:off x="11727104" y="849272"/>
                <a:ext cx="301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82">
                <a:extLst>
                  <a:ext uri="{FF2B5EF4-FFF2-40B4-BE49-F238E27FC236}">
                    <a16:creationId xmlns:a16="http://schemas.microsoft.com/office/drawing/2014/main" id="{1E9AD954-F486-89BA-9404-F2919498B36E}"/>
                  </a:ext>
                </a:extLst>
              </p:cNvPr>
              <p:cNvSpPr>
                <a:spLocks noChangeArrowheads="1"/>
              </p:cNvSpPr>
              <p:nvPr/>
            </p:nvSpPr>
            <p:spPr bwMode="auto">
              <a:xfrm>
                <a:off x="11674717" y="823872"/>
                <a:ext cx="825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84">
                <a:extLst>
                  <a:ext uri="{FF2B5EF4-FFF2-40B4-BE49-F238E27FC236}">
                    <a16:creationId xmlns:a16="http://schemas.microsoft.com/office/drawing/2014/main" id="{1AEE0EB7-A272-833C-EF42-F4E96819E013}"/>
                  </a:ext>
                </a:extLst>
              </p:cNvPr>
              <p:cNvSpPr>
                <a:spLocks noChangeArrowheads="1"/>
              </p:cNvSpPr>
              <p:nvPr/>
            </p:nvSpPr>
            <p:spPr bwMode="auto">
              <a:xfrm>
                <a:off x="11666779" y="774659"/>
                <a:ext cx="904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Rectangle 85">
                <a:extLst>
                  <a:ext uri="{FF2B5EF4-FFF2-40B4-BE49-F238E27FC236}">
                    <a16:creationId xmlns:a16="http://schemas.microsoft.com/office/drawing/2014/main" id="{83E559D9-E3C4-D301-DB81-9602846231AA}"/>
                  </a:ext>
                </a:extLst>
              </p:cNvPr>
              <p:cNvSpPr>
                <a:spLocks noChangeArrowheads="1"/>
              </p:cNvSpPr>
              <p:nvPr/>
            </p:nvSpPr>
            <p:spPr bwMode="auto">
              <a:xfrm>
                <a:off x="11701704" y="747672"/>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Rectangle 86">
                <a:extLst>
                  <a:ext uri="{FF2B5EF4-FFF2-40B4-BE49-F238E27FC236}">
                    <a16:creationId xmlns:a16="http://schemas.microsoft.com/office/drawing/2014/main" id="{6D23C8A8-52F3-6A0E-9A40-D3A6228014F3}"/>
                  </a:ext>
                </a:extLst>
              </p:cNvPr>
              <p:cNvSpPr>
                <a:spLocks noChangeArrowheads="1"/>
              </p:cNvSpPr>
              <p:nvPr/>
            </p:nvSpPr>
            <p:spPr bwMode="auto">
              <a:xfrm>
                <a:off x="11715992" y="722272"/>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Rectangle 87">
                <a:extLst>
                  <a:ext uri="{FF2B5EF4-FFF2-40B4-BE49-F238E27FC236}">
                    <a16:creationId xmlns:a16="http://schemas.microsoft.com/office/drawing/2014/main" id="{4E5B2B47-B557-2B71-1C2B-A399D006FB07}"/>
                  </a:ext>
                </a:extLst>
              </p:cNvPr>
              <p:cNvSpPr>
                <a:spLocks noChangeArrowheads="1"/>
              </p:cNvSpPr>
              <p:nvPr/>
            </p:nvSpPr>
            <p:spPr bwMode="auto">
              <a:xfrm>
                <a:off x="11727104" y="695284"/>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Rectangle 90">
                <a:extLst>
                  <a:ext uri="{FF2B5EF4-FFF2-40B4-BE49-F238E27FC236}">
                    <a16:creationId xmlns:a16="http://schemas.microsoft.com/office/drawing/2014/main" id="{4E54BB8C-BB30-A288-1ED5-86950468E7A4}"/>
                  </a:ext>
                </a:extLst>
              </p:cNvPr>
              <p:cNvSpPr>
                <a:spLocks noChangeArrowheads="1"/>
              </p:cNvSpPr>
              <p:nvPr/>
            </p:nvSpPr>
            <p:spPr bwMode="auto">
              <a:xfrm>
                <a:off x="11720754" y="619084"/>
                <a:ext cx="3651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Rectangle 91">
                <a:extLst>
                  <a:ext uri="{FF2B5EF4-FFF2-40B4-BE49-F238E27FC236}">
                    <a16:creationId xmlns:a16="http://schemas.microsoft.com/office/drawing/2014/main" id="{6ACA31D0-B953-EAA8-A596-D2E6F5189653}"/>
                  </a:ext>
                </a:extLst>
              </p:cNvPr>
              <p:cNvSpPr>
                <a:spLocks noChangeArrowheads="1"/>
              </p:cNvSpPr>
              <p:nvPr/>
            </p:nvSpPr>
            <p:spPr bwMode="auto">
              <a:xfrm>
                <a:off x="11685829" y="593684"/>
                <a:ext cx="714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Rectangle 92">
                <a:extLst>
                  <a:ext uri="{FF2B5EF4-FFF2-40B4-BE49-F238E27FC236}">
                    <a16:creationId xmlns:a16="http://schemas.microsoft.com/office/drawing/2014/main" id="{EB9A4954-C1D2-422D-43ED-ABDCB415A2E3}"/>
                  </a:ext>
                </a:extLst>
              </p:cNvPr>
              <p:cNvSpPr>
                <a:spLocks noChangeArrowheads="1"/>
              </p:cNvSpPr>
              <p:nvPr/>
            </p:nvSpPr>
            <p:spPr bwMode="auto">
              <a:xfrm>
                <a:off x="11704879" y="566697"/>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Rectangle 93">
                <a:extLst>
                  <a:ext uri="{FF2B5EF4-FFF2-40B4-BE49-F238E27FC236}">
                    <a16:creationId xmlns:a16="http://schemas.microsoft.com/office/drawing/2014/main" id="{6ACB61CE-1500-1AAA-DF90-520CEAD3069F}"/>
                  </a:ext>
                </a:extLst>
              </p:cNvPr>
              <p:cNvSpPr>
                <a:spLocks noChangeArrowheads="1"/>
              </p:cNvSpPr>
              <p:nvPr/>
            </p:nvSpPr>
            <p:spPr bwMode="auto">
              <a:xfrm>
                <a:off x="11704879" y="539709"/>
                <a:ext cx="5238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Rectangle 94">
                <a:extLst>
                  <a:ext uri="{FF2B5EF4-FFF2-40B4-BE49-F238E27FC236}">
                    <a16:creationId xmlns:a16="http://schemas.microsoft.com/office/drawing/2014/main" id="{F03EA8F3-B4E3-B51B-F65E-BED2B3EE900E}"/>
                  </a:ext>
                </a:extLst>
              </p:cNvPr>
              <p:cNvSpPr>
                <a:spLocks noChangeArrowheads="1"/>
              </p:cNvSpPr>
              <p:nvPr/>
            </p:nvSpPr>
            <p:spPr bwMode="auto">
              <a:xfrm>
                <a:off x="11696942" y="514309"/>
                <a:ext cx="603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Rectangle 95">
                <a:extLst>
                  <a:ext uri="{FF2B5EF4-FFF2-40B4-BE49-F238E27FC236}">
                    <a16:creationId xmlns:a16="http://schemas.microsoft.com/office/drawing/2014/main" id="{15C84289-A40A-0405-4623-2058A423683B}"/>
                  </a:ext>
                </a:extLst>
              </p:cNvPr>
              <p:cNvSpPr>
                <a:spLocks noChangeArrowheads="1"/>
              </p:cNvSpPr>
              <p:nvPr/>
            </p:nvSpPr>
            <p:spPr bwMode="auto">
              <a:xfrm>
                <a:off x="11735042" y="492084"/>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Rectangle 96">
                <a:extLst>
                  <a:ext uri="{FF2B5EF4-FFF2-40B4-BE49-F238E27FC236}">
                    <a16:creationId xmlns:a16="http://schemas.microsoft.com/office/drawing/2014/main" id="{47EF6A08-881F-A98F-9F55-3123FB2646E2}"/>
                  </a:ext>
                </a:extLst>
              </p:cNvPr>
              <p:cNvSpPr>
                <a:spLocks noChangeArrowheads="1"/>
              </p:cNvSpPr>
              <p:nvPr/>
            </p:nvSpPr>
            <p:spPr bwMode="auto">
              <a:xfrm>
                <a:off x="11727104" y="465097"/>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 name="组合 10">
              <a:extLst>
                <a:ext uri="{FF2B5EF4-FFF2-40B4-BE49-F238E27FC236}">
                  <a16:creationId xmlns:a16="http://schemas.microsoft.com/office/drawing/2014/main" id="{4972D19B-7142-42D1-CC9B-3CD5BBAE8CCC}"/>
                </a:ext>
              </a:extLst>
            </p:cNvPr>
            <p:cNvGrpSpPr/>
            <p:nvPr userDrawn="1"/>
          </p:nvGrpSpPr>
          <p:grpSpPr>
            <a:xfrm flipH="1">
              <a:off x="11978485" y="3210506"/>
              <a:ext cx="90488" cy="962025"/>
              <a:chOff x="11666779" y="465097"/>
              <a:chExt cx="90488" cy="962025"/>
            </a:xfrm>
            <a:grpFill/>
          </p:grpSpPr>
          <p:sp>
            <p:nvSpPr>
              <p:cNvPr id="13" name="Rectangle 59">
                <a:extLst>
                  <a:ext uri="{FF2B5EF4-FFF2-40B4-BE49-F238E27FC236}">
                    <a16:creationId xmlns:a16="http://schemas.microsoft.com/office/drawing/2014/main" id="{72FF85F9-DF04-E85B-AD72-E5A4B67E6D14}"/>
                  </a:ext>
                </a:extLst>
              </p:cNvPr>
              <p:cNvSpPr>
                <a:spLocks noChangeArrowheads="1"/>
              </p:cNvSpPr>
              <p:nvPr/>
            </p:nvSpPr>
            <p:spPr bwMode="auto">
              <a:xfrm>
                <a:off x="11715992" y="1416009"/>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Rectangle 60">
                <a:extLst>
                  <a:ext uri="{FF2B5EF4-FFF2-40B4-BE49-F238E27FC236}">
                    <a16:creationId xmlns:a16="http://schemas.microsoft.com/office/drawing/2014/main" id="{B258F967-C199-75EA-C180-7B4939C425EB}"/>
                  </a:ext>
                </a:extLst>
              </p:cNvPr>
              <p:cNvSpPr>
                <a:spLocks noChangeArrowheads="1"/>
              </p:cNvSpPr>
              <p:nvPr/>
            </p:nvSpPr>
            <p:spPr bwMode="auto">
              <a:xfrm>
                <a:off x="11701704" y="1389022"/>
                <a:ext cx="555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Rectangle 61">
                <a:extLst>
                  <a:ext uri="{FF2B5EF4-FFF2-40B4-BE49-F238E27FC236}">
                    <a16:creationId xmlns:a16="http://schemas.microsoft.com/office/drawing/2014/main" id="{35E5E1A8-D5AB-1A2E-37E1-4770E8C616CB}"/>
                  </a:ext>
                </a:extLst>
              </p:cNvPr>
              <p:cNvSpPr>
                <a:spLocks noChangeArrowheads="1"/>
              </p:cNvSpPr>
              <p:nvPr/>
            </p:nvSpPr>
            <p:spPr bwMode="auto">
              <a:xfrm>
                <a:off x="11738217" y="1363622"/>
                <a:ext cx="190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Rectangle 63">
                <a:extLst>
                  <a:ext uri="{FF2B5EF4-FFF2-40B4-BE49-F238E27FC236}">
                    <a16:creationId xmlns:a16="http://schemas.microsoft.com/office/drawing/2014/main" id="{49DE1FEA-4F1B-5523-9DEE-69021B4FBAF3}"/>
                  </a:ext>
                </a:extLst>
              </p:cNvPr>
              <p:cNvSpPr>
                <a:spLocks noChangeArrowheads="1"/>
              </p:cNvSpPr>
              <p:nvPr/>
            </p:nvSpPr>
            <p:spPr bwMode="auto">
              <a:xfrm>
                <a:off x="11723929" y="1314409"/>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Rectangle 64">
                <a:extLst>
                  <a:ext uri="{FF2B5EF4-FFF2-40B4-BE49-F238E27FC236}">
                    <a16:creationId xmlns:a16="http://schemas.microsoft.com/office/drawing/2014/main" id="{49F4CB94-5E23-B2B1-DAEA-D857BD666BC1}"/>
                  </a:ext>
                </a:extLst>
              </p:cNvPr>
              <p:cNvSpPr>
                <a:spLocks noChangeArrowheads="1"/>
              </p:cNvSpPr>
              <p:nvPr/>
            </p:nvSpPr>
            <p:spPr bwMode="auto">
              <a:xfrm>
                <a:off x="11671542" y="1287422"/>
                <a:ext cx="857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Rectangle 65">
                <a:extLst>
                  <a:ext uri="{FF2B5EF4-FFF2-40B4-BE49-F238E27FC236}">
                    <a16:creationId xmlns:a16="http://schemas.microsoft.com/office/drawing/2014/main" id="{4837F284-C3A5-A781-4DA4-50658243352F}"/>
                  </a:ext>
                </a:extLst>
              </p:cNvPr>
              <p:cNvSpPr>
                <a:spLocks noChangeArrowheads="1"/>
              </p:cNvSpPr>
              <p:nvPr/>
            </p:nvSpPr>
            <p:spPr bwMode="auto">
              <a:xfrm>
                <a:off x="11735042" y="1262022"/>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Rectangle 66">
                <a:extLst>
                  <a:ext uri="{FF2B5EF4-FFF2-40B4-BE49-F238E27FC236}">
                    <a16:creationId xmlns:a16="http://schemas.microsoft.com/office/drawing/2014/main" id="{8618CA18-C68E-5F8F-2550-CE5012849BFE}"/>
                  </a:ext>
                </a:extLst>
              </p:cNvPr>
              <p:cNvSpPr>
                <a:spLocks noChangeArrowheads="1"/>
              </p:cNvSpPr>
              <p:nvPr/>
            </p:nvSpPr>
            <p:spPr bwMode="auto">
              <a:xfrm>
                <a:off x="11731867" y="1235034"/>
                <a:ext cx="2540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67">
                <a:extLst>
                  <a:ext uri="{FF2B5EF4-FFF2-40B4-BE49-F238E27FC236}">
                    <a16:creationId xmlns:a16="http://schemas.microsoft.com/office/drawing/2014/main" id="{8ABC68DE-9567-3FAC-BBF9-80F2D331CC08}"/>
                  </a:ext>
                </a:extLst>
              </p:cNvPr>
              <p:cNvSpPr>
                <a:spLocks noChangeArrowheads="1"/>
              </p:cNvSpPr>
              <p:nvPr/>
            </p:nvSpPr>
            <p:spPr bwMode="auto">
              <a:xfrm>
                <a:off x="11723929" y="1208047"/>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68">
                <a:extLst>
                  <a:ext uri="{FF2B5EF4-FFF2-40B4-BE49-F238E27FC236}">
                    <a16:creationId xmlns:a16="http://schemas.microsoft.com/office/drawing/2014/main" id="{84A7F447-EC64-0172-7422-E8DBA90845F1}"/>
                  </a:ext>
                </a:extLst>
              </p:cNvPr>
              <p:cNvSpPr>
                <a:spLocks noChangeArrowheads="1"/>
              </p:cNvSpPr>
              <p:nvPr/>
            </p:nvSpPr>
            <p:spPr bwMode="auto">
              <a:xfrm>
                <a:off x="11735042" y="1182647"/>
                <a:ext cx="222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69">
                <a:extLst>
                  <a:ext uri="{FF2B5EF4-FFF2-40B4-BE49-F238E27FC236}">
                    <a16:creationId xmlns:a16="http://schemas.microsoft.com/office/drawing/2014/main" id="{6028D558-2AE8-723E-707D-4F35D160CD88}"/>
                  </a:ext>
                </a:extLst>
              </p:cNvPr>
              <p:cNvSpPr>
                <a:spLocks noChangeArrowheads="1"/>
              </p:cNvSpPr>
              <p:nvPr/>
            </p:nvSpPr>
            <p:spPr bwMode="auto">
              <a:xfrm>
                <a:off x="11701704" y="1158834"/>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Rectangle 70">
                <a:extLst>
                  <a:ext uri="{FF2B5EF4-FFF2-40B4-BE49-F238E27FC236}">
                    <a16:creationId xmlns:a16="http://schemas.microsoft.com/office/drawing/2014/main" id="{805FE3ED-C3B8-C534-8F44-477E99AE3F23}"/>
                  </a:ext>
                </a:extLst>
              </p:cNvPr>
              <p:cNvSpPr>
                <a:spLocks noChangeArrowheads="1"/>
              </p:cNvSpPr>
              <p:nvPr/>
            </p:nvSpPr>
            <p:spPr bwMode="auto">
              <a:xfrm>
                <a:off x="11704879" y="11334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Rectangle 71">
                <a:extLst>
                  <a:ext uri="{FF2B5EF4-FFF2-40B4-BE49-F238E27FC236}">
                    <a16:creationId xmlns:a16="http://schemas.microsoft.com/office/drawing/2014/main" id="{D49F8888-E804-290A-137B-DED37DFB5724}"/>
                  </a:ext>
                </a:extLst>
              </p:cNvPr>
              <p:cNvSpPr>
                <a:spLocks noChangeArrowheads="1"/>
              </p:cNvSpPr>
              <p:nvPr/>
            </p:nvSpPr>
            <p:spPr bwMode="auto">
              <a:xfrm>
                <a:off x="11708054" y="1106447"/>
                <a:ext cx="492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Rectangle 72">
                <a:extLst>
                  <a:ext uri="{FF2B5EF4-FFF2-40B4-BE49-F238E27FC236}">
                    <a16:creationId xmlns:a16="http://schemas.microsoft.com/office/drawing/2014/main" id="{25EC1762-CA21-F35F-7269-95F82A39B485}"/>
                  </a:ext>
                </a:extLst>
              </p:cNvPr>
              <p:cNvSpPr>
                <a:spLocks noChangeArrowheads="1"/>
              </p:cNvSpPr>
              <p:nvPr/>
            </p:nvSpPr>
            <p:spPr bwMode="auto">
              <a:xfrm>
                <a:off x="11723929" y="1079459"/>
                <a:ext cx="3333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Rectangle 74">
                <a:extLst>
                  <a:ext uri="{FF2B5EF4-FFF2-40B4-BE49-F238E27FC236}">
                    <a16:creationId xmlns:a16="http://schemas.microsoft.com/office/drawing/2014/main" id="{BA0C1587-8D96-7E6D-D221-49DCE6AB6290}"/>
                  </a:ext>
                </a:extLst>
              </p:cNvPr>
              <p:cNvSpPr>
                <a:spLocks noChangeArrowheads="1"/>
              </p:cNvSpPr>
              <p:nvPr/>
            </p:nvSpPr>
            <p:spPr bwMode="auto">
              <a:xfrm>
                <a:off x="11704879" y="1031834"/>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Rectangle 75">
                <a:extLst>
                  <a:ext uri="{FF2B5EF4-FFF2-40B4-BE49-F238E27FC236}">
                    <a16:creationId xmlns:a16="http://schemas.microsoft.com/office/drawing/2014/main" id="{7134D625-1180-0C38-A3DE-A4BE558656DB}"/>
                  </a:ext>
                </a:extLst>
              </p:cNvPr>
              <p:cNvSpPr>
                <a:spLocks noChangeArrowheads="1"/>
              </p:cNvSpPr>
              <p:nvPr/>
            </p:nvSpPr>
            <p:spPr bwMode="auto">
              <a:xfrm>
                <a:off x="11723929" y="10048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Rectangle 76">
                <a:extLst>
                  <a:ext uri="{FF2B5EF4-FFF2-40B4-BE49-F238E27FC236}">
                    <a16:creationId xmlns:a16="http://schemas.microsoft.com/office/drawing/2014/main" id="{02F0B5AD-C8DC-529D-542A-619E40DA7F06}"/>
                  </a:ext>
                </a:extLst>
              </p:cNvPr>
              <p:cNvSpPr>
                <a:spLocks noChangeArrowheads="1"/>
              </p:cNvSpPr>
              <p:nvPr/>
            </p:nvSpPr>
            <p:spPr bwMode="auto">
              <a:xfrm>
                <a:off x="11746154" y="977859"/>
                <a:ext cx="111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Rectangle 77">
                <a:extLst>
                  <a:ext uri="{FF2B5EF4-FFF2-40B4-BE49-F238E27FC236}">
                    <a16:creationId xmlns:a16="http://schemas.microsoft.com/office/drawing/2014/main" id="{267FA7C3-8BAB-35B8-D4A9-176222196D33}"/>
                  </a:ext>
                </a:extLst>
              </p:cNvPr>
              <p:cNvSpPr>
                <a:spLocks noChangeArrowheads="1"/>
              </p:cNvSpPr>
              <p:nvPr/>
            </p:nvSpPr>
            <p:spPr bwMode="auto">
              <a:xfrm>
                <a:off x="11720754" y="952459"/>
                <a:ext cx="3651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Rectangle 78">
                <a:extLst>
                  <a:ext uri="{FF2B5EF4-FFF2-40B4-BE49-F238E27FC236}">
                    <a16:creationId xmlns:a16="http://schemas.microsoft.com/office/drawing/2014/main" id="{F2FC2F70-4F13-4BBD-248C-3934AEDC1333}"/>
                  </a:ext>
                </a:extLst>
              </p:cNvPr>
              <p:cNvSpPr>
                <a:spLocks noChangeArrowheads="1"/>
              </p:cNvSpPr>
              <p:nvPr/>
            </p:nvSpPr>
            <p:spPr bwMode="auto">
              <a:xfrm>
                <a:off x="11712817" y="925472"/>
                <a:ext cx="444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Rectangle 79">
                <a:extLst>
                  <a:ext uri="{FF2B5EF4-FFF2-40B4-BE49-F238E27FC236}">
                    <a16:creationId xmlns:a16="http://schemas.microsoft.com/office/drawing/2014/main" id="{E002D5E6-3EFD-506C-8185-AD11C3A59C1B}"/>
                  </a:ext>
                </a:extLst>
              </p:cNvPr>
              <p:cNvSpPr>
                <a:spLocks noChangeArrowheads="1"/>
              </p:cNvSpPr>
              <p:nvPr/>
            </p:nvSpPr>
            <p:spPr bwMode="auto">
              <a:xfrm>
                <a:off x="11723929" y="903247"/>
                <a:ext cx="333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Rectangle 80">
                <a:extLst>
                  <a:ext uri="{FF2B5EF4-FFF2-40B4-BE49-F238E27FC236}">
                    <a16:creationId xmlns:a16="http://schemas.microsoft.com/office/drawing/2014/main" id="{4BC072BC-55D3-F880-879A-999277B45E1C}"/>
                  </a:ext>
                </a:extLst>
              </p:cNvPr>
              <p:cNvSpPr>
                <a:spLocks noChangeArrowheads="1"/>
              </p:cNvSpPr>
              <p:nvPr/>
            </p:nvSpPr>
            <p:spPr bwMode="auto">
              <a:xfrm>
                <a:off x="11735042" y="876259"/>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Rectangle 81">
                <a:extLst>
                  <a:ext uri="{FF2B5EF4-FFF2-40B4-BE49-F238E27FC236}">
                    <a16:creationId xmlns:a16="http://schemas.microsoft.com/office/drawing/2014/main" id="{781C67B2-78C1-B25B-C2E9-2735E6E08E3F}"/>
                  </a:ext>
                </a:extLst>
              </p:cNvPr>
              <p:cNvSpPr>
                <a:spLocks noChangeArrowheads="1"/>
              </p:cNvSpPr>
              <p:nvPr/>
            </p:nvSpPr>
            <p:spPr bwMode="auto">
              <a:xfrm>
                <a:off x="11727104" y="849272"/>
                <a:ext cx="3016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Rectangle 82">
                <a:extLst>
                  <a:ext uri="{FF2B5EF4-FFF2-40B4-BE49-F238E27FC236}">
                    <a16:creationId xmlns:a16="http://schemas.microsoft.com/office/drawing/2014/main" id="{AB3F0EF6-A980-4F79-AFA0-930FE33F2E00}"/>
                  </a:ext>
                </a:extLst>
              </p:cNvPr>
              <p:cNvSpPr>
                <a:spLocks noChangeArrowheads="1"/>
              </p:cNvSpPr>
              <p:nvPr/>
            </p:nvSpPr>
            <p:spPr bwMode="auto">
              <a:xfrm>
                <a:off x="11674717" y="823872"/>
                <a:ext cx="825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Rectangle 84">
                <a:extLst>
                  <a:ext uri="{FF2B5EF4-FFF2-40B4-BE49-F238E27FC236}">
                    <a16:creationId xmlns:a16="http://schemas.microsoft.com/office/drawing/2014/main" id="{F1EC919D-C8AC-40EB-5F37-494AF1A71C8F}"/>
                  </a:ext>
                </a:extLst>
              </p:cNvPr>
              <p:cNvSpPr>
                <a:spLocks noChangeArrowheads="1"/>
              </p:cNvSpPr>
              <p:nvPr/>
            </p:nvSpPr>
            <p:spPr bwMode="auto">
              <a:xfrm>
                <a:off x="11666779" y="774659"/>
                <a:ext cx="904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Rectangle 85">
                <a:extLst>
                  <a:ext uri="{FF2B5EF4-FFF2-40B4-BE49-F238E27FC236}">
                    <a16:creationId xmlns:a16="http://schemas.microsoft.com/office/drawing/2014/main" id="{DF434C94-00EB-9C53-CFC1-BEE74A232A8F}"/>
                  </a:ext>
                </a:extLst>
              </p:cNvPr>
              <p:cNvSpPr>
                <a:spLocks noChangeArrowheads="1"/>
              </p:cNvSpPr>
              <p:nvPr/>
            </p:nvSpPr>
            <p:spPr bwMode="auto">
              <a:xfrm>
                <a:off x="11701704" y="747672"/>
                <a:ext cx="555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Rectangle 86">
                <a:extLst>
                  <a:ext uri="{FF2B5EF4-FFF2-40B4-BE49-F238E27FC236}">
                    <a16:creationId xmlns:a16="http://schemas.microsoft.com/office/drawing/2014/main" id="{A3FE33ED-B8A6-4F23-218D-6063CD7F95E7}"/>
                  </a:ext>
                </a:extLst>
              </p:cNvPr>
              <p:cNvSpPr>
                <a:spLocks noChangeArrowheads="1"/>
              </p:cNvSpPr>
              <p:nvPr/>
            </p:nvSpPr>
            <p:spPr bwMode="auto">
              <a:xfrm>
                <a:off x="11715992" y="722272"/>
                <a:ext cx="41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Rectangle 87">
                <a:extLst>
                  <a:ext uri="{FF2B5EF4-FFF2-40B4-BE49-F238E27FC236}">
                    <a16:creationId xmlns:a16="http://schemas.microsoft.com/office/drawing/2014/main" id="{F74411A8-C266-D587-E233-150026A7B035}"/>
                  </a:ext>
                </a:extLst>
              </p:cNvPr>
              <p:cNvSpPr>
                <a:spLocks noChangeArrowheads="1"/>
              </p:cNvSpPr>
              <p:nvPr/>
            </p:nvSpPr>
            <p:spPr bwMode="auto">
              <a:xfrm>
                <a:off x="11727104" y="695284"/>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Rectangle 90">
                <a:extLst>
                  <a:ext uri="{FF2B5EF4-FFF2-40B4-BE49-F238E27FC236}">
                    <a16:creationId xmlns:a16="http://schemas.microsoft.com/office/drawing/2014/main" id="{514D60FD-BBAD-189D-9B61-8F79D587F687}"/>
                  </a:ext>
                </a:extLst>
              </p:cNvPr>
              <p:cNvSpPr>
                <a:spLocks noChangeArrowheads="1"/>
              </p:cNvSpPr>
              <p:nvPr/>
            </p:nvSpPr>
            <p:spPr bwMode="auto">
              <a:xfrm>
                <a:off x="11720754" y="619084"/>
                <a:ext cx="36512"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Rectangle 91">
                <a:extLst>
                  <a:ext uri="{FF2B5EF4-FFF2-40B4-BE49-F238E27FC236}">
                    <a16:creationId xmlns:a16="http://schemas.microsoft.com/office/drawing/2014/main" id="{2AEFA1AD-D522-967E-6B69-3A54AC6C6BF4}"/>
                  </a:ext>
                </a:extLst>
              </p:cNvPr>
              <p:cNvSpPr>
                <a:spLocks noChangeArrowheads="1"/>
              </p:cNvSpPr>
              <p:nvPr/>
            </p:nvSpPr>
            <p:spPr bwMode="auto">
              <a:xfrm>
                <a:off x="11685829" y="593684"/>
                <a:ext cx="7143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Rectangle 92">
                <a:extLst>
                  <a:ext uri="{FF2B5EF4-FFF2-40B4-BE49-F238E27FC236}">
                    <a16:creationId xmlns:a16="http://schemas.microsoft.com/office/drawing/2014/main" id="{594CDE24-DEE2-D844-3735-8D4D8E9CC014}"/>
                  </a:ext>
                </a:extLst>
              </p:cNvPr>
              <p:cNvSpPr>
                <a:spLocks noChangeArrowheads="1"/>
              </p:cNvSpPr>
              <p:nvPr/>
            </p:nvSpPr>
            <p:spPr bwMode="auto">
              <a:xfrm>
                <a:off x="11704879" y="566697"/>
                <a:ext cx="52387"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Rectangle 93">
                <a:extLst>
                  <a:ext uri="{FF2B5EF4-FFF2-40B4-BE49-F238E27FC236}">
                    <a16:creationId xmlns:a16="http://schemas.microsoft.com/office/drawing/2014/main" id="{91F258F1-5DB9-E1F6-6E50-B719F62A10CB}"/>
                  </a:ext>
                </a:extLst>
              </p:cNvPr>
              <p:cNvSpPr>
                <a:spLocks noChangeArrowheads="1"/>
              </p:cNvSpPr>
              <p:nvPr/>
            </p:nvSpPr>
            <p:spPr bwMode="auto">
              <a:xfrm>
                <a:off x="11704879" y="539709"/>
                <a:ext cx="52387"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Rectangle 94">
                <a:extLst>
                  <a:ext uri="{FF2B5EF4-FFF2-40B4-BE49-F238E27FC236}">
                    <a16:creationId xmlns:a16="http://schemas.microsoft.com/office/drawing/2014/main" id="{71AFD953-95F3-86B1-FC0E-1446801B8772}"/>
                  </a:ext>
                </a:extLst>
              </p:cNvPr>
              <p:cNvSpPr>
                <a:spLocks noChangeArrowheads="1"/>
              </p:cNvSpPr>
              <p:nvPr/>
            </p:nvSpPr>
            <p:spPr bwMode="auto">
              <a:xfrm>
                <a:off x="11696942" y="514309"/>
                <a:ext cx="603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Rectangle 95">
                <a:extLst>
                  <a:ext uri="{FF2B5EF4-FFF2-40B4-BE49-F238E27FC236}">
                    <a16:creationId xmlns:a16="http://schemas.microsoft.com/office/drawing/2014/main" id="{208EFDE9-B0A6-816A-F13B-6C71AFEE8845}"/>
                  </a:ext>
                </a:extLst>
              </p:cNvPr>
              <p:cNvSpPr>
                <a:spLocks noChangeArrowheads="1"/>
              </p:cNvSpPr>
              <p:nvPr/>
            </p:nvSpPr>
            <p:spPr bwMode="auto">
              <a:xfrm>
                <a:off x="11735042" y="492084"/>
                <a:ext cx="222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Rectangle 96">
                <a:extLst>
                  <a:ext uri="{FF2B5EF4-FFF2-40B4-BE49-F238E27FC236}">
                    <a16:creationId xmlns:a16="http://schemas.microsoft.com/office/drawing/2014/main" id="{2FDEE638-CC97-B1AE-18F5-D66D8A34D888}"/>
                  </a:ext>
                </a:extLst>
              </p:cNvPr>
              <p:cNvSpPr>
                <a:spLocks noChangeArrowheads="1"/>
              </p:cNvSpPr>
              <p:nvPr/>
            </p:nvSpPr>
            <p:spPr bwMode="auto">
              <a:xfrm>
                <a:off x="11727104" y="465097"/>
                <a:ext cx="30162"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2" name="任意多边形 504">
              <a:extLst>
                <a:ext uri="{FF2B5EF4-FFF2-40B4-BE49-F238E27FC236}">
                  <a16:creationId xmlns:a16="http://schemas.microsoft.com/office/drawing/2014/main" id="{63E71A1E-3BE4-45D4-DCE3-CA5972F31295}"/>
                </a:ext>
              </a:extLst>
            </p:cNvPr>
            <p:cNvSpPr/>
            <p:nvPr userDrawn="1"/>
          </p:nvSpPr>
          <p:spPr>
            <a:xfrm>
              <a:off x="11891160" y="4310220"/>
              <a:ext cx="76920" cy="45719"/>
            </a:xfrm>
            <a:custGeom>
              <a:avLst/>
              <a:gdLst>
                <a:gd name="connsiteX0" fmla="*/ 0 w 845344"/>
                <a:gd name="connsiteY0" fmla="*/ 0 h 502444"/>
                <a:gd name="connsiteX1" fmla="*/ 426244 w 845344"/>
                <a:gd name="connsiteY1" fmla="*/ 502444 h 502444"/>
                <a:gd name="connsiteX2" fmla="*/ 845344 w 845344"/>
                <a:gd name="connsiteY2" fmla="*/ 4762 h 502444"/>
              </a:gdLst>
              <a:ahLst/>
              <a:cxnLst>
                <a:cxn ang="0">
                  <a:pos x="connsiteX0" y="connsiteY0"/>
                </a:cxn>
                <a:cxn ang="0">
                  <a:pos x="connsiteX1" y="connsiteY1"/>
                </a:cxn>
                <a:cxn ang="0">
                  <a:pos x="connsiteX2" y="connsiteY2"/>
                </a:cxn>
              </a:cxnLst>
              <a:rect l="l" t="t" r="r" b="b"/>
              <a:pathLst>
                <a:path w="845344" h="502444">
                  <a:moveTo>
                    <a:pt x="0" y="0"/>
                  </a:moveTo>
                  <a:lnTo>
                    <a:pt x="426244" y="502444"/>
                  </a:lnTo>
                  <a:lnTo>
                    <a:pt x="845344" y="4762"/>
                  </a:lnTo>
                </a:path>
              </a:pathLst>
            </a:cu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圆角 2">
            <a:extLst>
              <a:ext uri="{FF2B5EF4-FFF2-40B4-BE49-F238E27FC236}">
                <a16:creationId xmlns:a16="http://schemas.microsoft.com/office/drawing/2014/main" id="{7DED4D88-33A5-71D0-8245-4224E945AE59}"/>
              </a:ext>
            </a:extLst>
          </p:cNvPr>
          <p:cNvSpPr/>
          <p:nvPr userDrawn="1"/>
        </p:nvSpPr>
        <p:spPr>
          <a:xfrm rot="16200000" flipV="1">
            <a:off x="1323992" y="326916"/>
            <a:ext cx="70174" cy="1490554"/>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 name="矩形: 圆角 3">
            <a:extLst>
              <a:ext uri="{FF2B5EF4-FFF2-40B4-BE49-F238E27FC236}">
                <a16:creationId xmlns:a16="http://schemas.microsoft.com/office/drawing/2014/main" id="{5B887E2A-1712-8E03-09DB-732B21EDCD6E}"/>
              </a:ext>
            </a:extLst>
          </p:cNvPr>
          <p:cNvSpPr/>
          <p:nvPr userDrawn="1"/>
        </p:nvSpPr>
        <p:spPr>
          <a:xfrm rot="16200000" flipH="1" flipV="1">
            <a:off x="882756" y="778603"/>
            <a:ext cx="45719" cy="371356"/>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 name="矩形: 圆角 4">
            <a:extLst>
              <a:ext uri="{FF2B5EF4-FFF2-40B4-BE49-F238E27FC236}">
                <a16:creationId xmlns:a16="http://schemas.microsoft.com/office/drawing/2014/main" id="{0D12A2DF-19C5-CAEE-7802-B8A7171C6690}"/>
              </a:ext>
            </a:extLst>
          </p:cNvPr>
          <p:cNvSpPr/>
          <p:nvPr userDrawn="1"/>
        </p:nvSpPr>
        <p:spPr>
          <a:xfrm rot="16200000" flipH="1" flipV="1">
            <a:off x="710685" y="687487"/>
            <a:ext cx="45719" cy="371356"/>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5" name="矩形: 圆角 144">
            <a:extLst>
              <a:ext uri="{FF2B5EF4-FFF2-40B4-BE49-F238E27FC236}">
                <a16:creationId xmlns:a16="http://schemas.microsoft.com/office/drawing/2014/main" id="{70311DC4-F6F6-3338-5080-D17FFC46FFFC}"/>
              </a:ext>
            </a:extLst>
          </p:cNvPr>
          <p:cNvSpPr/>
          <p:nvPr userDrawn="1"/>
        </p:nvSpPr>
        <p:spPr>
          <a:xfrm rot="16200000" flipH="1" flipV="1">
            <a:off x="1043320" y="191078"/>
            <a:ext cx="45719" cy="665268"/>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6" name="矩形: 圆角 145">
            <a:extLst>
              <a:ext uri="{FF2B5EF4-FFF2-40B4-BE49-F238E27FC236}">
                <a16:creationId xmlns:a16="http://schemas.microsoft.com/office/drawing/2014/main" id="{46CAB93C-FC70-6304-820C-002310C3E3FB}"/>
              </a:ext>
            </a:extLst>
          </p:cNvPr>
          <p:cNvSpPr/>
          <p:nvPr userDrawn="1"/>
        </p:nvSpPr>
        <p:spPr>
          <a:xfrm rot="16200000" flipH="1" flipV="1">
            <a:off x="865921" y="549608"/>
            <a:ext cx="45719" cy="230859"/>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7" name="矩形: 圆角 146">
            <a:extLst>
              <a:ext uri="{FF2B5EF4-FFF2-40B4-BE49-F238E27FC236}">
                <a16:creationId xmlns:a16="http://schemas.microsoft.com/office/drawing/2014/main" id="{2A13F543-6B93-339E-476B-A5B242F8029B}"/>
              </a:ext>
            </a:extLst>
          </p:cNvPr>
          <p:cNvSpPr/>
          <p:nvPr userDrawn="1"/>
        </p:nvSpPr>
        <p:spPr>
          <a:xfrm rot="16200000" flipH="1" flipV="1">
            <a:off x="813704" y="612160"/>
            <a:ext cx="45719" cy="371356"/>
          </a:xfrm>
          <a:prstGeom prst="roundRect">
            <a:avLst>
              <a:gd name="adj" fmla="val 50000"/>
            </a:avLst>
          </a:prstGeom>
          <a:gradFill>
            <a:gsLst>
              <a:gs pos="24000">
                <a:schemeClr val="bg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836564" y="505480"/>
            <a:ext cx="10858500" cy="523220"/>
          </a:xfrm>
          <a:prstGeom prst="rect">
            <a:avLst/>
          </a:prstGeom>
        </p:spPr>
        <p:txBody>
          <a:bodyPr>
            <a:spAutoFit/>
          </a:bodyPr>
          <a:lstStyle>
            <a:lvl1pPr>
              <a:lnSpc>
                <a:spcPct val="100000"/>
              </a:lnSpc>
              <a:defRPr/>
            </a:lvl1pPr>
          </a:lstStyle>
          <a:p>
            <a:r>
              <a:rPr lang="en-US" altLang="zh-CN" dirty="0"/>
              <a:t>Click to edit Master title style</a:t>
            </a:r>
            <a:endParaRPr lang="zh-CN" altLang="en-US" dirty="0"/>
          </a:p>
        </p:txBody>
      </p:sp>
      <p:grpSp>
        <p:nvGrpSpPr>
          <p:cNvPr id="148" name="组合 147">
            <a:extLst>
              <a:ext uri="{FF2B5EF4-FFF2-40B4-BE49-F238E27FC236}">
                <a16:creationId xmlns:a16="http://schemas.microsoft.com/office/drawing/2014/main" id="{0D0E1AB5-72D5-4646-6461-EE55A2438CDC}"/>
              </a:ext>
            </a:extLst>
          </p:cNvPr>
          <p:cNvGrpSpPr/>
          <p:nvPr userDrawn="1"/>
        </p:nvGrpSpPr>
        <p:grpSpPr>
          <a:xfrm>
            <a:off x="0" y="6353366"/>
            <a:ext cx="1780743" cy="360612"/>
            <a:chOff x="7970520" y="411480"/>
            <a:chExt cx="3977640" cy="805498"/>
          </a:xfrm>
          <a:gradFill flip="none" rotWithShape="1">
            <a:gsLst>
              <a:gs pos="0">
                <a:schemeClr val="accent3"/>
              </a:gs>
              <a:gs pos="100000">
                <a:schemeClr val="bg1"/>
              </a:gs>
            </a:gsLst>
            <a:lin ang="0" scaled="1"/>
            <a:tileRect/>
          </a:gradFill>
        </p:grpSpPr>
        <p:sp>
          <p:nvSpPr>
            <p:cNvPr id="149" name="椭圆 148">
              <a:extLst>
                <a:ext uri="{FF2B5EF4-FFF2-40B4-BE49-F238E27FC236}">
                  <a16:creationId xmlns:a16="http://schemas.microsoft.com/office/drawing/2014/main" id="{76951A37-1E59-6246-15AE-E5071CE4B0C8}"/>
                </a:ext>
              </a:extLst>
            </p:cNvPr>
            <p:cNvSpPr/>
            <p:nvPr userDrawn="1"/>
          </p:nvSpPr>
          <p:spPr>
            <a:xfrm>
              <a:off x="797052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E85D90F2-1372-E406-7E8E-DD6134DAFA91}"/>
                </a:ext>
              </a:extLst>
            </p:cNvPr>
            <p:cNvSpPr/>
            <p:nvPr userDrawn="1"/>
          </p:nvSpPr>
          <p:spPr>
            <a:xfrm>
              <a:off x="831549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1" name="椭圆 150">
              <a:extLst>
                <a:ext uri="{FF2B5EF4-FFF2-40B4-BE49-F238E27FC236}">
                  <a16:creationId xmlns:a16="http://schemas.microsoft.com/office/drawing/2014/main" id="{FBBF9CB2-0FCB-A2A2-EA18-637B2DBEB415}"/>
                </a:ext>
              </a:extLst>
            </p:cNvPr>
            <p:cNvSpPr/>
            <p:nvPr userDrawn="1"/>
          </p:nvSpPr>
          <p:spPr>
            <a:xfrm>
              <a:off x="866047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2" name="椭圆 151">
              <a:extLst>
                <a:ext uri="{FF2B5EF4-FFF2-40B4-BE49-F238E27FC236}">
                  <a16:creationId xmlns:a16="http://schemas.microsoft.com/office/drawing/2014/main" id="{3C7BFA14-5E0B-6B35-9EAB-31E869A63896}"/>
                </a:ext>
              </a:extLst>
            </p:cNvPr>
            <p:cNvSpPr/>
            <p:nvPr userDrawn="1"/>
          </p:nvSpPr>
          <p:spPr>
            <a:xfrm>
              <a:off x="900545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3" name="椭圆 152">
              <a:extLst>
                <a:ext uri="{FF2B5EF4-FFF2-40B4-BE49-F238E27FC236}">
                  <a16:creationId xmlns:a16="http://schemas.microsoft.com/office/drawing/2014/main" id="{C94B10F1-CCEA-56A9-4F3B-C14C84017660}"/>
                </a:ext>
              </a:extLst>
            </p:cNvPr>
            <p:cNvSpPr/>
            <p:nvPr userDrawn="1"/>
          </p:nvSpPr>
          <p:spPr>
            <a:xfrm>
              <a:off x="935043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4" name="椭圆 153">
              <a:extLst>
                <a:ext uri="{FF2B5EF4-FFF2-40B4-BE49-F238E27FC236}">
                  <a16:creationId xmlns:a16="http://schemas.microsoft.com/office/drawing/2014/main" id="{BEFF6BE7-CF7A-CBE3-DC5B-9A7EF1CA2DEC}"/>
                </a:ext>
              </a:extLst>
            </p:cNvPr>
            <p:cNvSpPr/>
            <p:nvPr userDrawn="1"/>
          </p:nvSpPr>
          <p:spPr>
            <a:xfrm>
              <a:off x="9695411"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5" name="椭圆 154">
              <a:extLst>
                <a:ext uri="{FF2B5EF4-FFF2-40B4-BE49-F238E27FC236}">
                  <a16:creationId xmlns:a16="http://schemas.microsoft.com/office/drawing/2014/main" id="{76550B66-E616-C170-CE2B-A6AB71CD3C11}"/>
                </a:ext>
              </a:extLst>
            </p:cNvPr>
            <p:cNvSpPr/>
            <p:nvPr userDrawn="1"/>
          </p:nvSpPr>
          <p:spPr>
            <a:xfrm>
              <a:off x="10040389"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6" name="椭圆 155">
              <a:extLst>
                <a:ext uri="{FF2B5EF4-FFF2-40B4-BE49-F238E27FC236}">
                  <a16:creationId xmlns:a16="http://schemas.microsoft.com/office/drawing/2014/main" id="{2F6625AA-4993-1808-DD92-FB31B26A70F8}"/>
                </a:ext>
              </a:extLst>
            </p:cNvPr>
            <p:cNvSpPr/>
            <p:nvPr userDrawn="1"/>
          </p:nvSpPr>
          <p:spPr>
            <a:xfrm>
              <a:off x="1038536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7" name="椭圆 156">
              <a:extLst>
                <a:ext uri="{FF2B5EF4-FFF2-40B4-BE49-F238E27FC236}">
                  <a16:creationId xmlns:a16="http://schemas.microsoft.com/office/drawing/2014/main" id="{39FECD95-F8CE-9705-247C-455F223C144A}"/>
                </a:ext>
              </a:extLst>
            </p:cNvPr>
            <p:cNvSpPr/>
            <p:nvPr userDrawn="1"/>
          </p:nvSpPr>
          <p:spPr>
            <a:xfrm>
              <a:off x="1073034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8" name="椭圆 157">
              <a:extLst>
                <a:ext uri="{FF2B5EF4-FFF2-40B4-BE49-F238E27FC236}">
                  <a16:creationId xmlns:a16="http://schemas.microsoft.com/office/drawing/2014/main" id="{AAD6E74C-F1BB-222F-B701-8811E13C6F0A}"/>
                </a:ext>
              </a:extLst>
            </p:cNvPr>
            <p:cNvSpPr/>
            <p:nvPr userDrawn="1"/>
          </p:nvSpPr>
          <p:spPr>
            <a:xfrm>
              <a:off x="1107532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9" name="椭圆 158">
              <a:extLst>
                <a:ext uri="{FF2B5EF4-FFF2-40B4-BE49-F238E27FC236}">
                  <a16:creationId xmlns:a16="http://schemas.microsoft.com/office/drawing/2014/main" id="{D1DC9D8B-E419-2238-CCB9-EFA8808DAB80}"/>
                </a:ext>
              </a:extLst>
            </p:cNvPr>
            <p:cNvSpPr/>
            <p:nvPr userDrawn="1"/>
          </p:nvSpPr>
          <p:spPr>
            <a:xfrm>
              <a:off x="1142030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0" name="椭圆 159">
              <a:extLst>
                <a:ext uri="{FF2B5EF4-FFF2-40B4-BE49-F238E27FC236}">
                  <a16:creationId xmlns:a16="http://schemas.microsoft.com/office/drawing/2014/main" id="{0185B61C-AF28-4027-B722-4193EDE353B3}"/>
                </a:ext>
              </a:extLst>
            </p:cNvPr>
            <p:cNvSpPr/>
            <p:nvPr userDrawn="1"/>
          </p:nvSpPr>
          <p:spPr>
            <a:xfrm>
              <a:off x="1176528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8DA0B792-5504-38EA-1174-AEC8296E7281}"/>
                </a:ext>
              </a:extLst>
            </p:cNvPr>
            <p:cNvSpPr/>
            <p:nvPr userDrawn="1"/>
          </p:nvSpPr>
          <p:spPr>
            <a:xfrm>
              <a:off x="797052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B2A2F70F-FA79-7197-8AF5-6F1CFDFC2DEE}"/>
                </a:ext>
              </a:extLst>
            </p:cNvPr>
            <p:cNvSpPr/>
            <p:nvPr userDrawn="1"/>
          </p:nvSpPr>
          <p:spPr>
            <a:xfrm>
              <a:off x="831549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3" name="椭圆 162">
              <a:extLst>
                <a:ext uri="{FF2B5EF4-FFF2-40B4-BE49-F238E27FC236}">
                  <a16:creationId xmlns:a16="http://schemas.microsoft.com/office/drawing/2014/main" id="{EF068300-DE1F-A15E-6BB3-8A513957AC30}"/>
                </a:ext>
              </a:extLst>
            </p:cNvPr>
            <p:cNvSpPr/>
            <p:nvPr userDrawn="1"/>
          </p:nvSpPr>
          <p:spPr>
            <a:xfrm>
              <a:off x="866047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4" name="椭圆 163">
              <a:extLst>
                <a:ext uri="{FF2B5EF4-FFF2-40B4-BE49-F238E27FC236}">
                  <a16:creationId xmlns:a16="http://schemas.microsoft.com/office/drawing/2014/main" id="{2E87C8BC-3674-95D4-262A-A8C476A36A74}"/>
                </a:ext>
              </a:extLst>
            </p:cNvPr>
            <p:cNvSpPr/>
            <p:nvPr userDrawn="1"/>
          </p:nvSpPr>
          <p:spPr>
            <a:xfrm>
              <a:off x="900545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5" name="椭圆 164">
              <a:extLst>
                <a:ext uri="{FF2B5EF4-FFF2-40B4-BE49-F238E27FC236}">
                  <a16:creationId xmlns:a16="http://schemas.microsoft.com/office/drawing/2014/main" id="{ADFCA92C-AEB8-832F-E9B7-CD7ADEF31BDE}"/>
                </a:ext>
              </a:extLst>
            </p:cNvPr>
            <p:cNvSpPr/>
            <p:nvPr userDrawn="1"/>
          </p:nvSpPr>
          <p:spPr>
            <a:xfrm>
              <a:off x="935043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6" name="椭圆 165">
              <a:extLst>
                <a:ext uri="{FF2B5EF4-FFF2-40B4-BE49-F238E27FC236}">
                  <a16:creationId xmlns:a16="http://schemas.microsoft.com/office/drawing/2014/main" id="{2D3FBDEC-AE58-D313-DE2A-0DE96A85119E}"/>
                </a:ext>
              </a:extLst>
            </p:cNvPr>
            <p:cNvSpPr/>
            <p:nvPr userDrawn="1"/>
          </p:nvSpPr>
          <p:spPr>
            <a:xfrm>
              <a:off x="9695411"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7" name="椭圆 166">
              <a:extLst>
                <a:ext uri="{FF2B5EF4-FFF2-40B4-BE49-F238E27FC236}">
                  <a16:creationId xmlns:a16="http://schemas.microsoft.com/office/drawing/2014/main" id="{4D5D5E55-50BB-08F2-BD2E-A27820835AD6}"/>
                </a:ext>
              </a:extLst>
            </p:cNvPr>
            <p:cNvSpPr/>
            <p:nvPr userDrawn="1"/>
          </p:nvSpPr>
          <p:spPr>
            <a:xfrm>
              <a:off x="10040389"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8" name="椭圆 167">
              <a:extLst>
                <a:ext uri="{FF2B5EF4-FFF2-40B4-BE49-F238E27FC236}">
                  <a16:creationId xmlns:a16="http://schemas.microsoft.com/office/drawing/2014/main" id="{3B37C17B-7A06-25E0-EB34-20BCC0AA5072}"/>
                </a:ext>
              </a:extLst>
            </p:cNvPr>
            <p:cNvSpPr/>
            <p:nvPr userDrawn="1"/>
          </p:nvSpPr>
          <p:spPr>
            <a:xfrm>
              <a:off x="1038536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9" name="椭圆 168">
              <a:extLst>
                <a:ext uri="{FF2B5EF4-FFF2-40B4-BE49-F238E27FC236}">
                  <a16:creationId xmlns:a16="http://schemas.microsoft.com/office/drawing/2014/main" id="{C74E850E-8A87-EBA0-59BC-6D9041A64603}"/>
                </a:ext>
              </a:extLst>
            </p:cNvPr>
            <p:cNvSpPr/>
            <p:nvPr userDrawn="1"/>
          </p:nvSpPr>
          <p:spPr>
            <a:xfrm>
              <a:off x="1073034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0" name="椭圆 169">
              <a:extLst>
                <a:ext uri="{FF2B5EF4-FFF2-40B4-BE49-F238E27FC236}">
                  <a16:creationId xmlns:a16="http://schemas.microsoft.com/office/drawing/2014/main" id="{D21521D1-3AEC-3DD4-BCA3-34DD6ECB4EE1}"/>
                </a:ext>
              </a:extLst>
            </p:cNvPr>
            <p:cNvSpPr/>
            <p:nvPr userDrawn="1"/>
          </p:nvSpPr>
          <p:spPr>
            <a:xfrm>
              <a:off x="1107532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1" name="椭圆 170">
              <a:extLst>
                <a:ext uri="{FF2B5EF4-FFF2-40B4-BE49-F238E27FC236}">
                  <a16:creationId xmlns:a16="http://schemas.microsoft.com/office/drawing/2014/main" id="{0479134D-ADF2-89AF-9A72-BD8743EA785B}"/>
                </a:ext>
              </a:extLst>
            </p:cNvPr>
            <p:cNvSpPr/>
            <p:nvPr userDrawn="1"/>
          </p:nvSpPr>
          <p:spPr>
            <a:xfrm>
              <a:off x="1142030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2" name="椭圆 171">
              <a:extLst>
                <a:ext uri="{FF2B5EF4-FFF2-40B4-BE49-F238E27FC236}">
                  <a16:creationId xmlns:a16="http://schemas.microsoft.com/office/drawing/2014/main" id="{C58EC5FB-1250-EBF9-623B-056A5AD01599}"/>
                </a:ext>
              </a:extLst>
            </p:cNvPr>
            <p:cNvSpPr/>
            <p:nvPr userDrawn="1"/>
          </p:nvSpPr>
          <p:spPr>
            <a:xfrm>
              <a:off x="1176528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0B9F0581-642D-6CF6-7D7C-8665893F7F14}"/>
                </a:ext>
              </a:extLst>
            </p:cNvPr>
            <p:cNvSpPr/>
            <p:nvPr userDrawn="1"/>
          </p:nvSpPr>
          <p:spPr>
            <a:xfrm>
              <a:off x="797052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7CAC7491-464F-E2D6-2EA9-1BD7D310B93C}"/>
                </a:ext>
              </a:extLst>
            </p:cNvPr>
            <p:cNvSpPr/>
            <p:nvPr userDrawn="1"/>
          </p:nvSpPr>
          <p:spPr>
            <a:xfrm>
              <a:off x="831549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5" name="椭圆 174">
              <a:extLst>
                <a:ext uri="{FF2B5EF4-FFF2-40B4-BE49-F238E27FC236}">
                  <a16:creationId xmlns:a16="http://schemas.microsoft.com/office/drawing/2014/main" id="{D9E9C251-FCAD-8700-6E7F-C27285F12586}"/>
                </a:ext>
              </a:extLst>
            </p:cNvPr>
            <p:cNvSpPr/>
            <p:nvPr userDrawn="1"/>
          </p:nvSpPr>
          <p:spPr>
            <a:xfrm>
              <a:off x="866047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6" name="椭圆 175">
              <a:extLst>
                <a:ext uri="{FF2B5EF4-FFF2-40B4-BE49-F238E27FC236}">
                  <a16:creationId xmlns:a16="http://schemas.microsoft.com/office/drawing/2014/main" id="{715B9549-1106-3A80-2998-8DE636F37999}"/>
                </a:ext>
              </a:extLst>
            </p:cNvPr>
            <p:cNvSpPr/>
            <p:nvPr userDrawn="1"/>
          </p:nvSpPr>
          <p:spPr>
            <a:xfrm>
              <a:off x="900545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7" name="椭圆 176">
              <a:extLst>
                <a:ext uri="{FF2B5EF4-FFF2-40B4-BE49-F238E27FC236}">
                  <a16:creationId xmlns:a16="http://schemas.microsoft.com/office/drawing/2014/main" id="{AD0A19E2-560D-C0EC-0A94-0C98BDF3B25A}"/>
                </a:ext>
              </a:extLst>
            </p:cNvPr>
            <p:cNvSpPr/>
            <p:nvPr userDrawn="1"/>
          </p:nvSpPr>
          <p:spPr>
            <a:xfrm>
              <a:off x="935043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8" name="椭圆 177">
              <a:extLst>
                <a:ext uri="{FF2B5EF4-FFF2-40B4-BE49-F238E27FC236}">
                  <a16:creationId xmlns:a16="http://schemas.microsoft.com/office/drawing/2014/main" id="{C8D79E8D-16A2-3424-EE6C-F25885B25E58}"/>
                </a:ext>
              </a:extLst>
            </p:cNvPr>
            <p:cNvSpPr/>
            <p:nvPr userDrawn="1"/>
          </p:nvSpPr>
          <p:spPr>
            <a:xfrm>
              <a:off x="9695411"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9" name="椭圆 178">
              <a:extLst>
                <a:ext uri="{FF2B5EF4-FFF2-40B4-BE49-F238E27FC236}">
                  <a16:creationId xmlns:a16="http://schemas.microsoft.com/office/drawing/2014/main" id="{C575789C-AF66-2E88-3784-92BCAAA8C39A}"/>
                </a:ext>
              </a:extLst>
            </p:cNvPr>
            <p:cNvSpPr/>
            <p:nvPr userDrawn="1"/>
          </p:nvSpPr>
          <p:spPr>
            <a:xfrm>
              <a:off x="10040389"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80" name="椭圆 179">
              <a:extLst>
                <a:ext uri="{FF2B5EF4-FFF2-40B4-BE49-F238E27FC236}">
                  <a16:creationId xmlns:a16="http://schemas.microsoft.com/office/drawing/2014/main" id="{EC238F7C-B25A-4C5E-B7AD-671DED4CA778}"/>
                </a:ext>
              </a:extLst>
            </p:cNvPr>
            <p:cNvSpPr/>
            <p:nvPr userDrawn="1"/>
          </p:nvSpPr>
          <p:spPr>
            <a:xfrm>
              <a:off x="1038536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81" name="椭圆 180">
              <a:extLst>
                <a:ext uri="{FF2B5EF4-FFF2-40B4-BE49-F238E27FC236}">
                  <a16:creationId xmlns:a16="http://schemas.microsoft.com/office/drawing/2014/main" id="{6D7FB6FD-8FC8-E014-3FF1-C00D0B73B1AC}"/>
                </a:ext>
              </a:extLst>
            </p:cNvPr>
            <p:cNvSpPr/>
            <p:nvPr userDrawn="1"/>
          </p:nvSpPr>
          <p:spPr>
            <a:xfrm>
              <a:off x="1073034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82" name="椭圆 181">
              <a:extLst>
                <a:ext uri="{FF2B5EF4-FFF2-40B4-BE49-F238E27FC236}">
                  <a16:creationId xmlns:a16="http://schemas.microsoft.com/office/drawing/2014/main" id="{DAF81E12-633C-3C34-D666-D3A664A2E996}"/>
                </a:ext>
              </a:extLst>
            </p:cNvPr>
            <p:cNvSpPr/>
            <p:nvPr userDrawn="1"/>
          </p:nvSpPr>
          <p:spPr>
            <a:xfrm>
              <a:off x="1107532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83" name="椭圆 182">
              <a:extLst>
                <a:ext uri="{FF2B5EF4-FFF2-40B4-BE49-F238E27FC236}">
                  <a16:creationId xmlns:a16="http://schemas.microsoft.com/office/drawing/2014/main" id="{F7C8E212-2E0A-A7C5-F4E8-6E687AB391FB}"/>
                </a:ext>
              </a:extLst>
            </p:cNvPr>
            <p:cNvSpPr/>
            <p:nvPr userDrawn="1"/>
          </p:nvSpPr>
          <p:spPr>
            <a:xfrm>
              <a:off x="1142030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84" name="椭圆 183">
              <a:extLst>
                <a:ext uri="{FF2B5EF4-FFF2-40B4-BE49-F238E27FC236}">
                  <a16:creationId xmlns:a16="http://schemas.microsoft.com/office/drawing/2014/main" id="{2786FDB5-7A1D-DBAE-512A-0C339895F547}"/>
                </a:ext>
              </a:extLst>
            </p:cNvPr>
            <p:cNvSpPr/>
            <p:nvPr userDrawn="1"/>
          </p:nvSpPr>
          <p:spPr>
            <a:xfrm>
              <a:off x="1176528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pic>
        <p:nvPicPr>
          <p:cNvPr id="129" name="图片 128">
            <a:extLst>
              <a:ext uri="{FF2B5EF4-FFF2-40B4-BE49-F238E27FC236}">
                <a16:creationId xmlns:a16="http://schemas.microsoft.com/office/drawing/2014/main" id="{E3982C9D-9C6B-113F-13AA-713ACC54994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V="1">
            <a:off x="0" y="0"/>
            <a:ext cx="12192000" cy="3393968"/>
          </a:xfrm>
          <a:prstGeom prst="rect">
            <a:avLst/>
          </a:prstGeom>
        </p:spPr>
      </p:pic>
      <p:pic>
        <p:nvPicPr>
          <p:cNvPr id="2" name="图片 1" descr="高楼大厦的城市&#10;&#10;描述已自动生成">
            <a:extLst>
              <a:ext uri="{FF2B5EF4-FFF2-40B4-BE49-F238E27FC236}">
                <a16:creationId xmlns:a16="http://schemas.microsoft.com/office/drawing/2014/main" id="{215C595F-C80C-490D-F5C5-96003F3F82D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3365637"/>
            <a:ext cx="12192000" cy="3492363"/>
          </a:xfrm>
          <a:prstGeom prst="rect">
            <a:avLst/>
          </a:prstGeom>
        </p:spPr>
      </p:pic>
      <p:sp>
        <p:nvSpPr>
          <p:cNvPr id="3" name="矩形 2">
            <a:extLst>
              <a:ext uri="{FF2B5EF4-FFF2-40B4-BE49-F238E27FC236}">
                <a16:creationId xmlns:a16="http://schemas.microsoft.com/office/drawing/2014/main" id="{841F7228-E58D-DE8E-0ACF-FDBAA4E4CF2E}"/>
              </a:ext>
            </a:extLst>
          </p:cNvPr>
          <p:cNvSpPr/>
          <p:nvPr userDrawn="1"/>
        </p:nvSpPr>
        <p:spPr>
          <a:xfrm>
            <a:off x="0" y="0"/>
            <a:ext cx="12192000" cy="6858000"/>
          </a:xfrm>
          <a:prstGeom prst="rect">
            <a:avLst/>
          </a:pr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id="{0C8CE665-16EF-995F-9EDC-224D2FACF76D}"/>
              </a:ext>
            </a:extLst>
          </p:cNvPr>
          <p:cNvGrpSpPr/>
          <p:nvPr userDrawn="1"/>
        </p:nvGrpSpPr>
        <p:grpSpPr>
          <a:xfrm>
            <a:off x="10080520" y="624108"/>
            <a:ext cx="1780743" cy="360612"/>
            <a:chOff x="7970520" y="411480"/>
            <a:chExt cx="3977640" cy="805498"/>
          </a:xfrm>
          <a:gradFill flip="none" rotWithShape="1">
            <a:gsLst>
              <a:gs pos="0">
                <a:schemeClr val="accent3"/>
              </a:gs>
              <a:gs pos="100000">
                <a:schemeClr val="bg1"/>
              </a:gs>
            </a:gsLst>
            <a:lin ang="10800000" scaled="1"/>
            <a:tileRect/>
          </a:gradFill>
        </p:grpSpPr>
        <p:sp>
          <p:nvSpPr>
            <p:cNvPr id="6" name="椭圆 5">
              <a:extLst>
                <a:ext uri="{FF2B5EF4-FFF2-40B4-BE49-F238E27FC236}">
                  <a16:creationId xmlns:a16="http://schemas.microsoft.com/office/drawing/2014/main" id="{E3817B6F-1F16-FBC4-6EC8-5EC053CEAAC2}"/>
                </a:ext>
              </a:extLst>
            </p:cNvPr>
            <p:cNvSpPr/>
            <p:nvPr userDrawn="1"/>
          </p:nvSpPr>
          <p:spPr>
            <a:xfrm>
              <a:off x="797052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053E8D4-E317-BDE6-A887-9FF17D0A7703}"/>
                </a:ext>
              </a:extLst>
            </p:cNvPr>
            <p:cNvSpPr/>
            <p:nvPr userDrawn="1"/>
          </p:nvSpPr>
          <p:spPr>
            <a:xfrm>
              <a:off x="831549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 name="椭圆 9">
              <a:extLst>
                <a:ext uri="{FF2B5EF4-FFF2-40B4-BE49-F238E27FC236}">
                  <a16:creationId xmlns:a16="http://schemas.microsoft.com/office/drawing/2014/main" id="{79FF2B7F-A2D0-43B5-F723-C8CE95B82953}"/>
                </a:ext>
              </a:extLst>
            </p:cNvPr>
            <p:cNvSpPr/>
            <p:nvPr userDrawn="1"/>
          </p:nvSpPr>
          <p:spPr>
            <a:xfrm>
              <a:off x="866047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 name="椭圆 10">
              <a:extLst>
                <a:ext uri="{FF2B5EF4-FFF2-40B4-BE49-F238E27FC236}">
                  <a16:creationId xmlns:a16="http://schemas.microsoft.com/office/drawing/2014/main" id="{55C6D7E2-10CF-9794-7097-63B29BFFC8A9}"/>
                </a:ext>
              </a:extLst>
            </p:cNvPr>
            <p:cNvSpPr/>
            <p:nvPr userDrawn="1"/>
          </p:nvSpPr>
          <p:spPr>
            <a:xfrm>
              <a:off x="900545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 name="椭圆 11">
              <a:extLst>
                <a:ext uri="{FF2B5EF4-FFF2-40B4-BE49-F238E27FC236}">
                  <a16:creationId xmlns:a16="http://schemas.microsoft.com/office/drawing/2014/main" id="{DEEE5452-FE57-82DC-209E-06C745C7BA93}"/>
                </a:ext>
              </a:extLst>
            </p:cNvPr>
            <p:cNvSpPr/>
            <p:nvPr userDrawn="1"/>
          </p:nvSpPr>
          <p:spPr>
            <a:xfrm>
              <a:off x="935043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3" name="椭圆 12">
              <a:extLst>
                <a:ext uri="{FF2B5EF4-FFF2-40B4-BE49-F238E27FC236}">
                  <a16:creationId xmlns:a16="http://schemas.microsoft.com/office/drawing/2014/main" id="{3999272B-855A-BE5E-C897-E89C763C22AE}"/>
                </a:ext>
              </a:extLst>
            </p:cNvPr>
            <p:cNvSpPr/>
            <p:nvPr userDrawn="1"/>
          </p:nvSpPr>
          <p:spPr>
            <a:xfrm>
              <a:off x="9695411"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4" name="椭圆 13">
              <a:extLst>
                <a:ext uri="{FF2B5EF4-FFF2-40B4-BE49-F238E27FC236}">
                  <a16:creationId xmlns:a16="http://schemas.microsoft.com/office/drawing/2014/main" id="{2A61504E-C0B8-FC9D-3C0B-1D10E9910AE6}"/>
                </a:ext>
              </a:extLst>
            </p:cNvPr>
            <p:cNvSpPr/>
            <p:nvPr userDrawn="1"/>
          </p:nvSpPr>
          <p:spPr>
            <a:xfrm>
              <a:off x="10040389"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5" name="椭圆 14">
              <a:extLst>
                <a:ext uri="{FF2B5EF4-FFF2-40B4-BE49-F238E27FC236}">
                  <a16:creationId xmlns:a16="http://schemas.microsoft.com/office/drawing/2014/main" id="{6DDC4E90-ABA4-372D-AE3F-AC44E00C7674}"/>
                </a:ext>
              </a:extLst>
            </p:cNvPr>
            <p:cNvSpPr/>
            <p:nvPr userDrawn="1"/>
          </p:nvSpPr>
          <p:spPr>
            <a:xfrm>
              <a:off x="1038536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6" name="椭圆 15">
              <a:extLst>
                <a:ext uri="{FF2B5EF4-FFF2-40B4-BE49-F238E27FC236}">
                  <a16:creationId xmlns:a16="http://schemas.microsoft.com/office/drawing/2014/main" id="{B69A84AE-17BB-217A-D5A2-FF9FB8C45407}"/>
                </a:ext>
              </a:extLst>
            </p:cNvPr>
            <p:cNvSpPr/>
            <p:nvPr userDrawn="1"/>
          </p:nvSpPr>
          <p:spPr>
            <a:xfrm>
              <a:off x="1073034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7" name="椭圆 16">
              <a:extLst>
                <a:ext uri="{FF2B5EF4-FFF2-40B4-BE49-F238E27FC236}">
                  <a16:creationId xmlns:a16="http://schemas.microsoft.com/office/drawing/2014/main" id="{5F27DF81-4A25-B500-A76E-C49DE64F998B}"/>
                </a:ext>
              </a:extLst>
            </p:cNvPr>
            <p:cNvSpPr/>
            <p:nvPr userDrawn="1"/>
          </p:nvSpPr>
          <p:spPr>
            <a:xfrm>
              <a:off x="1107532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8" name="椭圆 17">
              <a:extLst>
                <a:ext uri="{FF2B5EF4-FFF2-40B4-BE49-F238E27FC236}">
                  <a16:creationId xmlns:a16="http://schemas.microsoft.com/office/drawing/2014/main" id="{6EC08757-8414-2B55-0735-CC87E475E28C}"/>
                </a:ext>
              </a:extLst>
            </p:cNvPr>
            <p:cNvSpPr/>
            <p:nvPr userDrawn="1"/>
          </p:nvSpPr>
          <p:spPr>
            <a:xfrm>
              <a:off x="1142030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9" name="椭圆 18">
              <a:extLst>
                <a:ext uri="{FF2B5EF4-FFF2-40B4-BE49-F238E27FC236}">
                  <a16:creationId xmlns:a16="http://schemas.microsoft.com/office/drawing/2014/main" id="{C2C79148-B6A8-4590-4CE7-D6105433E676}"/>
                </a:ext>
              </a:extLst>
            </p:cNvPr>
            <p:cNvSpPr/>
            <p:nvPr userDrawn="1"/>
          </p:nvSpPr>
          <p:spPr>
            <a:xfrm>
              <a:off x="1176528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42C53798-2C26-E9C2-E068-69FC806D7CEF}"/>
                </a:ext>
              </a:extLst>
            </p:cNvPr>
            <p:cNvSpPr/>
            <p:nvPr userDrawn="1"/>
          </p:nvSpPr>
          <p:spPr>
            <a:xfrm>
              <a:off x="797052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F7BA1B1B-2541-2956-042A-10791EF3C6B1}"/>
                </a:ext>
              </a:extLst>
            </p:cNvPr>
            <p:cNvSpPr/>
            <p:nvPr userDrawn="1"/>
          </p:nvSpPr>
          <p:spPr>
            <a:xfrm>
              <a:off x="831549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2" name="椭圆 21">
              <a:extLst>
                <a:ext uri="{FF2B5EF4-FFF2-40B4-BE49-F238E27FC236}">
                  <a16:creationId xmlns:a16="http://schemas.microsoft.com/office/drawing/2014/main" id="{F955895A-AD9D-9CBD-7755-CA83690384E2}"/>
                </a:ext>
              </a:extLst>
            </p:cNvPr>
            <p:cNvSpPr/>
            <p:nvPr userDrawn="1"/>
          </p:nvSpPr>
          <p:spPr>
            <a:xfrm>
              <a:off x="866047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3" name="椭圆 22">
              <a:extLst>
                <a:ext uri="{FF2B5EF4-FFF2-40B4-BE49-F238E27FC236}">
                  <a16:creationId xmlns:a16="http://schemas.microsoft.com/office/drawing/2014/main" id="{C2F38CBC-4486-3A01-14CC-C36281EDB8A6}"/>
                </a:ext>
              </a:extLst>
            </p:cNvPr>
            <p:cNvSpPr/>
            <p:nvPr userDrawn="1"/>
          </p:nvSpPr>
          <p:spPr>
            <a:xfrm>
              <a:off x="900545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4" name="椭圆 23">
              <a:extLst>
                <a:ext uri="{FF2B5EF4-FFF2-40B4-BE49-F238E27FC236}">
                  <a16:creationId xmlns:a16="http://schemas.microsoft.com/office/drawing/2014/main" id="{E0CFD9F1-9CDD-3668-3003-F6B6A24AE072}"/>
                </a:ext>
              </a:extLst>
            </p:cNvPr>
            <p:cNvSpPr/>
            <p:nvPr userDrawn="1"/>
          </p:nvSpPr>
          <p:spPr>
            <a:xfrm>
              <a:off x="935043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5" name="椭圆 24">
              <a:extLst>
                <a:ext uri="{FF2B5EF4-FFF2-40B4-BE49-F238E27FC236}">
                  <a16:creationId xmlns:a16="http://schemas.microsoft.com/office/drawing/2014/main" id="{8D1EBB8C-8E73-FEAB-88B7-650C0FC07389}"/>
                </a:ext>
              </a:extLst>
            </p:cNvPr>
            <p:cNvSpPr/>
            <p:nvPr userDrawn="1"/>
          </p:nvSpPr>
          <p:spPr>
            <a:xfrm>
              <a:off x="9695411"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6" name="椭圆 25">
              <a:extLst>
                <a:ext uri="{FF2B5EF4-FFF2-40B4-BE49-F238E27FC236}">
                  <a16:creationId xmlns:a16="http://schemas.microsoft.com/office/drawing/2014/main" id="{4DC0FD65-7F39-0132-41D2-FE40284DD2AA}"/>
                </a:ext>
              </a:extLst>
            </p:cNvPr>
            <p:cNvSpPr/>
            <p:nvPr userDrawn="1"/>
          </p:nvSpPr>
          <p:spPr>
            <a:xfrm>
              <a:off x="10040389"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7" name="椭圆 26">
              <a:extLst>
                <a:ext uri="{FF2B5EF4-FFF2-40B4-BE49-F238E27FC236}">
                  <a16:creationId xmlns:a16="http://schemas.microsoft.com/office/drawing/2014/main" id="{CCA98140-9177-FB5E-3643-EB006B65FCF5}"/>
                </a:ext>
              </a:extLst>
            </p:cNvPr>
            <p:cNvSpPr/>
            <p:nvPr userDrawn="1"/>
          </p:nvSpPr>
          <p:spPr>
            <a:xfrm>
              <a:off x="1038536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8" name="椭圆 27">
              <a:extLst>
                <a:ext uri="{FF2B5EF4-FFF2-40B4-BE49-F238E27FC236}">
                  <a16:creationId xmlns:a16="http://schemas.microsoft.com/office/drawing/2014/main" id="{B7149199-48D1-0A0E-63F1-CBFF49126573}"/>
                </a:ext>
              </a:extLst>
            </p:cNvPr>
            <p:cNvSpPr/>
            <p:nvPr userDrawn="1"/>
          </p:nvSpPr>
          <p:spPr>
            <a:xfrm>
              <a:off x="1073034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29" name="椭圆 28">
              <a:extLst>
                <a:ext uri="{FF2B5EF4-FFF2-40B4-BE49-F238E27FC236}">
                  <a16:creationId xmlns:a16="http://schemas.microsoft.com/office/drawing/2014/main" id="{A09AD21C-CC81-859C-9620-E241F98F2517}"/>
                </a:ext>
              </a:extLst>
            </p:cNvPr>
            <p:cNvSpPr/>
            <p:nvPr userDrawn="1"/>
          </p:nvSpPr>
          <p:spPr>
            <a:xfrm>
              <a:off x="1107532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0" name="椭圆 29">
              <a:extLst>
                <a:ext uri="{FF2B5EF4-FFF2-40B4-BE49-F238E27FC236}">
                  <a16:creationId xmlns:a16="http://schemas.microsoft.com/office/drawing/2014/main" id="{1ACF793D-A058-E239-7786-6FDD2EC20211}"/>
                </a:ext>
              </a:extLst>
            </p:cNvPr>
            <p:cNvSpPr/>
            <p:nvPr userDrawn="1"/>
          </p:nvSpPr>
          <p:spPr>
            <a:xfrm>
              <a:off x="1142030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1" name="椭圆 30">
              <a:extLst>
                <a:ext uri="{FF2B5EF4-FFF2-40B4-BE49-F238E27FC236}">
                  <a16:creationId xmlns:a16="http://schemas.microsoft.com/office/drawing/2014/main" id="{6193CEA7-B775-D6E8-D521-52DC9CC9B33D}"/>
                </a:ext>
              </a:extLst>
            </p:cNvPr>
            <p:cNvSpPr/>
            <p:nvPr userDrawn="1"/>
          </p:nvSpPr>
          <p:spPr>
            <a:xfrm>
              <a:off x="1176528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472A66BD-D7CD-9611-9150-85A70ED8C5B2}"/>
                </a:ext>
              </a:extLst>
            </p:cNvPr>
            <p:cNvSpPr/>
            <p:nvPr userDrawn="1"/>
          </p:nvSpPr>
          <p:spPr>
            <a:xfrm>
              <a:off x="797052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76FADBAE-AD17-2E39-31AA-52066C510D20}"/>
                </a:ext>
              </a:extLst>
            </p:cNvPr>
            <p:cNvSpPr/>
            <p:nvPr userDrawn="1"/>
          </p:nvSpPr>
          <p:spPr>
            <a:xfrm>
              <a:off x="831549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4" name="椭圆 33">
              <a:extLst>
                <a:ext uri="{FF2B5EF4-FFF2-40B4-BE49-F238E27FC236}">
                  <a16:creationId xmlns:a16="http://schemas.microsoft.com/office/drawing/2014/main" id="{C0085527-2537-291E-1E67-648A78C91192}"/>
                </a:ext>
              </a:extLst>
            </p:cNvPr>
            <p:cNvSpPr/>
            <p:nvPr userDrawn="1"/>
          </p:nvSpPr>
          <p:spPr>
            <a:xfrm>
              <a:off x="866047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5" name="椭圆 34">
              <a:extLst>
                <a:ext uri="{FF2B5EF4-FFF2-40B4-BE49-F238E27FC236}">
                  <a16:creationId xmlns:a16="http://schemas.microsoft.com/office/drawing/2014/main" id="{18DBDCBB-2472-AD3D-B860-D94A65615185}"/>
                </a:ext>
              </a:extLst>
            </p:cNvPr>
            <p:cNvSpPr/>
            <p:nvPr userDrawn="1"/>
          </p:nvSpPr>
          <p:spPr>
            <a:xfrm>
              <a:off x="900545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6" name="椭圆 35">
              <a:extLst>
                <a:ext uri="{FF2B5EF4-FFF2-40B4-BE49-F238E27FC236}">
                  <a16:creationId xmlns:a16="http://schemas.microsoft.com/office/drawing/2014/main" id="{A5908856-F654-033C-E8D0-BFF3C26D0F44}"/>
                </a:ext>
              </a:extLst>
            </p:cNvPr>
            <p:cNvSpPr/>
            <p:nvPr userDrawn="1"/>
          </p:nvSpPr>
          <p:spPr>
            <a:xfrm>
              <a:off x="935043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7" name="椭圆 36">
              <a:extLst>
                <a:ext uri="{FF2B5EF4-FFF2-40B4-BE49-F238E27FC236}">
                  <a16:creationId xmlns:a16="http://schemas.microsoft.com/office/drawing/2014/main" id="{1B6AE658-1822-D2D9-8F9F-25A4AA79A843}"/>
                </a:ext>
              </a:extLst>
            </p:cNvPr>
            <p:cNvSpPr/>
            <p:nvPr userDrawn="1"/>
          </p:nvSpPr>
          <p:spPr>
            <a:xfrm>
              <a:off x="9695411"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8" name="椭圆 37">
              <a:extLst>
                <a:ext uri="{FF2B5EF4-FFF2-40B4-BE49-F238E27FC236}">
                  <a16:creationId xmlns:a16="http://schemas.microsoft.com/office/drawing/2014/main" id="{385A2047-CD9B-BD02-ECC2-605AAA5351AE}"/>
                </a:ext>
              </a:extLst>
            </p:cNvPr>
            <p:cNvSpPr/>
            <p:nvPr userDrawn="1"/>
          </p:nvSpPr>
          <p:spPr>
            <a:xfrm>
              <a:off x="10040389"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39" name="椭圆 38">
              <a:extLst>
                <a:ext uri="{FF2B5EF4-FFF2-40B4-BE49-F238E27FC236}">
                  <a16:creationId xmlns:a16="http://schemas.microsoft.com/office/drawing/2014/main" id="{5B5BDCD3-B7E5-0949-F81F-6AF2DD3A04BA}"/>
                </a:ext>
              </a:extLst>
            </p:cNvPr>
            <p:cNvSpPr/>
            <p:nvPr userDrawn="1"/>
          </p:nvSpPr>
          <p:spPr>
            <a:xfrm>
              <a:off x="1038536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0" name="椭圆 39">
              <a:extLst>
                <a:ext uri="{FF2B5EF4-FFF2-40B4-BE49-F238E27FC236}">
                  <a16:creationId xmlns:a16="http://schemas.microsoft.com/office/drawing/2014/main" id="{453EC91D-4FDD-9275-50E8-E8C48D8E6262}"/>
                </a:ext>
              </a:extLst>
            </p:cNvPr>
            <p:cNvSpPr/>
            <p:nvPr userDrawn="1"/>
          </p:nvSpPr>
          <p:spPr>
            <a:xfrm>
              <a:off x="1073034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1" name="椭圆 40">
              <a:extLst>
                <a:ext uri="{FF2B5EF4-FFF2-40B4-BE49-F238E27FC236}">
                  <a16:creationId xmlns:a16="http://schemas.microsoft.com/office/drawing/2014/main" id="{4B6ADBF4-9C4D-74E3-4ECD-B825683DCA83}"/>
                </a:ext>
              </a:extLst>
            </p:cNvPr>
            <p:cNvSpPr/>
            <p:nvPr userDrawn="1"/>
          </p:nvSpPr>
          <p:spPr>
            <a:xfrm>
              <a:off x="1107532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2" name="椭圆 41">
              <a:extLst>
                <a:ext uri="{FF2B5EF4-FFF2-40B4-BE49-F238E27FC236}">
                  <a16:creationId xmlns:a16="http://schemas.microsoft.com/office/drawing/2014/main" id="{F852C0F9-0E06-51BE-10E6-939CEE7DDD97}"/>
                </a:ext>
              </a:extLst>
            </p:cNvPr>
            <p:cNvSpPr/>
            <p:nvPr userDrawn="1"/>
          </p:nvSpPr>
          <p:spPr>
            <a:xfrm>
              <a:off x="1142030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3" name="椭圆 42">
              <a:extLst>
                <a:ext uri="{FF2B5EF4-FFF2-40B4-BE49-F238E27FC236}">
                  <a16:creationId xmlns:a16="http://schemas.microsoft.com/office/drawing/2014/main" id="{9E4DE18A-4C98-B13E-827D-E5429615D1F9}"/>
                </a:ext>
              </a:extLst>
            </p:cNvPr>
            <p:cNvSpPr/>
            <p:nvPr userDrawn="1"/>
          </p:nvSpPr>
          <p:spPr>
            <a:xfrm>
              <a:off x="1176528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9F74453D-C1F2-2071-1123-333986D7E81A}"/>
              </a:ext>
            </a:extLst>
          </p:cNvPr>
          <p:cNvGrpSpPr/>
          <p:nvPr userDrawn="1"/>
        </p:nvGrpSpPr>
        <p:grpSpPr>
          <a:xfrm>
            <a:off x="0" y="6353366"/>
            <a:ext cx="1780743" cy="360612"/>
            <a:chOff x="7970520" y="411480"/>
            <a:chExt cx="3977640" cy="805498"/>
          </a:xfrm>
          <a:gradFill flip="none" rotWithShape="1">
            <a:gsLst>
              <a:gs pos="0">
                <a:schemeClr val="accent3"/>
              </a:gs>
              <a:gs pos="100000">
                <a:schemeClr val="bg1"/>
              </a:gs>
            </a:gsLst>
            <a:lin ang="0" scaled="1"/>
            <a:tileRect/>
          </a:gradFill>
        </p:grpSpPr>
        <p:sp>
          <p:nvSpPr>
            <p:cNvPr id="45" name="椭圆 44">
              <a:extLst>
                <a:ext uri="{FF2B5EF4-FFF2-40B4-BE49-F238E27FC236}">
                  <a16:creationId xmlns:a16="http://schemas.microsoft.com/office/drawing/2014/main" id="{626032B5-CDBA-99B2-FCFE-41A33A48759A}"/>
                </a:ext>
              </a:extLst>
            </p:cNvPr>
            <p:cNvSpPr/>
            <p:nvPr userDrawn="1"/>
          </p:nvSpPr>
          <p:spPr>
            <a:xfrm>
              <a:off x="797052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1EAC720A-C7E0-CD57-A859-B6BCCEF09A6F}"/>
                </a:ext>
              </a:extLst>
            </p:cNvPr>
            <p:cNvSpPr/>
            <p:nvPr userDrawn="1"/>
          </p:nvSpPr>
          <p:spPr>
            <a:xfrm>
              <a:off x="831549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7" name="椭圆 46">
              <a:extLst>
                <a:ext uri="{FF2B5EF4-FFF2-40B4-BE49-F238E27FC236}">
                  <a16:creationId xmlns:a16="http://schemas.microsoft.com/office/drawing/2014/main" id="{AE15D546-DDBD-5CC0-01A5-23ADA3DF141F}"/>
                </a:ext>
              </a:extLst>
            </p:cNvPr>
            <p:cNvSpPr/>
            <p:nvPr userDrawn="1"/>
          </p:nvSpPr>
          <p:spPr>
            <a:xfrm>
              <a:off x="866047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8" name="椭圆 47">
              <a:extLst>
                <a:ext uri="{FF2B5EF4-FFF2-40B4-BE49-F238E27FC236}">
                  <a16:creationId xmlns:a16="http://schemas.microsoft.com/office/drawing/2014/main" id="{9E5A7FBE-50D7-D134-57BF-E1FD9B3544F5}"/>
                </a:ext>
              </a:extLst>
            </p:cNvPr>
            <p:cNvSpPr/>
            <p:nvPr userDrawn="1"/>
          </p:nvSpPr>
          <p:spPr>
            <a:xfrm>
              <a:off x="900545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49" name="椭圆 48">
              <a:extLst>
                <a:ext uri="{FF2B5EF4-FFF2-40B4-BE49-F238E27FC236}">
                  <a16:creationId xmlns:a16="http://schemas.microsoft.com/office/drawing/2014/main" id="{A366B189-3D59-3909-3501-2F4A4EF9257C}"/>
                </a:ext>
              </a:extLst>
            </p:cNvPr>
            <p:cNvSpPr/>
            <p:nvPr userDrawn="1"/>
          </p:nvSpPr>
          <p:spPr>
            <a:xfrm>
              <a:off x="935043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0" name="椭圆 49">
              <a:extLst>
                <a:ext uri="{FF2B5EF4-FFF2-40B4-BE49-F238E27FC236}">
                  <a16:creationId xmlns:a16="http://schemas.microsoft.com/office/drawing/2014/main" id="{DC1085DE-DEFD-EE20-CBF7-B9BC985040D0}"/>
                </a:ext>
              </a:extLst>
            </p:cNvPr>
            <p:cNvSpPr/>
            <p:nvPr userDrawn="1"/>
          </p:nvSpPr>
          <p:spPr>
            <a:xfrm>
              <a:off x="9695411"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1" name="椭圆 50">
              <a:extLst>
                <a:ext uri="{FF2B5EF4-FFF2-40B4-BE49-F238E27FC236}">
                  <a16:creationId xmlns:a16="http://schemas.microsoft.com/office/drawing/2014/main" id="{266CBAFE-328F-943E-A670-006A7C92E675}"/>
                </a:ext>
              </a:extLst>
            </p:cNvPr>
            <p:cNvSpPr/>
            <p:nvPr userDrawn="1"/>
          </p:nvSpPr>
          <p:spPr>
            <a:xfrm>
              <a:off x="10040389"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2" name="椭圆 51">
              <a:extLst>
                <a:ext uri="{FF2B5EF4-FFF2-40B4-BE49-F238E27FC236}">
                  <a16:creationId xmlns:a16="http://schemas.microsoft.com/office/drawing/2014/main" id="{DDE70AA4-58D4-9A8C-80FD-E83A1E3AE16A}"/>
                </a:ext>
              </a:extLst>
            </p:cNvPr>
            <p:cNvSpPr/>
            <p:nvPr userDrawn="1"/>
          </p:nvSpPr>
          <p:spPr>
            <a:xfrm>
              <a:off x="10385368"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3" name="椭圆 52">
              <a:extLst>
                <a:ext uri="{FF2B5EF4-FFF2-40B4-BE49-F238E27FC236}">
                  <a16:creationId xmlns:a16="http://schemas.microsoft.com/office/drawing/2014/main" id="{C4113346-4A0D-3B93-8800-700BD02235F3}"/>
                </a:ext>
              </a:extLst>
            </p:cNvPr>
            <p:cNvSpPr/>
            <p:nvPr userDrawn="1"/>
          </p:nvSpPr>
          <p:spPr>
            <a:xfrm>
              <a:off x="10730346"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4" name="椭圆 53">
              <a:extLst>
                <a:ext uri="{FF2B5EF4-FFF2-40B4-BE49-F238E27FC236}">
                  <a16:creationId xmlns:a16="http://schemas.microsoft.com/office/drawing/2014/main" id="{A06D2414-FE3E-5586-7B47-0A0546FE0BD9}"/>
                </a:ext>
              </a:extLst>
            </p:cNvPr>
            <p:cNvSpPr/>
            <p:nvPr userDrawn="1"/>
          </p:nvSpPr>
          <p:spPr>
            <a:xfrm>
              <a:off x="11075324"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5" name="椭圆 54">
              <a:extLst>
                <a:ext uri="{FF2B5EF4-FFF2-40B4-BE49-F238E27FC236}">
                  <a16:creationId xmlns:a16="http://schemas.microsoft.com/office/drawing/2014/main" id="{57526F02-FD13-8079-8802-2CAB7D623618}"/>
                </a:ext>
              </a:extLst>
            </p:cNvPr>
            <p:cNvSpPr/>
            <p:nvPr userDrawn="1"/>
          </p:nvSpPr>
          <p:spPr>
            <a:xfrm>
              <a:off x="11420302" y="41148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6" name="椭圆 55">
              <a:extLst>
                <a:ext uri="{FF2B5EF4-FFF2-40B4-BE49-F238E27FC236}">
                  <a16:creationId xmlns:a16="http://schemas.microsoft.com/office/drawing/2014/main" id="{6D94EEF5-3F5B-43BC-7894-2497AB8D7E92}"/>
                </a:ext>
              </a:extLst>
            </p:cNvPr>
            <p:cNvSpPr/>
            <p:nvPr userDrawn="1"/>
          </p:nvSpPr>
          <p:spPr>
            <a:xfrm>
              <a:off x="11765280" y="41148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EB64E57-FF09-1ABD-F999-CC9CAD7CCD0B}"/>
                </a:ext>
              </a:extLst>
            </p:cNvPr>
            <p:cNvSpPr/>
            <p:nvPr userDrawn="1"/>
          </p:nvSpPr>
          <p:spPr>
            <a:xfrm>
              <a:off x="797052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4421ECE3-6629-ECD2-1A3D-DD3E1597598E}"/>
                </a:ext>
              </a:extLst>
            </p:cNvPr>
            <p:cNvSpPr/>
            <p:nvPr userDrawn="1"/>
          </p:nvSpPr>
          <p:spPr>
            <a:xfrm>
              <a:off x="831549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59" name="椭圆 58">
              <a:extLst>
                <a:ext uri="{FF2B5EF4-FFF2-40B4-BE49-F238E27FC236}">
                  <a16:creationId xmlns:a16="http://schemas.microsoft.com/office/drawing/2014/main" id="{1E5085DA-2B74-4360-F88D-6B7C7CF1DE54}"/>
                </a:ext>
              </a:extLst>
            </p:cNvPr>
            <p:cNvSpPr/>
            <p:nvPr userDrawn="1"/>
          </p:nvSpPr>
          <p:spPr>
            <a:xfrm>
              <a:off x="866047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0" name="椭圆 59">
              <a:extLst>
                <a:ext uri="{FF2B5EF4-FFF2-40B4-BE49-F238E27FC236}">
                  <a16:creationId xmlns:a16="http://schemas.microsoft.com/office/drawing/2014/main" id="{3B2AB16A-B658-F99C-B5BD-4AA4C2A74969}"/>
                </a:ext>
              </a:extLst>
            </p:cNvPr>
            <p:cNvSpPr/>
            <p:nvPr userDrawn="1"/>
          </p:nvSpPr>
          <p:spPr>
            <a:xfrm>
              <a:off x="900545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1" name="椭圆 60">
              <a:extLst>
                <a:ext uri="{FF2B5EF4-FFF2-40B4-BE49-F238E27FC236}">
                  <a16:creationId xmlns:a16="http://schemas.microsoft.com/office/drawing/2014/main" id="{57749261-2438-EF1E-2F9D-B7D81103CAEC}"/>
                </a:ext>
              </a:extLst>
            </p:cNvPr>
            <p:cNvSpPr/>
            <p:nvPr userDrawn="1"/>
          </p:nvSpPr>
          <p:spPr>
            <a:xfrm>
              <a:off x="935043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2" name="椭圆 61">
              <a:extLst>
                <a:ext uri="{FF2B5EF4-FFF2-40B4-BE49-F238E27FC236}">
                  <a16:creationId xmlns:a16="http://schemas.microsoft.com/office/drawing/2014/main" id="{D54CA2E0-2E79-F998-1047-9AF931B2F117}"/>
                </a:ext>
              </a:extLst>
            </p:cNvPr>
            <p:cNvSpPr/>
            <p:nvPr userDrawn="1"/>
          </p:nvSpPr>
          <p:spPr>
            <a:xfrm>
              <a:off x="9695411"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3" name="椭圆 62">
              <a:extLst>
                <a:ext uri="{FF2B5EF4-FFF2-40B4-BE49-F238E27FC236}">
                  <a16:creationId xmlns:a16="http://schemas.microsoft.com/office/drawing/2014/main" id="{BC09AEFE-92C5-3F3F-9700-DB74DC053DE5}"/>
                </a:ext>
              </a:extLst>
            </p:cNvPr>
            <p:cNvSpPr/>
            <p:nvPr userDrawn="1"/>
          </p:nvSpPr>
          <p:spPr>
            <a:xfrm>
              <a:off x="10040389"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4" name="椭圆 63">
              <a:extLst>
                <a:ext uri="{FF2B5EF4-FFF2-40B4-BE49-F238E27FC236}">
                  <a16:creationId xmlns:a16="http://schemas.microsoft.com/office/drawing/2014/main" id="{7ECB5336-25F3-0836-EE47-CC782510A4A3}"/>
                </a:ext>
              </a:extLst>
            </p:cNvPr>
            <p:cNvSpPr/>
            <p:nvPr userDrawn="1"/>
          </p:nvSpPr>
          <p:spPr>
            <a:xfrm>
              <a:off x="10385368"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5" name="椭圆 64">
              <a:extLst>
                <a:ext uri="{FF2B5EF4-FFF2-40B4-BE49-F238E27FC236}">
                  <a16:creationId xmlns:a16="http://schemas.microsoft.com/office/drawing/2014/main" id="{7C0BE25C-BEFD-4A1C-2329-7859E8B0C33D}"/>
                </a:ext>
              </a:extLst>
            </p:cNvPr>
            <p:cNvSpPr/>
            <p:nvPr userDrawn="1"/>
          </p:nvSpPr>
          <p:spPr>
            <a:xfrm>
              <a:off x="10730346"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6" name="椭圆 65">
              <a:extLst>
                <a:ext uri="{FF2B5EF4-FFF2-40B4-BE49-F238E27FC236}">
                  <a16:creationId xmlns:a16="http://schemas.microsoft.com/office/drawing/2014/main" id="{36B692AF-4C1E-50A9-F84F-17580BA6DBA8}"/>
                </a:ext>
              </a:extLst>
            </p:cNvPr>
            <p:cNvSpPr/>
            <p:nvPr userDrawn="1"/>
          </p:nvSpPr>
          <p:spPr>
            <a:xfrm>
              <a:off x="11075324"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7" name="椭圆 66">
              <a:extLst>
                <a:ext uri="{FF2B5EF4-FFF2-40B4-BE49-F238E27FC236}">
                  <a16:creationId xmlns:a16="http://schemas.microsoft.com/office/drawing/2014/main" id="{83830441-0C0D-4988-5505-240CB5EB1347}"/>
                </a:ext>
              </a:extLst>
            </p:cNvPr>
            <p:cNvSpPr/>
            <p:nvPr userDrawn="1"/>
          </p:nvSpPr>
          <p:spPr>
            <a:xfrm>
              <a:off x="11420302" y="726440"/>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68" name="椭圆 67">
              <a:extLst>
                <a:ext uri="{FF2B5EF4-FFF2-40B4-BE49-F238E27FC236}">
                  <a16:creationId xmlns:a16="http://schemas.microsoft.com/office/drawing/2014/main" id="{CD08F2E3-EFEB-39EC-2BC8-5D90342E3C45}"/>
                </a:ext>
              </a:extLst>
            </p:cNvPr>
            <p:cNvSpPr/>
            <p:nvPr userDrawn="1"/>
          </p:nvSpPr>
          <p:spPr>
            <a:xfrm>
              <a:off x="11765280" y="726440"/>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EC35F507-86BC-AE3B-B2E0-4D4905EF2B4D}"/>
                </a:ext>
              </a:extLst>
            </p:cNvPr>
            <p:cNvSpPr/>
            <p:nvPr userDrawn="1"/>
          </p:nvSpPr>
          <p:spPr>
            <a:xfrm>
              <a:off x="797052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8E325CD5-D22B-0D29-6031-DBA1D3130F1C}"/>
                </a:ext>
              </a:extLst>
            </p:cNvPr>
            <p:cNvSpPr/>
            <p:nvPr userDrawn="1"/>
          </p:nvSpPr>
          <p:spPr>
            <a:xfrm>
              <a:off x="831549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1" name="椭圆 70">
              <a:extLst>
                <a:ext uri="{FF2B5EF4-FFF2-40B4-BE49-F238E27FC236}">
                  <a16:creationId xmlns:a16="http://schemas.microsoft.com/office/drawing/2014/main" id="{BF5DC3BA-1ADF-4A25-E856-4DE84A61A32B}"/>
                </a:ext>
              </a:extLst>
            </p:cNvPr>
            <p:cNvSpPr/>
            <p:nvPr userDrawn="1"/>
          </p:nvSpPr>
          <p:spPr>
            <a:xfrm>
              <a:off x="866047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2" name="椭圆 71">
              <a:extLst>
                <a:ext uri="{FF2B5EF4-FFF2-40B4-BE49-F238E27FC236}">
                  <a16:creationId xmlns:a16="http://schemas.microsoft.com/office/drawing/2014/main" id="{3FFF6D39-599D-822B-E605-2D37D59F76DD}"/>
                </a:ext>
              </a:extLst>
            </p:cNvPr>
            <p:cNvSpPr/>
            <p:nvPr userDrawn="1"/>
          </p:nvSpPr>
          <p:spPr>
            <a:xfrm>
              <a:off x="900545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3" name="椭圆 72">
              <a:extLst>
                <a:ext uri="{FF2B5EF4-FFF2-40B4-BE49-F238E27FC236}">
                  <a16:creationId xmlns:a16="http://schemas.microsoft.com/office/drawing/2014/main" id="{F6C3294E-C925-4DD8-4F36-AF606ED607F6}"/>
                </a:ext>
              </a:extLst>
            </p:cNvPr>
            <p:cNvSpPr/>
            <p:nvPr userDrawn="1"/>
          </p:nvSpPr>
          <p:spPr>
            <a:xfrm>
              <a:off x="935043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4" name="椭圆 73">
              <a:extLst>
                <a:ext uri="{FF2B5EF4-FFF2-40B4-BE49-F238E27FC236}">
                  <a16:creationId xmlns:a16="http://schemas.microsoft.com/office/drawing/2014/main" id="{F06B3861-2F31-AA35-868F-D960B6A4D6BC}"/>
                </a:ext>
              </a:extLst>
            </p:cNvPr>
            <p:cNvSpPr/>
            <p:nvPr userDrawn="1"/>
          </p:nvSpPr>
          <p:spPr>
            <a:xfrm>
              <a:off x="9695411"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5" name="椭圆 74">
              <a:extLst>
                <a:ext uri="{FF2B5EF4-FFF2-40B4-BE49-F238E27FC236}">
                  <a16:creationId xmlns:a16="http://schemas.microsoft.com/office/drawing/2014/main" id="{400D7C05-8212-8784-202A-BAC8AD5A6B7D}"/>
                </a:ext>
              </a:extLst>
            </p:cNvPr>
            <p:cNvSpPr/>
            <p:nvPr userDrawn="1"/>
          </p:nvSpPr>
          <p:spPr>
            <a:xfrm>
              <a:off x="10040389"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6" name="椭圆 75">
              <a:extLst>
                <a:ext uri="{FF2B5EF4-FFF2-40B4-BE49-F238E27FC236}">
                  <a16:creationId xmlns:a16="http://schemas.microsoft.com/office/drawing/2014/main" id="{CBECA4EA-F088-4560-44AF-69DB34944C59}"/>
                </a:ext>
              </a:extLst>
            </p:cNvPr>
            <p:cNvSpPr/>
            <p:nvPr userDrawn="1"/>
          </p:nvSpPr>
          <p:spPr>
            <a:xfrm>
              <a:off x="10385368"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7" name="椭圆 76">
              <a:extLst>
                <a:ext uri="{FF2B5EF4-FFF2-40B4-BE49-F238E27FC236}">
                  <a16:creationId xmlns:a16="http://schemas.microsoft.com/office/drawing/2014/main" id="{D955EB6A-1B6A-00F2-82DC-278A17C1C508}"/>
                </a:ext>
              </a:extLst>
            </p:cNvPr>
            <p:cNvSpPr/>
            <p:nvPr userDrawn="1"/>
          </p:nvSpPr>
          <p:spPr>
            <a:xfrm>
              <a:off x="10730346"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8" name="椭圆 77">
              <a:extLst>
                <a:ext uri="{FF2B5EF4-FFF2-40B4-BE49-F238E27FC236}">
                  <a16:creationId xmlns:a16="http://schemas.microsoft.com/office/drawing/2014/main" id="{465ABD3C-938F-1C5A-D6BE-E8F48096CAFB}"/>
                </a:ext>
              </a:extLst>
            </p:cNvPr>
            <p:cNvSpPr/>
            <p:nvPr userDrawn="1"/>
          </p:nvSpPr>
          <p:spPr>
            <a:xfrm>
              <a:off x="11075324"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79" name="椭圆 78">
              <a:extLst>
                <a:ext uri="{FF2B5EF4-FFF2-40B4-BE49-F238E27FC236}">
                  <a16:creationId xmlns:a16="http://schemas.microsoft.com/office/drawing/2014/main" id="{E99C2A1A-727D-56D3-BBF8-3C930AD1C8B4}"/>
                </a:ext>
              </a:extLst>
            </p:cNvPr>
            <p:cNvSpPr/>
            <p:nvPr userDrawn="1"/>
          </p:nvSpPr>
          <p:spPr>
            <a:xfrm>
              <a:off x="11420302" y="1034098"/>
              <a:ext cx="182880" cy="182880"/>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0" name="椭圆 79">
              <a:extLst>
                <a:ext uri="{FF2B5EF4-FFF2-40B4-BE49-F238E27FC236}">
                  <a16:creationId xmlns:a16="http://schemas.microsoft.com/office/drawing/2014/main" id="{3D776A66-F853-22A5-A16C-79E9A6562CE7}"/>
                </a:ext>
              </a:extLst>
            </p:cNvPr>
            <p:cNvSpPr/>
            <p:nvPr userDrawn="1"/>
          </p:nvSpPr>
          <p:spPr>
            <a:xfrm>
              <a:off x="11765280" y="103409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1" name="直接连接符 80">
            <a:extLst>
              <a:ext uri="{FF2B5EF4-FFF2-40B4-BE49-F238E27FC236}">
                <a16:creationId xmlns:a16="http://schemas.microsoft.com/office/drawing/2014/main" id="{0B6974A1-F61A-6D5B-824E-CB9C4A351CC9}"/>
              </a:ext>
            </a:extLst>
          </p:cNvPr>
          <p:cNvCxnSpPr>
            <a:cxnSpLocks/>
          </p:cNvCxnSpPr>
          <p:nvPr userDrawn="1"/>
        </p:nvCxnSpPr>
        <p:spPr>
          <a:xfrm>
            <a:off x="2546987" y="3061500"/>
            <a:ext cx="7098027" cy="0"/>
          </a:xfrm>
          <a:prstGeom prst="line">
            <a:avLst/>
          </a:prstGeom>
          <a:ln w="95250" cmpd="thickThin">
            <a:solidFill>
              <a:schemeClr val="bg1">
                <a:alpha val="33000"/>
              </a:schemeClr>
            </a:solidFill>
          </a:ln>
        </p:spPr>
        <p:style>
          <a:lnRef idx="1">
            <a:schemeClr val="accent1"/>
          </a:lnRef>
          <a:fillRef idx="0">
            <a:schemeClr val="accent1"/>
          </a:fillRef>
          <a:effectRef idx="0">
            <a:schemeClr val="accent1"/>
          </a:effectRef>
          <a:fontRef idx="minor">
            <a:schemeClr val="tx1"/>
          </a:fontRef>
        </p:style>
      </p:cxnSp>
      <p:sp>
        <p:nvSpPr>
          <p:cNvPr id="82" name="矩形: 圆角 81">
            <a:extLst>
              <a:ext uri="{FF2B5EF4-FFF2-40B4-BE49-F238E27FC236}">
                <a16:creationId xmlns:a16="http://schemas.microsoft.com/office/drawing/2014/main" id="{8F34C0DD-4A83-7078-82A8-DBFE45FA71AF}"/>
              </a:ext>
            </a:extLst>
          </p:cNvPr>
          <p:cNvSpPr>
            <a:spLocks/>
          </p:cNvSpPr>
          <p:nvPr userDrawn="1"/>
        </p:nvSpPr>
        <p:spPr>
          <a:xfrm>
            <a:off x="3206609" y="4210775"/>
            <a:ext cx="2889391" cy="574030"/>
          </a:xfrm>
          <a:prstGeom prst="roundRect">
            <a:avLst>
              <a:gd name="adj" fmla="val 50000"/>
            </a:avLst>
          </a:prstGeom>
          <a:solidFill>
            <a:srgbClr val="FFFFFF"/>
          </a:solidFill>
          <a:ln>
            <a:noFill/>
          </a:ln>
          <a:effectLst>
            <a:outerShdw blurRad="50800" dist="50800" dir="54000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圆角 82">
            <a:extLst>
              <a:ext uri="{FF2B5EF4-FFF2-40B4-BE49-F238E27FC236}">
                <a16:creationId xmlns:a16="http://schemas.microsoft.com/office/drawing/2014/main" id="{998AABAA-D4D5-C68F-CFFD-430B9CF0DC55}"/>
              </a:ext>
            </a:extLst>
          </p:cNvPr>
          <p:cNvSpPr>
            <a:spLocks/>
          </p:cNvSpPr>
          <p:nvPr userDrawn="1"/>
        </p:nvSpPr>
        <p:spPr>
          <a:xfrm>
            <a:off x="6413218" y="4210775"/>
            <a:ext cx="2889391" cy="574030"/>
          </a:xfrm>
          <a:prstGeom prst="roundRect">
            <a:avLst>
              <a:gd name="adj" fmla="val 50000"/>
            </a:avLst>
          </a:prstGeom>
          <a:solidFill>
            <a:srgbClr val="FFFFFF"/>
          </a:solidFill>
          <a:ln>
            <a:noFill/>
          </a:ln>
          <a:effectLst>
            <a:outerShdw blurRad="50800" dist="50800" dir="54000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a:extLst>
              <a:ext uri="{FF2B5EF4-FFF2-40B4-BE49-F238E27FC236}">
                <a16:creationId xmlns:a16="http://schemas.microsoft.com/office/drawing/2014/main" id="{944EDEBF-E7DE-11DD-ECC6-F0CAE37A6439}"/>
              </a:ext>
            </a:extLst>
          </p:cNvPr>
          <p:cNvGrpSpPr/>
          <p:nvPr userDrawn="1"/>
        </p:nvGrpSpPr>
        <p:grpSpPr>
          <a:xfrm>
            <a:off x="658813" y="28052"/>
            <a:ext cx="770100" cy="854086"/>
            <a:chOff x="484703" y="-2176983"/>
            <a:chExt cx="770100" cy="854086"/>
          </a:xfrm>
          <a:gradFill flip="none" rotWithShape="1">
            <a:gsLst>
              <a:gs pos="0">
                <a:schemeClr val="accent3"/>
              </a:gs>
              <a:gs pos="100000">
                <a:schemeClr val="bg1"/>
              </a:gs>
            </a:gsLst>
            <a:lin ang="5400000" scaled="1"/>
            <a:tileRect/>
          </a:gradFill>
        </p:grpSpPr>
        <p:sp>
          <p:nvSpPr>
            <p:cNvPr id="85" name="椭圆 84">
              <a:extLst>
                <a:ext uri="{FF2B5EF4-FFF2-40B4-BE49-F238E27FC236}">
                  <a16:creationId xmlns:a16="http://schemas.microsoft.com/office/drawing/2014/main" id="{9BC7F1E9-3513-B209-3B27-2557D2136D11}"/>
                </a:ext>
              </a:extLst>
            </p:cNvPr>
            <p:cNvSpPr/>
            <p:nvPr userDrawn="1"/>
          </p:nvSpPr>
          <p:spPr>
            <a:xfrm rot="16200000">
              <a:off x="484703"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6" name="椭圆 85">
              <a:extLst>
                <a:ext uri="{FF2B5EF4-FFF2-40B4-BE49-F238E27FC236}">
                  <a16:creationId xmlns:a16="http://schemas.microsoft.com/office/drawing/2014/main" id="{2A9F3BBC-7714-4668-C4AE-2FCD6E23AE66}"/>
                </a:ext>
              </a:extLst>
            </p:cNvPr>
            <p:cNvSpPr/>
            <p:nvPr userDrawn="1"/>
          </p:nvSpPr>
          <p:spPr>
            <a:xfrm rot="16200000">
              <a:off x="484703"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7" name="椭圆 86">
              <a:extLst>
                <a:ext uri="{FF2B5EF4-FFF2-40B4-BE49-F238E27FC236}">
                  <a16:creationId xmlns:a16="http://schemas.microsoft.com/office/drawing/2014/main" id="{778D147E-E72B-40B2-AA6F-9D730E182D9D}"/>
                </a:ext>
              </a:extLst>
            </p:cNvPr>
            <p:cNvSpPr/>
            <p:nvPr userDrawn="1"/>
          </p:nvSpPr>
          <p:spPr>
            <a:xfrm rot="16200000">
              <a:off x="484703"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8" name="椭圆 87">
              <a:extLst>
                <a:ext uri="{FF2B5EF4-FFF2-40B4-BE49-F238E27FC236}">
                  <a16:creationId xmlns:a16="http://schemas.microsoft.com/office/drawing/2014/main" id="{6D77433D-383F-6AD7-97D6-A1239A383020}"/>
                </a:ext>
              </a:extLst>
            </p:cNvPr>
            <p:cNvSpPr/>
            <p:nvPr userDrawn="1"/>
          </p:nvSpPr>
          <p:spPr>
            <a:xfrm rot="16200000">
              <a:off x="484703"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89" name="椭圆 88">
              <a:extLst>
                <a:ext uri="{FF2B5EF4-FFF2-40B4-BE49-F238E27FC236}">
                  <a16:creationId xmlns:a16="http://schemas.microsoft.com/office/drawing/2014/main" id="{0C5F4337-D164-09E0-4902-997698F46C9E}"/>
                </a:ext>
              </a:extLst>
            </p:cNvPr>
            <p:cNvSpPr/>
            <p:nvPr userDrawn="1"/>
          </p:nvSpPr>
          <p:spPr>
            <a:xfrm rot="16200000">
              <a:off x="484703"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0" name="椭圆 89">
              <a:extLst>
                <a:ext uri="{FF2B5EF4-FFF2-40B4-BE49-F238E27FC236}">
                  <a16:creationId xmlns:a16="http://schemas.microsoft.com/office/drawing/2014/main" id="{C63A843C-1295-36B7-EE16-C8AF475A21FA}"/>
                </a:ext>
              </a:extLst>
            </p:cNvPr>
            <p:cNvSpPr/>
            <p:nvPr userDrawn="1"/>
          </p:nvSpPr>
          <p:spPr>
            <a:xfrm rot="16200000">
              <a:off x="484703"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F2243B62-90E0-D28B-5C0E-E855D88DA82D}"/>
                </a:ext>
              </a:extLst>
            </p:cNvPr>
            <p:cNvSpPr/>
            <p:nvPr userDrawn="1"/>
          </p:nvSpPr>
          <p:spPr>
            <a:xfrm rot="16200000">
              <a:off x="625707"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2" name="椭圆 91">
              <a:extLst>
                <a:ext uri="{FF2B5EF4-FFF2-40B4-BE49-F238E27FC236}">
                  <a16:creationId xmlns:a16="http://schemas.microsoft.com/office/drawing/2014/main" id="{CCE8A9BC-D444-AB72-E654-C4ED2D3D74E9}"/>
                </a:ext>
              </a:extLst>
            </p:cNvPr>
            <p:cNvSpPr/>
            <p:nvPr userDrawn="1"/>
          </p:nvSpPr>
          <p:spPr>
            <a:xfrm rot="16200000">
              <a:off x="625707"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3" name="椭圆 92">
              <a:extLst>
                <a:ext uri="{FF2B5EF4-FFF2-40B4-BE49-F238E27FC236}">
                  <a16:creationId xmlns:a16="http://schemas.microsoft.com/office/drawing/2014/main" id="{05067E4E-B863-74AE-312E-CC9DF248B0B2}"/>
                </a:ext>
              </a:extLst>
            </p:cNvPr>
            <p:cNvSpPr/>
            <p:nvPr userDrawn="1"/>
          </p:nvSpPr>
          <p:spPr>
            <a:xfrm rot="16200000">
              <a:off x="625707"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4" name="椭圆 93">
              <a:extLst>
                <a:ext uri="{FF2B5EF4-FFF2-40B4-BE49-F238E27FC236}">
                  <a16:creationId xmlns:a16="http://schemas.microsoft.com/office/drawing/2014/main" id="{DF3B2A4B-D3E8-180E-7D74-B8BFB1281263}"/>
                </a:ext>
              </a:extLst>
            </p:cNvPr>
            <p:cNvSpPr/>
            <p:nvPr userDrawn="1"/>
          </p:nvSpPr>
          <p:spPr>
            <a:xfrm rot="16200000">
              <a:off x="625707"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5" name="椭圆 94">
              <a:extLst>
                <a:ext uri="{FF2B5EF4-FFF2-40B4-BE49-F238E27FC236}">
                  <a16:creationId xmlns:a16="http://schemas.microsoft.com/office/drawing/2014/main" id="{65B318EE-9DD2-DC0B-C0DD-1E4309602D1A}"/>
                </a:ext>
              </a:extLst>
            </p:cNvPr>
            <p:cNvSpPr/>
            <p:nvPr userDrawn="1"/>
          </p:nvSpPr>
          <p:spPr>
            <a:xfrm rot="16200000">
              <a:off x="625707"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6" name="椭圆 95">
              <a:extLst>
                <a:ext uri="{FF2B5EF4-FFF2-40B4-BE49-F238E27FC236}">
                  <a16:creationId xmlns:a16="http://schemas.microsoft.com/office/drawing/2014/main" id="{412E9FA2-4202-69D3-CEC4-E1FBAF45AE41}"/>
                </a:ext>
              </a:extLst>
            </p:cNvPr>
            <p:cNvSpPr/>
            <p:nvPr userDrawn="1"/>
          </p:nvSpPr>
          <p:spPr>
            <a:xfrm rot="16200000">
              <a:off x="625707"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D6BE87F9-026F-E721-9F94-080B75BE25FF}"/>
                </a:ext>
              </a:extLst>
            </p:cNvPr>
            <p:cNvSpPr/>
            <p:nvPr userDrawn="1"/>
          </p:nvSpPr>
          <p:spPr>
            <a:xfrm rot="16200000">
              <a:off x="763442"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8" name="椭圆 97">
              <a:extLst>
                <a:ext uri="{FF2B5EF4-FFF2-40B4-BE49-F238E27FC236}">
                  <a16:creationId xmlns:a16="http://schemas.microsoft.com/office/drawing/2014/main" id="{FEF9645E-7D4A-B7EE-07BA-0BE347C950AD}"/>
                </a:ext>
              </a:extLst>
            </p:cNvPr>
            <p:cNvSpPr/>
            <p:nvPr userDrawn="1"/>
          </p:nvSpPr>
          <p:spPr>
            <a:xfrm rot="16200000">
              <a:off x="763442"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99" name="椭圆 98">
              <a:extLst>
                <a:ext uri="{FF2B5EF4-FFF2-40B4-BE49-F238E27FC236}">
                  <a16:creationId xmlns:a16="http://schemas.microsoft.com/office/drawing/2014/main" id="{FC33BAEC-775B-EED2-FC08-49E7439C83B4}"/>
                </a:ext>
              </a:extLst>
            </p:cNvPr>
            <p:cNvSpPr/>
            <p:nvPr userDrawn="1"/>
          </p:nvSpPr>
          <p:spPr>
            <a:xfrm rot="16200000">
              <a:off x="763442"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0" name="椭圆 99">
              <a:extLst>
                <a:ext uri="{FF2B5EF4-FFF2-40B4-BE49-F238E27FC236}">
                  <a16:creationId xmlns:a16="http://schemas.microsoft.com/office/drawing/2014/main" id="{9D6F5063-CC81-7C56-FA1E-9482EC707AA4}"/>
                </a:ext>
              </a:extLst>
            </p:cNvPr>
            <p:cNvSpPr/>
            <p:nvPr userDrawn="1"/>
          </p:nvSpPr>
          <p:spPr>
            <a:xfrm rot="16200000">
              <a:off x="763442"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1" name="椭圆 100">
              <a:extLst>
                <a:ext uri="{FF2B5EF4-FFF2-40B4-BE49-F238E27FC236}">
                  <a16:creationId xmlns:a16="http://schemas.microsoft.com/office/drawing/2014/main" id="{B0285073-96DB-103A-FE39-DB0EF14A7A1E}"/>
                </a:ext>
              </a:extLst>
            </p:cNvPr>
            <p:cNvSpPr/>
            <p:nvPr userDrawn="1"/>
          </p:nvSpPr>
          <p:spPr>
            <a:xfrm rot="16200000">
              <a:off x="763442"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2" name="椭圆 101">
              <a:extLst>
                <a:ext uri="{FF2B5EF4-FFF2-40B4-BE49-F238E27FC236}">
                  <a16:creationId xmlns:a16="http://schemas.microsoft.com/office/drawing/2014/main" id="{9F06C52B-918C-BB75-A338-81FB1C4EE125}"/>
                </a:ext>
              </a:extLst>
            </p:cNvPr>
            <p:cNvSpPr/>
            <p:nvPr userDrawn="1"/>
          </p:nvSpPr>
          <p:spPr>
            <a:xfrm rot="16200000">
              <a:off x="763442"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ACB47444-E1F2-0970-8CF4-5F061E701787}"/>
                </a:ext>
              </a:extLst>
            </p:cNvPr>
            <p:cNvSpPr/>
            <p:nvPr userDrawn="1"/>
          </p:nvSpPr>
          <p:spPr>
            <a:xfrm rot="16200000">
              <a:off x="894191"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4" name="椭圆 103">
              <a:extLst>
                <a:ext uri="{FF2B5EF4-FFF2-40B4-BE49-F238E27FC236}">
                  <a16:creationId xmlns:a16="http://schemas.microsoft.com/office/drawing/2014/main" id="{9FBCE811-93E1-CF7F-5D84-E01B9DA7C805}"/>
                </a:ext>
              </a:extLst>
            </p:cNvPr>
            <p:cNvSpPr/>
            <p:nvPr userDrawn="1"/>
          </p:nvSpPr>
          <p:spPr>
            <a:xfrm rot="16200000">
              <a:off x="894191"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5" name="椭圆 104">
              <a:extLst>
                <a:ext uri="{FF2B5EF4-FFF2-40B4-BE49-F238E27FC236}">
                  <a16:creationId xmlns:a16="http://schemas.microsoft.com/office/drawing/2014/main" id="{10AA55A9-C104-EC8A-15E0-05E51B46507D}"/>
                </a:ext>
              </a:extLst>
            </p:cNvPr>
            <p:cNvSpPr/>
            <p:nvPr userDrawn="1"/>
          </p:nvSpPr>
          <p:spPr>
            <a:xfrm rot="16200000">
              <a:off x="894191"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6" name="椭圆 105">
              <a:extLst>
                <a:ext uri="{FF2B5EF4-FFF2-40B4-BE49-F238E27FC236}">
                  <a16:creationId xmlns:a16="http://schemas.microsoft.com/office/drawing/2014/main" id="{28A80250-6180-8BDB-29E8-562E3B20875B}"/>
                </a:ext>
              </a:extLst>
            </p:cNvPr>
            <p:cNvSpPr/>
            <p:nvPr userDrawn="1"/>
          </p:nvSpPr>
          <p:spPr>
            <a:xfrm rot="16200000">
              <a:off x="894191"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7" name="椭圆 106">
              <a:extLst>
                <a:ext uri="{FF2B5EF4-FFF2-40B4-BE49-F238E27FC236}">
                  <a16:creationId xmlns:a16="http://schemas.microsoft.com/office/drawing/2014/main" id="{B0B4CB7B-8777-B377-4D9A-0E98CD52FAEF}"/>
                </a:ext>
              </a:extLst>
            </p:cNvPr>
            <p:cNvSpPr/>
            <p:nvPr userDrawn="1"/>
          </p:nvSpPr>
          <p:spPr>
            <a:xfrm rot="16200000">
              <a:off x="894191"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08" name="椭圆 107">
              <a:extLst>
                <a:ext uri="{FF2B5EF4-FFF2-40B4-BE49-F238E27FC236}">
                  <a16:creationId xmlns:a16="http://schemas.microsoft.com/office/drawing/2014/main" id="{12439739-B540-5991-2DA6-18CF9CAF6A48}"/>
                </a:ext>
              </a:extLst>
            </p:cNvPr>
            <p:cNvSpPr/>
            <p:nvPr userDrawn="1"/>
          </p:nvSpPr>
          <p:spPr>
            <a:xfrm rot="16200000">
              <a:off x="894191"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24EA943A-228A-1773-420D-1881E40E83B1}"/>
                </a:ext>
              </a:extLst>
            </p:cNvPr>
            <p:cNvSpPr/>
            <p:nvPr userDrawn="1"/>
          </p:nvSpPr>
          <p:spPr>
            <a:xfrm rot="16200000">
              <a:off x="1035195"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0" name="椭圆 109">
              <a:extLst>
                <a:ext uri="{FF2B5EF4-FFF2-40B4-BE49-F238E27FC236}">
                  <a16:creationId xmlns:a16="http://schemas.microsoft.com/office/drawing/2014/main" id="{B99F5410-8135-E331-C73D-180F9F77083F}"/>
                </a:ext>
              </a:extLst>
            </p:cNvPr>
            <p:cNvSpPr/>
            <p:nvPr userDrawn="1"/>
          </p:nvSpPr>
          <p:spPr>
            <a:xfrm rot="16200000">
              <a:off x="1035195"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1" name="椭圆 110">
              <a:extLst>
                <a:ext uri="{FF2B5EF4-FFF2-40B4-BE49-F238E27FC236}">
                  <a16:creationId xmlns:a16="http://schemas.microsoft.com/office/drawing/2014/main" id="{6112EC5B-9038-8079-5307-73FDCD5631A5}"/>
                </a:ext>
              </a:extLst>
            </p:cNvPr>
            <p:cNvSpPr/>
            <p:nvPr userDrawn="1"/>
          </p:nvSpPr>
          <p:spPr>
            <a:xfrm rot="16200000">
              <a:off x="1035195"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2" name="椭圆 111">
              <a:extLst>
                <a:ext uri="{FF2B5EF4-FFF2-40B4-BE49-F238E27FC236}">
                  <a16:creationId xmlns:a16="http://schemas.microsoft.com/office/drawing/2014/main" id="{2F0AAF2F-58CC-A2AF-75B6-60C1BC87BEEE}"/>
                </a:ext>
              </a:extLst>
            </p:cNvPr>
            <p:cNvSpPr/>
            <p:nvPr userDrawn="1"/>
          </p:nvSpPr>
          <p:spPr>
            <a:xfrm rot="16200000">
              <a:off x="1035195"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3" name="椭圆 112">
              <a:extLst>
                <a:ext uri="{FF2B5EF4-FFF2-40B4-BE49-F238E27FC236}">
                  <a16:creationId xmlns:a16="http://schemas.microsoft.com/office/drawing/2014/main" id="{3EF49AFE-B862-BA51-5D1A-9039304427C9}"/>
                </a:ext>
              </a:extLst>
            </p:cNvPr>
            <p:cNvSpPr/>
            <p:nvPr userDrawn="1"/>
          </p:nvSpPr>
          <p:spPr>
            <a:xfrm rot="16200000">
              <a:off x="1035195"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4" name="椭圆 113">
              <a:extLst>
                <a:ext uri="{FF2B5EF4-FFF2-40B4-BE49-F238E27FC236}">
                  <a16:creationId xmlns:a16="http://schemas.microsoft.com/office/drawing/2014/main" id="{43D8FB5C-6237-D303-ACEB-9ED4E3F271A4}"/>
                </a:ext>
              </a:extLst>
            </p:cNvPr>
            <p:cNvSpPr/>
            <p:nvPr userDrawn="1"/>
          </p:nvSpPr>
          <p:spPr>
            <a:xfrm rot="16200000">
              <a:off x="1035195"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763E5AF0-D8CB-E6BF-B099-012656F78DE5}"/>
                </a:ext>
              </a:extLst>
            </p:cNvPr>
            <p:cNvSpPr/>
            <p:nvPr userDrawn="1"/>
          </p:nvSpPr>
          <p:spPr>
            <a:xfrm rot="16200000">
              <a:off x="1172930" y="-1404770"/>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6" name="椭圆 115">
              <a:extLst>
                <a:ext uri="{FF2B5EF4-FFF2-40B4-BE49-F238E27FC236}">
                  <a16:creationId xmlns:a16="http://schemas.microsoft.com/office/drawing/2014/main" id="{B90D8B80-42B7-626D-6A54-CFEB9B4FC397}"/>
                </a:ext>
              </a:extLst>
            </p:cNvPr>
            <p:cNvSpPr/>
            <p:nvPr userDrawn="1"/>
          </p:nvSpPr>
          <p:spPr>
            <a:xfrm rot="16200000">
              <a:off x="1172930" y="-1559213"/>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7" name="椭圆 116">
              <a:extLst>
                <a:ext uri="{FF2B5EF4-FFF2-40B4-BE49-F238E27FC236}">
                  <a16:creationId xmlns:a16="http://schemas.microsoft.com/office/drawing/2014/main" id="{72ADCA41-634C-6E14-D5E0-369F53594F0A}"/>
                </a:ext>
              </a:extLst>
            </p:cNvPr>
            <p:cNvSpPr/>
            <p:nvPr userDrawn="1"/>
          </p:nvSpPr>
          <p:spPr>
            <a:xfrm rot="16200000">
              <a:off x="1172930" y="-1713656"/>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8" name="椭圆 117">
              <a:extLst>
                <a:ext uri="{FF2B5EF4-FFF2-40B4-BE49-F238E27FC236}">
                  <a16:creationId xmlns:a16="http://schemas.microsoft.com/office/drawing/2014/main" id="{9C2783FB-6EF9-1A93-5D38-3DCCC80D6224}"/>
                </a:ext>
              </a:extLst>
            </p:cNvPr>
            <p:cNvSpPr/>
            <p:nvPr userDrawn="1"/>
          </p:nvSpPr>
          <p:spPr>
            <a:xfrm rot="16200000">
              <a:off x="1172930" y="-1868098"/>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19" name="椭圆 118">
              <a:extLst>
                <a:ext uri="{FF2B5EF4-FFF2-40B4-BE49-F238E27FC236}">
                  <a16:creationId xmlns:a16="http://schemas.microsoft.com/office/drawing/2014/main" id="{29E8C3BF-BC83-75A6-7BD6-951928EA9F09}"/>
                </a:ext>
              </a:extLst>
            </p:cNvPr>
            <p:cNvSpPr/>
            <p:nvPr userDrawn="1"/>
          </p:nvSpPr>
          <p:spPr>
            <a:xfrm rot="16200000">
              <a:off x="1172930" y="-2022541"/>
              <a:ext cx="81873" cy="81873"/>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endParaRPr>
            </a:p>
          </p:txBody>
        </p:sp>
        <p:sp>
          <p:nvSpPr>
            <p:cNvPr id="120" name="椭圆 119">
              <a:extLst>
                <a:ext uri="{FF2B5EF4-FFF2-40B4-BE49-F238E27FC236}">
                  <a16:creationId xmlns:a16="http://schemas.microsoft.com/office/drawing/2014/main" id="{5F8FC05C-D364-646A-5F66-D11DECDF0668}"/>
                </a:ext>
              </a:extLst>
            </p:cNvPr>
            <p:cNvSpPr/>
            <p:nvPr userDrawn="1"/>
          </p:nvSpPr>
          <p:spPr>
            <a:xfrm rot="16200000">
              <a:off x="1172930" y="-2176983"/>
              <a:ext cx="81873" cy="81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Logo Placeholder 5">
            <a:extLst>
              <a:ext uri="{FF2B5EF4-FFF2-40B4-BE49-F238E27FC236}">
                <a16:creationId xmlns:a16="http://schemas.microsoft.com/office/drawing/2014/main" id="{0BFF406F-6AAF-42C7-5B4B-3D5AE96BBF95}"/>
              </a:ext>
            </a:extLst>
          </p:cNvPr>
          <p:cNvSpPr>
            <a:spLocks noGrp="1"/>
          </p:cNvSpPr>
          <p:nvPr>
            <p:ph type="body" sz="quarter" idx="16" hasCustomPrompt="1"/>
          </p:nvPr>
        </p:nvSpPr>
        <p:spPr>
          <a:xfrm>
            <a:off x="1534041" y="615137"/>
            <a:ext cx="1099981" cy="258532"/>
          </a:xfrm>
          <a:prstGeom prst="rect">
            <a:avLst/>
          </a:prstGeom>
        </p:spPr>
        <p:txBody>
          <a:bodyPr vert="horz" wrap="none" lIns="91440" tIns="45720" rIns="91440" bIns="45720" rtlCol="0" anchor="ctr">
            <a:spAutoFit/>
          </a:bodyPr>
          <a:lstStyle>
            <a:lvl1pPr marL="0" indent="0">
              <a:buNone/>
              <a:defRPr lang="en-US" altLang="zh-CN" sz="1200" b="0" smtClean="0">
                <a:solidFill>
                  <a:schemeClr val="bg1"/>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
        <p:nvSpPr>
          <p:cNvPr id="122" name="矩形: 圆角 121">
            <a:extLst>
              <a:ext uri="{FF2B5EF4-FFF2-40B4-BE49-F238E27FC236}">
                <a16:creationId xmlns:a16="http://schemas.microsoft.com/office/drawing/2014/main" id="{0F4FDC42-4E07-7707-71E0-8B2BE38BEE10}"/>
              </a:ext>
            </a:extLst>
          </p:cNvPr>
          <p:cNvSpPr/>
          <p:nvPr userDrawn="1"/>
        </p:nvSpPr>
        <p:spPr>
          <a:xfrm>
            <a:off x="11275125" y="3775687"/>
            <a:ext cx="81873" cy="1436575"/>
          </a:xfrm>
          <a:prstGeom prst="roundRect">
            <a:avLst>
              <a:gd name="adj" fmla="val 50000"/>
            </a:avLst>
          </a:prstGeom>
          <a:gradFill>
            <a:gsLst>
              <a:gs pos="24000">
                <a:schemeClr val="bg1">
                  <a:alpha val="36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圆角 122">
            <a:extLst>
              <a:ext uri="{FF2B5EF4-FFF2-40B4-BE49-F238E27FC236}">
                <a16:creationId xmlns:a16="http://schemas.microsoft.com/office/drawing/2014/main" id="{CE13AA78-B4CA-8180-16FF-15618C479AA9}"/>
              </a:ext>
            </a:extLst>
          </p:cNvPr>
          <p:cNvSpPr/>
          <p:nvPr userDrawn="1"/>
        </p:nvSpPr>
        <p:spPr>
          <a:xfrm>
            <a:off x="2694176" y="4834876"/>
            <a:ext cx="78814" cy="1490554"/>
          </a:xfrm>
          <a:prstGeom prst="roundRect">
            <a:avLst>
              <a:gd name="adj" fmla="val 50000"/>
            </a:avLst>
          </a:prstGeom>
          <a:gradFill>
            <a:gsLst>
              <a:gs pos="24000">
                <a:schemeClr val="bg1">
                  <a:alpha val="36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圆角 123">
            <a:extLst>
              <a:ext uri="{FF2B5EF4-FFF2-40B4-BE49-F238E27FC236}">
                <a16:creationId xmlns:a16="http://schemas.microsoft.com/office/drawing/2014/main" id="{64D21E40-3D1B-487A-0CF0-A41F386F6EF1}"/>
              </a:ext>
            </a:extLst>
          </p:cNvPr>
          <p:cNvSpPr/>
          <p:nvPr userDrawn="1"/>
        </p:nvSpPr>
        <p:spPr>
          <a:xfrm>
            <a:off x="1977778" y="3894675"/>
            <a:ext cx="81873" cy="1490554"/>
          </a:xfrm>
          <a:prstGeom prst="roundRect">
            <a:avLst>
              <a:gd name="adj" fmla="val 50000"/>
            </a:avLst>
          </a:prstGeom>
          <a:gradFill>
            <a:gsLst>
              <a:gs pos="24000">
                <a:schemeClr val="bg1">
                  <a:alpha val="18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圆角 124">
            <a:extLst>
              <a:ext uri="{FF2B5EF4-FFF2-40B4-BE49-F238E27FC236}">
                <a16:creationId xmlns:a16="http://schemas.microsoft.com/office/drawing/2014/main" id="{1F4D2100-7A84-3D7F-BF47-6DCAA90FB2E4}"/>
              </a:ext>
            </a:extLst>
          </p:cNvPr>
          <p:cNvSpPr/>
          <p:nvPr userDrawn="1"/>
        </p:nvSpPr>
        <p:spPr>
          <a:xfrm>
            <a:off x="9687483" y="4998664"/>
            <a:ext cx="81873" cy="1436575"/>
          </a:xfrm>
          <a:prstGeom prst="roundRect">
            <a:avLst>
              <a:gd name="adj" fmla="val 50000"/>
            </a:avLst>
          </a:prstGeom>
          <a:gradFill>
            <a:gsLst>
              <a:gs pos="24000">
                <a:schemeClr val="bg1">
                  <a:alpha val="36000"/>
                </a:schemeClr>
              </a:gs>
              <a:gs pos="58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圆角 125">
            <a:extLst>
              <a:ext uri="{FF2B5EF4-FFF2-40B4-BE49-F238E27FC236}">
                <a16:creationId xmlns:a16="http://schemas.microsoft.com/office/drawing/2014/main" id="{77D692C9-F96F-820F-A7EC-6DDBCD8C5FD0}"/>
              </a:ext>
            </a:extLst>
          </p:cNvPr>
          <p:cNvSpPr/>
          <p:nvPr userDrawn="1"/>
        </p:nvSpPr>
        <p:spPr>
          <a:xfrm>
            <a:off x="1248989" y="4608256"/>
            <a:ext cx="102249" cy="1490554"/>
          </a:xfrm>
          <a:prstGeom prst="roundRect">
            <a:avLst>
              <a:gd name="adj" fmla="val 50000"/>
            </a:avLst>
          </a:prstGeom>
          <a:gradFill>
            <a:gsLst>
              <a:gs pos="24000">
                <a:schemeClr val="bg1">
                  <a:alpha val="36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圆角 126">
            <a:extLst>
              <a:ext uri="{FF2B5EF4-FFF2-40B4-BE49-F238E27FC236}">
                <a16:creationId xmlns:a16="http://schemas.microsoft.com/office/drawing/2014/main" id="{85B4A1C9-BE74-CD6E-C72C-1C02363A6A16}"/>
              </a:ext>
            </a:extLst>
          </p:cNvPr>
          <p:cNvSpPr/>
          <p:nvPr userDrawn="1"/>
        </p:nvSpPr>
        <p:spPr>
          <a:xfrm>
            <a:off x="8304478" y="5167648"/>
            <a:ext cx="81873" cy="1436575"/>
          </a:xfrm>
          <a:prstGeom prst="roundRect">
            <a:avLst>
              <a:gd name="adj" fmla="val 50000"/>
            </a:avLst>
          </a:prstGeom>
          <a:gradFill>
            <a:gsLst>
              <a:gs pos="24000">
                <a:schemeClr val="bg1">
                  <a:alpha val="36000"/>
                </a:schemeClr>
              </a:gs>
              <a:gs pos="58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Speaker Placeholder 2">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3468914" y="4328431"/>
            <a:ext cx="2366621" cy="362792"/>
          </a:xfrm>
          <a:prstGeom prst="rect">
            <a:avLst/>
          </a:prstGeom>
        </p:spPr>
        <p:txBody>
          <a:bodyPr vert="horz" wrap="square" lIns="91440" tIns="45720" rIns="91440" bIns="45720" rtlCol="0" anchor="ctr">
            <a:spAutoFit/>
          </a:bodyPr>
          <a:lstStyle>
            <a:lvl1pPr marL="0" indent="0">
              <a:lnSpc>
                <a:spcPct val="120000"/>
              </a:lnSpc>
              <a:buNone/>
              <a:defRPr lang="en-US" altLang="zh-CN" sz="16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a:t>
            </a:r>
            <a:r>
              <a:rPr lang="en-US" altLang="zh-CN" dirty="0"/>
              <a:t>:</a:t>
            </a:r>
            <a:r>
              <a:rPr lang="zh-CN" altLang="en-US" dirty="0"/>
              <a:t>达尔东然</a:t>
            </a:r>
            <a:endParaRPr lang="en-US" altLang="zh-CN" dirty="0"/>
          </a:p>
        </p:txBody>
      </p:sp>
      <p:sp>
        <p:nvSpPr>
          <p:cNvPr id="9" name="Date Placeholder 3">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762750" y="4295605"/>
            <a:ext cx="2306435" cy="362792"/>
          </a:xfrm>
          <a:prstGeom prst="rect">
            <a:avLst/>
          </a:prstGeom>
        </p:spPr>
        <p:txBody>
          <a:bodyPr vert="horz" wrap="square" lIns="91440" tIns="45720" rIns="91440" bIns="45720" rtlCol="0" anchor="ctr">
            <a:spAutoFit/>
          </a:bodyPr>
          <a:lstStyle>
            <a:lvl1pPr marL="0" indent="0">
              <a:lnSpc>
                <a:spcPct val="120000"/>
              </a:lnSpc>
              <a:buNone/>
              <a:defRPr lang="en-US" altLang="zh-CN" sz="16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汇报时间：</a:t>
            </a:r>
            <a:r>
              <a:rPr lang="en-US" altLang="zh-CN" dirty="0"/>
              <a:t>20XX</a:t>
            </a:r>
            <a:endParaRPr lang="en-US" altLang="en-US" dirty="0"/>
          </a:p>
        </p:txBody>
      </p:sp>
      <p:sp>
        <p:nvSpPr>
          <p:cNvPr id="4" name="Title 1">
            <a:extLst>
              <a:ext uri="{FF2B5EF4-FFF2-40B4-BE49-F238E27FC236}">
                <a16:creationId xmlns:a16="http://schemas.microsoft.com/office/drawing/2014/main" id="{BBDDBF72-6B8A-C920-4D80-7E682D70387E}"/>
              </a:ext>
            </a:extLst>
          </p:cNvPr>
          <p:cNvSpPr>
            <a:spLocks noGrp="1"/>
          </p:cNvSpPr>
          <p:nvPr>
            <p:ph type="ctrTitle" hasCustomPrompt="1"/>
          </p:nvPr>
        </p:nvSpPr>
        <p:spPr>
          <a:xfrm>
            <a:off x="666750" y="2097917"/>
            <a:ext cx="10858500" cy="707886"/>
          </a:xfrm>
          <a:prstGeom prst="rect">
            <a:avLst/>
          </a:prstGeom>
        </p:spPr>
        <p:txBody>
          <a:bodyPr vert="horz" lIns="91440" tIns="45720" rIns="91440" bIns="45720" rtlCol="0" anchor="b">
            <a:spAutoFit/>
          </a:bodyPr>
          <a:lstStyle>
            <a:lvl1pPr algn="ctr">
              <a:lnSpc>
                <a:spcPct val="100000"/>
              </a:lnSpc>
              <a:defRPr lang="zh-CN" altLang="en-US" sz="4000" b="1" dirty="0">
                <a:solidFill>
                  <a:schemeClr val="bg1"/>
                </a:solidFill>
              </a:defRPr>
            </a:lvl1pPr>
          </a:lstStyle>
          <a:p>
            <a:pPr lvl="0" defTabSz="914354"/>
            <a:r>
              <a:rPr lang="zh-CN" altLang="en-US" dirty="0"/>
              <a:t>感谢您的观看！</a:t>
            </a:r>
          </a:p>
        </p:txBody>
      </p:sp>
      <p:sp>
        <p:nvSpPr>
          <p:cNvPr id="128" name="文本框 127">
            <a:extLst>
              <a:ext uri="{FF2B5EF4-FFF2-40B4-BE49-F238E27FC236}">
                <a16:creationId xmlns:a16="http://schemas.microsoft.com/office/drawing/2014/main" id="{DE89B14B-13D3-5A4F-2F2D-42BE845F678E}"/>
              </a:ext>
            </a:extLst>
          </p:cNvPr>
          <p:cNvSpPr txBox="1"/>
          <p:nvPr userDrawn="1"/>
        </p:nvSpPr>
        <p:spPr>
          <a:xfrm>
            <a:off x="2546987" y="3239292"/>
            <a:ext cx="7098027" cy="451406"/>
          </a:xfrm>
          <a:prstGeom prst="rect">
            <a:avLst/>
          </a:prstGeom>
          <a:noFill/>
        </p:spPr>
        <p:txBody>
          <a:bodyPr wrap="square" rtlCol="0">
            <a:spAutoFit/>
          </a:bodyPr>
          <a:lstStyle/>
          <a:p>
            <a:pPr marL="0" marR="0" lvl="0" indent="0" algn="dist" defTabSz="914400" rtl="0" eaLnBrk="1" fontAlgn="auto" latinLnBrk="0" hangingPunct="1">
              <a:lnSpc>
                <a:spcPct val="8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alpha val="20000"/>
                  </a:prstClr>
                </a:solidFill>
                <a:effectLst/>
                <a:uLnTx/>
                <a:uFillTx/>
                <a:latin typeface="+mj-lt"/>
                <a:ea typeface="方正兰亭中粗黑_GBK"/>
                <a:cs typeface="Adobe Hebrew" panose="02040503050201020203" pitchFamily="18" charset="-79"/>
              </a:rPr>
              <a:t>BUSINESS ANNUAL REPORT</a:t>
            </a:r>
            <a:endParaRPr kumimoji="0" lang="zh-CN" altLang="en-US" sz="2800" b="0" i="0" u="none" strike="noStrike" kern="1200" cap="none" spc="0" normalizeH="0" baseline="0" noProof="0" dirty="0">
              <a:ln>
                <a:noFill/>
              </a:ln>
              <a:solidFill>
                <a:prstClr val="white">
                  <a:alpha val="20000"/>
                </a:prstClr>
              </a:solidFill>
              <a:effectLst/>
              <a:uLnTx/>
              <a:uFillTx/>
              <a:latin typeface="+mj-lt"/>
              <a:ea typeface="方正兰亭中粗黑_GBK"/>
              <a:cs typeface="Adobe Hebrew" panose="02040503050201020203" pitchFamily="18" charset="-79"/>
            </a:endParaRPr>
          </a:p>
        </p:txBody>
      </p:sp>
    </p:spTree>
    <p:extLst>
      <p:ext uri="{BB962C8B-B14F-4D97-AF65-F5344CB8AC3E}">
        <p14:creationId xmlns:p14="http://schemas.microsoft.com/office/powerpoint/2010/main" val="949850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981353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6" r:id="rId5"/>
    <p:sldLayoutId id="2147483677" r:id="rId6"/>
    <p:sldLayoutId id="2147483678"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xml"/><Relationship Id="rId1" Type="http://schemas.openxmlformats.org/officeDocument/2006/relationships/tags" Target="../tags/tag5.xml"/><Relationship Id="rId6" Type="http://schemas.microsoft.com/office/2007/relationships/hdphoto" Target="../media/hdphoto5.wdp"/><Relationship Id="rId5" Type="http://schemas.openxmlformats.org/officeDocument/2006/relationships/image" Target="../media/image25.pn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4.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p:txBody>
          <a:bodyPr/>
          <a:lstStyle/>
          <a:p>
            <a:pPr algn="ctr"/>
            <a:r>
              <a:rPr lang="zh-CN" altLang="en-US" dirty="0"/>
              <a:t>红色简约商务风工作汇报模板</a:t>
            </a:r>
            <a:endParaRPr lang="en-GB" dirty="0"/>
          </a:p>
        </p:txBody>
      </p:sp>
      <p:sp>
        <p:nvSpPr>
          <p:cNvPr id="7" name="文本占位符 6">
            <a:extLst>
              <a:ext uri="{FF2B5EF4-FFF2-40B4-BE49-F238E27FC236}">
                <a16:creationId xmlns:a16="http://schemas.microsoft.com/office/drawing/2014/main" id="{2B0AB185-4AC2-48CD-88D7-90E0E8842ACB}"/>
              </a:ext>
            </a:extLst>
          </p:cNvPr>
          <p:cNvSpPr>
            <a:spLocks noGrp="1"/>
          </p:cNvSpPr>
          <p:nvPr>
            <p:ph type="body" sz="quarter" idx="13"/>
          </p:nvPr>
        </p:nvSpPr>
        <p:spPr/>
        <p:txBody>
          <a:bodyPr/>
          <a:lstStyle/>
          <a:p>
            <a:r>
              <a:rPr lang="zh-CN" altLang="en-US" dirty="0"/>
              <a:t>汇报人：达尔东然</a:t>
            </a:r>
            <a:endParaRPr lang="en-GB" dirty="0"/>
          </a:p>
        </p:txBody>
      </p:sp>
      <p:sp>
        <p:nvSpPr>
          <p:cNvPr id="8" name="文本占位符 7">
            <a:extLst>
              <a:ext uri="{FF2B5EF4-FFF2-40B4-BE49-F238E27FC236}">
                <a16:creationId xmlns:a16="http://schemas.microsoft.com/office/drawing/2014/main" id="{94053447-3F3F-4FA0-A3BF-A65449901A9B}"/>
              </a:ext>
            </a:extLst>
          </p:cNvPr>
          <p:cNvSpPr>
            <a:spLocks noGrp="1"/>
          </p:cNvSpPr>
          <p:nvPr>
            <p:ph type="body" sz="quarter" idx="14"/>
          </p:nvPr>
        </p:nvSpPr>
        <p:spPr/>
        <p:txBody>
          <a:bodyPr/>
          <a:lstStyle/>
          <a:p>
            <a:r>
              <a:rPr lang="zh-CN" altLang="en-US" dirty="0"/>
              <a:t>汇报时间：</a:t>
            </a:r>
            <a:r>
              <a:rPr lang="en-US" altLang="zh-CN" dirty="0"/>
              <a:t>20XX-XX</a:t>
            </a:r>
          </a:p>
        </p:txBody>
      </p:sp>
      <p:sp>
        <p:nvSpPr>
          <p:cNvPr id="9" name="文本占位符 8">
            <a:extLst>
              <a:ext uri="{FF2B5EF4-FFF2-40B4-BE49-F238E27FC236}">
                <a16:creationId xmlns:a16="http://schemas.microsoft.com/office/drawing/2014/main" id="{B7E913EB-0002-4EB6-A98D-55315970AAB0}"/>
              </a:ext>
            </a:extLst>
          </p:cNvPr>
          <p:cNvSpPr>
            <a:spLocks noGrp="1"/>
          </p:cNvSpPr>
          <p:nvPr>
            <p:ph type="body" sz="quarter" idx="15"/>
          </p:nvPr>
        </p:nvSpPr>
        <p:spPr/>
        <p:txBody>
          <a:bodyPr/>
          <a:lstStyle/>
          <a:p>
            <a:r>
              <a:rPr lang="en-GB" altLang="zh-CN" dirty="0"/>
              <a:t>LOGO HERE</a:t>
            </a:r>
          </a:p>
        </p:txBody>
      </p:sp>
    </p:spTree>
    <p:extLst>
      <p:ext uri="{BB962C8B-B14F-4D97-AF65-F5344CB8AC3E}">
        <p14:creationId xmlns:p14="http://schemas.microsoft.com/office/powerpoint/2010/main" val="2907658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pic>
        <p:nvPicPr>
          <p:cNvPr id="39" name="图片 38" descr="蓝色的球&#10;&#10;中度可信度描述已自动生成">
            <a:extLst>
              <a:ext uri="{FF2B5EF4-FFF2-40B4-BE49-F238E27FC236}">
                <a16:creationId xmlns:a16="http://schemas.microsoft.com/office/drawing/2014/main" id="{BBAB1AB0-A1D7-2476-56EA-0C38BC6BF877}"/>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52463" y="2037686"/>
            <a:ext cx="5430836" cy="4199602"/>
          </a:xfrm>
          <a:prstGeom prst="rect">
            <a:avLst/>
          </a:prstGeom>
        </p:spPr>
      </p:pic>
      <p:sp>
        <p:nvSpPr>
          <p:cNvPr id="2" name="标题 1">
            <a:extLst>
              <a:ext uri="{FF2B5EF4-FFF2-40B4-BE49-F238E27FC236}">
                <a16:creationId xmlns:a16="http://schemas.microsoft.com/office/drawing/2014/main" id="{7E14C50D-B5D4-D4E5-4C75-743177BC7688}"/>
              </a:ext>
            </a:extLst>
          </p:cNvPr>
          <p:cNvSpPr>
            <a:spLocks noGrp="1"/>
          </p:cNvSpPr>
          <p:nvPr>
            <p:ph type="title"/>
          </p:nvPr>
        </p:nvSpPr>
        <p:spPr/>
        <p:txBody>
          <a:bodyPr/>
          <a:lstStyle/>
          <a:p>
            <a:r>
              <a:rPr lang="zh-CN" altLang="en-US" dirty="0"/>
              <a:t>单击此处添加标题</a:t>
            </a:r>
          </a:p>
        </p:txBody>
      </p:sp>
      <p:sp>
        <p:nvSpPr>
          <p:cNvPr id="3" name="矩形 2">
            <a:extLst>
              <a:ext uri="{FF2B5EF4-FFF2-40B4-BE49-F238E27FC236}">
                <a16:creationId xmlns:a16="http://schemas.microsoft.com/office/drawing/2014/main" id="{B6249F01-99BE-76C9-FB20-9AF4316FDE14}"/>
              </a:ext>
            </a:extLst>
          </p:cNvPr>
          <p:cNvSpPr/>
          <p:nvPr/>
        </p:nvSpPr>
        <p:spPr>
          <a:xfrm>
            <a:off x="647699" y="2037686"/>
            <a:ext cx="5435600" cy="4198938"/>
          </a:xfrm>
          <a:prstGeom prst="rect">
            <a:avLst/>
          </a:prstGeom>
          <a:gradFill>
            <a:gsLst>
              <a:gs pos="24000">
                <a:schemeClr val="accent1"/>
              </a:gs>
              <a:gs pos="100000">
                <a:schemeClr val="accent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B2D97F1B-F0CF-CF42-EBF4-7291F954F241}"/>
              </a:ext>
            </a:extLst>
          </p:cNvPr>
          <p:cNvSpPr/>
          <p:nvPr/>
        </p:nvSpPr>
        <p:spPr>
          <a:xfrm>
            <a:off x="6096000" y="2038350"/>
            <a:ext cx="5435600" cy="4198938"/>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F2F96913-2EB6-AB4D-0DA0-38AC9EC91EE7}"/>
              </a:ext>
            </a:extLst>
          </p:cNvPr>
          <p:cNvSpPr txBox="1"/>
          <p:nvPr/>
        </p:nvSpPr>
        <p:spPr>
          <a:xfrm>
            <a:off x="718456" y="1107751"/>
            <a:ext cx="10814731" cy="701346"/>
          </a:xfrm>
          <a:prstGeom prst="rect">
            <a:avLst/>
          </a:prstGeom>
          <a:noFill/>
        </p:spPr>
        <p:txBody>
          <a:bodyPr wrap="square">
            <a:spAutoFit/>
          </a:bodyPr>
          <a:lstStyle/>
          <a:p>
            <a:pPr>
              <a:lnSpc>
                <a:spcPct val="150000"/>
              </a:lnSpc>
            </a:pPr>
            <a:r>
              <a:rPr lang="zh-CN" altLang="en-US" sz="1400" dirty="0"/>
              <a:t>请输入文字请输入文字请输入文字请输入文字请输入文字请输入文字请输入文字请输入文字请输入文字请输入文字请输入文字请输入文字</a:t>
            </a:r>
            <a:endParaRPr lang="en-GB" altLang="zh-CN" sz="1400" dirty="0"/>
          </a:p>
        </p:txBody>
      </p:sp>
      <p:sp>
        <p:nvSpPr>
          <p:cNvPr id="9" name="文本框 8">
            <a:extLst>
              <a:ext uri="{FF2B5EF4-FFF2-40B4-BE49-F238E27FC236}">
                <a16:creationId xmlns:a16="http://schemas.microsoft.com/office/drawing/2014/main" id="{8CD8FA65-098E-CFF3-7FA6-A202186D3951}"/>
              </a:ext>
            </a:extLst>
          </p:cNvPr>
          <p:cNvSpPr txBox="1"/>
          <p:nvPr/>
        </p:nvSpPr>
        <p:spPr>
          <a:xfrm>
            <a:off x="913352" y="2198747"/>
            <a:ext cx="1467068" cy="400110"/>
          </a:xfrm>
          <a:prstGeom prst="rect">
            <a:avLst/>
          </a:prstGeom>
          <a:noFill/>
        </p:spPr>
        <p:txBody>
          <a:bodyPr wrap="none" rtlCol="0">
            <a:spAutoFit/>
          </a:bodyPr>
          <a:lstStyle/>
          <a:p>
            <a:r>
              <a:rPr lang="zh-CN" altLang="en-US" sz="2000" b="1" dirty="0">
                <a:solidFill>
                  <a:schemeClr val="bg1"/>
                </a:solidFill>
                <a:latin typeface="+mj-ea"/>
                <a:ea typeface="+mj-ea"/>
              </a:rPr>
              <a:t>请输入标题</a:t>
            </a:r>
          </a:p>
        </p:txBody>
      </p:sp>
      <p:cxnSp>
        <p:nvCxnSpPr>
          <p:cNvPr id="13" name="直接连接符 12">
            <a:extLst>
              <a:ext uri="{FF2B5EF4-FFF2-40B4-BE49-F238E27FC236}">
                <a16:creationId xmlns:a16="http://schemas.microsoft.com/office/drawing/2014/main" id="{0F6FB015-9CC1-8E44-0FE8-9E88534BAA78}"/>
              </a:ext>
            </a:extLst>
          </p:cNvPr>
          <p:cNvCxnSpPr>
            <a:cxnSpLocks/>
          </p:cNvCxnSpPr>
          <p:nvPr/>
        </p:nvCxnSpPr>
        <p:spPr>
          <a:xfrm>
            <a:off x="658813" y="5537465"/>
            <a:ext cx="54308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F02019DD-46B5-0B02-456D-64E81DBF99D3}"/>
              </a:ext>
            </a:extLst>
          </p:cNvPr>
          <p:cNvCxnSpPr>
            <a:cxnSpLocks/>
          </p:cNvCxnSpPr>
          <p:nvPr/>
        </p:nvCxnSpPr>
        <p:spPr>
          <a:xfrm>
            <a:off x="658813" y="4837642"/>
            <a:ext cx="54308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D33FD2E-9594-72DF-5B2D-A632650AB1B2}"/>
              </a:ext>
            </a:extLst>
          </p:cNvPr>
          <p:cNvCxnSpPr>
            <a:cxnSpLocks/>
          </p:cNvCxnSpPr>
          <p:nvPr/>
        </p:nvCxnSpPr>
        <p:spPr>
          <a:xfrm>
            <a:off x="658813" y="4137819"/>
            <a:ext cx="54308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1BF58EA-C79B-3813-BB8F-83F569F8B82D}"/>
              </a:ext>
            </a:extLst>
          </p:cNvPr>
          <p:cNvCxnSpPr>
            <a:cxnSpLocks/>
          </p:cNvCxnSpPr>
          <p:nvPr/>
        </p:nvCxnSpPr>
        <p:spPr>
          <a:xfrm>
            <a:off x="658813" y="3437996"/>
            <a:ext cx="54308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893A11C-AA52-244B-605D-CCB0154CBEB1}"/>
              </a:ext>
            </a:extLst>
          </p:cNvPr>
          <p:cNvCxnSpPr>
            <a:cxnSpLocks/>
          </p:cNvCxnSpPr>
          <p:nvPr/>
        </p:nvCxnSpPr>
        <p:spPr>
          <a:xfrm>
            <a:off x="658813" y="2738173"/>
            <a:ext cx="54308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a16="http://schemas.microsoft.com/office/drawing/2014/main" id="{878AE1C7-1027-6281-F3A7-66C6D087B2CE}"/>
              </a:ext>
            </a:extLst>
          </p:cNvPr>
          <p:cNvSpPr/>
          <p:nvPr/>
        </p:nvSpPr>
        <p:spPr>
          <a:xfrm>
            <a:off x="1337824" y="2685649"/>
            <a:ext cx="735874" cy="105047"/>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9571A5B7-5817-402A-04DA-5D8D3C587EBA}"/>
              </a:ext>
            </a:extLst>
          </p:cNvPr>
          <p:cNvSpPr/>
          <p:nvPr/>
        </p:nvSpPr>
        <p:spPr>
          <a:xfrm>
            <a:off x="1629353" y="3385472"/>
            <a:ext cx="735874" cy="105047"/>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矩形: 圆角 28">
            <a:extLst>
              <a:ext uri="{FF2B5EF4-FFF2-40B4-BE49-F238E27FC236}">
                <a16:creationId xmlns:a16="http://schemas.microsoft.com/office/drawing/2014/main" id="{ED1F0BED-A9CE-87C3-36CA-B7713DA9FF44}"/>
              </a:ext>
            </a:extLst>
          </p:cNvPr>
          <p:cNvSpPr/>
          <p:nvPr/>
        </p:nvSpPr>
        <p:spPr>
          <a:xfrm>
            <a:off x="1920882" y="4085295"/>
            <a:ext cx="735874" cy="105047"/>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矩形: 圆角 29">
            <a:extLst>
              <a:ext uri="{FF2B5EF4-FFF2-40B4-BE49-F238E27FC236}">
                <a16:creationId xmlns:a16="http://schemas.microsoft.com/office/drawing/2014/main" id="{132BBAEF-2350-8B6C-796D-5221FDC75227}"/>
              </a:ext>
            </a:extLst>
          </p:cNvPr>
          <p:cNvSpPr/>
          <p:nvPr/>
        </p:nvSpPr>
        <p:spPr>
          <a:xfrm>
            <a:off x="2212411" y="4785118"/>
            <a:ext cx="735874" cy="105047"/>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矩形: 圆角 26">
            <a:extLst>
              <a:ext uri="{FF2B5EF4-FFF2-40B4-BE49-F238E27FC236}">
                <a16:creationId xmlns:a16="http://schemas.microsoft.com/office/drawing/2014/main" id="{C4FA917E-0E9C-A5C1-E6CD-505CAFC9D736}"/>
              </a:ext>
            </a:extLst>
          </p:cNvPr>
          <p:cNvSpPr/>
          <p:nvPr/>
        </p:nvSpPr>
        <p:spPr>
          <a:xfrm>
            <a:off x="2503940" y="5484941"/>
            <a:ext cx="735874" cy="105047"/>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3AA0DDEF-4D95-06A4-3EA4-C83A9D9E1FC6}"/>
              </a:ext>
            </a:extLst>
          </p:cNvPr>
          <p:cNvSpPr txBox="1"/>
          <p:nvPr/>
        </p:nvSpPr>
        <p:spPr>
          <a:xfrm>
            <a:off x="1282879" y="2832829"/>
            <a:ext cx="2877711" cy="307777"/>
          </a:xfrm>
          <a:prstGeom prst="rect">
            <a:avLst/>
          </a:prstGeom>
          <a:noFill/>
        </p:spPr>
        <p:txBody>
          <a:bodyPr wrap="none" rtlCol="0">
            <a:spAutoFit/>
          </a:bodyPr>
          <a:lstStyle/>
          <a:p>
            <a:r>
              <a:rPr lang="zh-CN" altLang="en-US" sz="1400" dirty="0">
                <a:solidFill>
                  <a:schemeClr val="bg1"/>
                </a:solidFill>
                <a:latin typeface="+mj-ea"/>
                <a:ea typeface="+mj-ea"/>
              </a:rPr>
              <a:t>请输入文字请输入文字请输入文字</a:t>
            </a:r>
          </a:p>
        </p:txBody>
      </p:sp>
      <p:sp>
        <p:nvSpPr>
          <p:cNvPr id="34" name="文本框 33">
            <a:extLst>
              <a:ext uri="{FF2B5EF4-FFF2-40B4-BE49-F238E27FC236}">
                <a16:creationId xmlns:a16="http://schemas.microsoft.com/office/drawing/2014/main" id="{8713FA2F-241D-E6C5-8377-BC5EDF28185D}"/>
              </a:ext>
            </a:extLst>
          </p:cNvPr>
          <p:cNvSpPr txBox="1"/>
          <p:nvPr/>
        </p:nvSpPr>
        <p:spPr>
          <a:xfrm>
            <a:off x="1498667" y="3583680"/>
            <a:ext cx="2877711" cy="307777"/>
          </a:xfrm>
          <a:prstGeom prst="rect">
            <a:avLst/>
          </a:prstGeom>
          <a:noFill/>
        </p:spPr>
        <p:txBody>
          <a:bodyPr wrap="none" rtlCol="0">
            <a:spAutoFit/>
          </a:bodyPr>
          <a:lstStyle/>
          <a:p>
            <a:r>
              <a:rPr lang="zh-CN" altLang="en-US" sz="1400" dirty="0">
                <a:solidFill>
                  <a:schemeClr val="bg1"/>
                </a:solidFill>
                <a:latin typeface="+mj-ea"/>
                <a:ea typeface="+mj-ea"/>
              </a:rPr>
              <a:t>请输入文字请输入文字请输入文字</a:t>
            </a:r>
          </a:p>
        </p:txBody>
      </p:sp>
      <p:sp>
        <p:nvSpPr>
          <p:cNvPr id="35" name="文本框 34">
            <a:extLst>
              <a:ext uri="{FF2B5EF4-FFF2-40B4-BE49-F238E27FC236}">
                <a16:creationId xmlns:a16="http://schemas.microsoft.com/office/drawing/2014/main" id="{925F0C61-732C-85ED-2B91-88B69A19E444}"/>
              </a:ext>
            </a:extLst>
          </p:cNvPr>
          <p:cNvSpPr txBox="1"/>
          <p:nvPr/>
        </p:nvSpPr>
        <p:spPr>
          <a:xfrm>
            <a:off x="1800958" y="4318027"/>
            <a:ext cx="2877711" cy="307777"/>
          </a:xfrm>
          <a:prstGeom prst="rect">
            <a:avLst/>
          </a:prstGeom>
          <a:noFill/>
        </p:spPr>
        <p:txBody>
          <a:bodyPr wrap="none" rtlCol="0">
            <a:spAutoFit/>
          </a:bodyPr>
          <a:lstStyle/>
          <a:p>
            <a:r>
              <a:rPr lang="zh-CN" altLang="en-US" sz="1400" dirty="0">
                <a:solidFill>
                  <a:schemeClr val="bg1"/>
                </a:solidFill>
                <a:latin typeface="+mj-ea"/>
                <a:ea typeface="+mj-ea"/>
              </a:rPr>
              <a:t>请输入文字请输入文字请输入文字</a:t>
            </a:r>
          </a:p>
        </p:txBody>
      </p:sp>
      <p:sp>
        <p:nvSpPr>
          <p:cNvPr id="36" name="文本框 35">
            <a:extLst>
              <a:ext uri="{FF2B5EF4-FFF2-40B4-BE49-F238E27FC236}">
                <a16:creationId xmlns:a16="http://schemas.microsoft.com/office/drawing/2014/main" id="{4A769BB6-AB7C-004E-FB66-53A170799220}"/>
              </a:ext>
            </a:extLst>
          </p:cNvPr>
          <p:cNvSpPr txBox="1"/>
          <p:nvPr/>
        </p:nvSpPr>
        <p:spPr>
          <a:xfrm>
            <a:off x="2073698" y="4959433"/>
            <a:ext cx="2877711" cy="307777"/>
          </a:xfrm>
          <a:prstGeom prst="rect">
            <a:avLst/>
          </a:prstGeom>
          <a:noFill/>
        </p:spPr>
        <p:txBody>
          <a:bodyPr wrap="none" rtlCol="0">
            <a:spAutoFit/>
          </a:bodyPr>
          <a:lstStyle/>
          <a:p>
            <a:r>
              <a:rPr lang="zh-CN" altLang="en-US" sz="1400" dirty="0">
                <a:solidFill>
                  <a:schemeClr val="bg1"/>
                </a:solidFill>
                <a:latin typeface="+mj-ea"/>
                <a:ea typeface="+mj-ea"/>
              </a:rPr>
              <a:t>请输入文字请输入文字请输入文字</a:t>
            </a:r>
          </a:p>
        </p:txBody>
      </p:sp>
      <p:sp>
        <p:nvSpPr>
          <p:cNvPr id="37" name="文本框 36">
            <a:extLst>
              <a:ext uri="{FF2B5EF4-FFF2-40B4-BE49-F238E27FC236}">
                <a16:creationId xmlns:a16="http://schemas.microsoft.com/office/drawing/2014/main" id="{4A871D15-152E-823A-4624-D909886D5626}"/>
              </a:ext>
            </a:extLst>
          </p:cNvPr>
          <p:cNvSpPr txBox="1"/>
          <p:nvPr/>
        </p:nvSpPr>
        <p:spPr>
          <a:xfrm>
            <a:off x="2365227" y="5733488"/>
            <a:ext cx="2877711" cy="307777"/>
          </a:xfrm>
          <a:prstGeom prst="rect">
            <a:avLst/>
          </a:prstGeom>
          <a:noFill/>
        </p:spPr>
        <p:txBody>
          <a:bodyPr wrap="none" rtlCol="0">
            <a:spAutoFit/>
          </a:bodyPr>
          <a:lstStyle/>
          <a:p>
            <a:r>
              <a:rPr lang="zh-CN" altLang="en-US" sz="1400" dirty="0">
                <a:solidFill>
                  <a:schemeClr val="bg1"/>
                </a:solidFill>
                <a:latin typeface="+mj-ea"/>
                <a:ea typeface="+mj-ea"/>
              </a:rPr>
              <a:t>请输入文字请输入文字请输入文字</a:t>
            </a:r>
          </a:p>
        </p:txBody>
      </p:sp>
      <p:grpSp>
        <p:nvGrpSpPr>
          <p:cNvPr id="45" name="组合 44">
            <a:extLst>
              <a:ext uri="{FF2B5EF4-FFF2-40B4-BE49-F238E27FC236}">
                <a16:creationId xmlns:a16="http://schemas.microsoft.com/office/drawing/2014/main" id="{F471E01F-7985-594D-81C3-6DB5D806B5D8}"/>
              </a:ext>
            </a:extLst>
          </p:cNvPr>
          <p:cNvGrpSpPr/>
          <p:nvPr/>
        </p:nvGrpSpPr>
        <p:grpSpPr>
          <a:xfrm>
            <a:off x="6658431" y="2452008"/>
            <a:ext cx="1074056" cy="1074056"/>
            <a:chOff x="6683829" y="2329543"/>
            <a:chExt cx="1053026" cy="1053026"/>
          </a:xfrm>
        </p:grpSpPr>
        <p:sp>
          <p:nvSpPr>
            <p:cNvPr id="43" name="圆: 空心 42">
              <a:extLst>
                <a:ext uri="{FF2B5EF4-FFF2-40B4-BE49-F238E27FC236}">
                  <a16:creationId xmlns:a16="http://schemas.microsoft.com/office/drawing/2014/main" id="{09B521ED-EF9A-322C-56CB-291F153B89A8}"/>
                </a:ext>
              </a:extLst>
            </p:cNvPr>
            <p:cNvSpPr>
              <a:spLocks/>
            </p:cNvSpPr>
            <p:nvPr/>
          </p:nvSpPr>
          <p:spPr>
            <a:xfrm>
              <a:off x="6683829" y="2329543"/>
              <a:ext cx="1053026" cy="1053026"/>
            </a:xfrm>
            <a:prstGeom prst="donut">
              <a:avLst>
                <a:gd name="adj" fmla="val 146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空心弧 43">
              <a:extLst>
                <a:ext uri="{FF2B5EF4-FFF2-40B4-BE49-F238E27FC236}">
                  <a16:creationId xmlns:a16="http://schemas.microsoft.com/office/drawing/2014/main" id="{BEF8F82A-AE7E-C6FE-C2D2-9C64858F58A1}"/>
                </a:ext>
              </a:extLst>
            </p:cNvPr>
            <p:cNvSpPr>
              <a:spLocks/>
            </p:cNvSpPr>
            <p:nvPr/>
          </p:nvSpPr>
          <p:spPr>
            <a:xfrm>
              <a:off x="6731454" y="2370364"/>
              <a:ext cx="975632" cy="975632"/>
            </a:xfrm>
            <a:prstGeom prst="blockArc">
              <a:avLst>
                <a:gd name="adj1" fmla="val 10800000"/>
                <a:gd name="adj2" fmla="val 21553110"/>
                <a:gd name="adj3" fmla="val 53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a:extLst>
              <a:ext uri="{FF2B5EF4-FFF2-40B4-BE49-F238E27FC236}">
                <a16:creationId xmlns:a16="http://schemas.microsoft.com/office/drawing/2014/main" id="{42F80F72-A311-0714-7CAA-E5EEEFE0550B}"/>
              </a:ext>
            </a:extLst>
          </p:cNvPr>
          <p:cNvGrpSpPr/>
          <p:nvPr/>
        </p:nvGrpSpPr>
        <p:grpSpPr>
          <a:xfrm>
            <a:off x="8303988" y="2452008"/>
            <a:ext cx="1074056" cy="1074056"/>
            <a:chOff x="6683829" y="2329543"/>
            <a:chExt cx="1053026" cy="1053026"/>
          </a:xfrm>
        </p:grpSpPr>
        <p:sp>
          <p:nvSpPr>
            <p:cNvPr id="47" name="圆: 空心 46">
              <a:extLst>
                <a:ext uri="{FF2B5EF4-FFF2-40B4-BE49-F238E27FC236}">
                  <a16:creationId xmlns:a16="http://schemas.microsoft.com/office/drawing/2014/main" id="{A2D7DFBD-296C-23D5-C904-28EAEEBA454B}"/>
                </a:ext>
              </a:extLst>
            </p:cNvPr>
            <p:cNvSpPr>
              <a:spLocks/>
            </p:cNvSpPr>
            <p:nvPr/>
          </p:nvSpPr>
          <p:spPr>
            <a:xfrm>
              <a:off x="6683829" y="2329543"/>
              <a:ext cx="1053026" cy="1053026"/>
            </a:xfrm>
            <a:prstGeom prst="donut">
              <a:avLst>
                <a:gd name="adj" fmla="val 146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空心弧 47">
              <a:extLst>
                <a:ext uri="{FF2B5EF4-FFF2-40B4-BE49-F238E27FC236}">
                  <a16:creationId xmlns:a16="http://schemas.microsoft.com/office/drawing/2014/main" id="{F40EF6ED-7862-A6EC-7C34-849B1F92D0B3}"/>
                </a:ext>
              </a:extLst>
            </p:cNvPr>
            <p:cNvSpPr>
              <a:spLocks/>
            </p:cNvSpPr>
            <p:nvPr/>
          </p:nvSpPr>
          <p:spPr>
            <a:xfrm>
              <a:off x="6731455" y="2370364"/>
              <a:ext cx="975632" cy="975632"/>
            </a:xfrm>
            <a:prstGeom prst="blockArc">
              <a:avLst>
                <a:gd name="adj1" fmla="val 10800000"/>
                <a:gd name="adj2" fmla="val 6509147"/>
                <a:gd name="adj3" fmla="val 4642"/>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9" name="组合 48">
            <a:extLst>
              <a:ext uri="{FF2B5EF4-FFF2-40B4-BE49-F238E27FC236}">
                <a16:creationId xmlns:a16="http://schemas.microsoft.com/office/drawing/2014/main" id="{67853051-DC39-08F7-F335-67696781EC52}"/>
              </a:ext>
            </a:extLst>
          </p:cNvPr>
          <p:cNvGrpSpPr/>
          <p:nvPr/>
        </p:nvGrpSpPr>
        <p:grpSpPr>
          <a:xfrm>
            <a:off x="9949544" y="2452008"/>
            <a:ext cx="1074056" cy="1074056"/>
            <a:chOff x="6683829" y="2329543"/>
            <a:chExt cx="1053026" cy="1053026"/>
          </a:xfrm>
        </p:grpSpPr>
        <p:sp>
          <p:nvSpPr>
            <p:cNvPr id="50" name="圆: 空心 49">
              <a:extLst>
                <a:ext uri="{FF2B5EF4-FFF2-40B4-BE49-F238E27FC236}">
                  <a16:creationId xmlns:a16="http://schemas.microsoft.com/office/drawing/2014/main" id="{71D7A8D3-B47B-D337-8247-5DDE01F23CCE}"/>
                </a:ext>
              </a:extLst>
            </p:cNvPr>
            <p:cNvSpPr>
              <a:spLocks/>
            </p:cNvSpPr>
            <p:nvPr/>
          </p:nvSpPr>
          <p:spPr>
            <a:xfrm>
              <a:off x="6683829" y="2329543"/>
              <a:ext cx="1053026" cy="1053026"/>
            </a:xfrm>
            <a:prstGeom prst="donut">
              <a:avLst>
                <a:gd name="adj" fmla="val 146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空心弧 50">
              <a:extLst>
                <a:ext uri="{FF2B5EF4-FFF2-40B4-BE49-F238E27FC236}">
                  <a16:creationId xmlns:a16="http://schemas.microsoft.com/office/drawing/2014/main" id="{09B60AFB-EB09-5E8A-67B5-FC213595BBBD}"/>
                </a:ext>
              </a:extLst>
            </p:cNvPr>
            <p:cNvSpPr>
              <a:spLocks/>
            </p:cNvSpPr>
            <p:nvPr/>
          </p:nvSpPr>
          <p:spPr>
            <a:xfrm>
              <a:off x="6731454" y="2370364"/>
              <a:ext cx="975632" cy="975632"/>
            </a:xfrm>
            <a:prstGeom prst="blockArc">
              <a:avLst>
                <a:gd name="adj1" fmla="val 10800000"/>
                <a:gd name="adj2" fmla="val 16370058"/>
                <a:gd name="adj3" fmla="val 5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2" name="文本框 51">
            <a:extLst>
              <a:ext uri="{FF2B5EF4-FFF2-40B4-BE49-F238E27FC236}">
                <a16:creationId xmlns:a16="http://schemas.microsoft.com/office/drawing/2014/main" id="{73B8FB37-6F86-EAD5-215E-768426F80615}"/>
              </a:ext>
            </a:extLst>
          </p:cNvPr>
          <p:cNvSpPr txBox="1"/>
          <p:nvPr/>
        </p:nvSpPr>
        <p:spPr>
          <a:xfrm>
            <a:off x="6881399" y="2777896"/>
            <a:ext cx="646331" cy="369332"/>
          </a:xfrm>
          <a:prstGeom prst="rect">
            <a:avLst/>
          </a:prstGeom>
          <a:noFill/>
        </p:spPr>
        <p:txBody>
          <a:bodyPr wrap="none" rtlCol="0">
            <a:spAutoFit/>
          </a:bodyPr>
          <a:lstStyle/>
          <a:p>
            <a:r>
              <a:rPr lang="en-US" altLang="zh-CN" b="1" dirty="0">
                <a:solidFill>
                  <a:schemeClr val="accent1"/>
                </a:solidFill>
              </a:rPr>
              <a:t>50%</a:t>
            </a:r>
            <a:endParaRPr lang="zh-CN" altLang="en-US" b="1" dirty="0">
              <a:solidFill>
                <a:schemeClr val="accent1"/>
              </a:solidFill>
            </a:endParaRPr>
          </a:p>
        </p:txBody>
      </p:sp>
      <p:sp>
        <p:nvSpPr>
          <p:cNvPr id="53" name="文本框 52">
            <a:extLst>
              <a:ext uri="{FF2B5EF4-FFF2-40B4-BE49-F238E27FC236}">
                <a16:creationId xmlns:a16="http://schemas.microsoft.com/office/drawing/2014/main" id="{F03C4D5D-AA6F-D398-6D28-3E175464E914}"/>
              </a:ext>
            </a:extLst>
          </p:cNvPr>
          <p:cNvSpPr txBox="1"/>
          <p:nvPr/>
        </p:nvSpPr>
        <p:spPr>
          <a:xfrm>
            <a:off x="8526957" y="2777896"/>
            <a:ext cx="646331" cy="369332"/>
          </a:xfrm>
          <a:prstGeom prst="rect">
            <a:avLst/>
          </a:prstGeom>
          <a:noFill/>
        </p:spPr>
        <p:txBody>
          <a:bodyPr wrap="none" rtlCol="0">
            <a:spAutoFit/>
          </a:bodyPr>
          <a:lstStyle/>
          <a:p>
            <a:r>
              <a:rPr lang="en-US" altLang="zh-CN" b="1" dirty="0">
                <a:solidFill>
                  <a:schemeClr val="accent1"/>
                </a:solidFill>
              </a:rPr>
              <a:t>75%</a:t>
            </a:r>
            <a:endParaRPr lang="zh-CN" altLang="en-US" b="1" dirty="0">
              <a:solidFill>
                <a:schemeClr val="accent1"/>
              </a:solidFill>
            </a:endParaRPr>
          </a:p>
        </p:txBody>
      </p:sp>
      <p:sp>
        <p:nvSpPr>
          <p:cNvPr id="54" name="文本框 53">
            <a:extLst>
              <a:ext uri="{FF2B5EF4-FFF2-40B4-BE49-F238E27FC236}">
                <a16:creationId xmlns:a16="http://schemas.microsoft.com/office/drawing/2014/main" id="{773D2DDC-836F-C224-D371-98785C267E6C}"/>
              </a:ext>
            </a:extLst>
          </p:cNvPr>
          <p:cNvSpPr txBox="1"/>
          <p:nvPr/>
        </p:nvSpPr>
        <p:spPr>
          <a:xfrm>
            <a:off x="10163406" y="2777896"/>
            <a:ext cx="646331" cy="369332"/>
          </a:xfrm>
          <a:prstGeom prst="rect">
            <a:avLst/>
          </a:prstGeom>
          <a:noFill/>
        </p:spPr>
        <p:txBody>
          <a:bodyPr wrap="none" rtlCol="0">
            <a:spAutoFit/>
          </a:bodyPr>
          <a:lstStyle/>
          <a:p>
            <a:r>
              <a:rPr lang="en-US" altLang="zh-CN" b="1" dirty="0">
                <a:solidFill>
                  <a:schemeClr val="accent1"/>
                </a:solidFill>
              </a:rPr>
              <a:t>25%</a:t>
            </a:r>
            <a:endParaRPr lang="zh-CN" altLang="en-US" b="1" dirty="0">
              <a:solidFill>
                <a:schemeClr val="accent1"/>
              </a:solidFill>
            </a:endParaRPr>
          </a:p>
        </p:txBody>
      </p:sp>
      <p:sp>
        <p:nvSpPr>
          <p:cNvPr id="55" name="文本框 54">
            <a:extLst>
              <a:ext uri="{FF2B5EF4-FFF2-40B4-BE49-F238E27FC236}">
                <a16:creationId xmlns:a16="http://schemas.microsoft.com/office/drawing/2014/main" id="{A2056409-500E-9B7C-76A2-CBE726F378D5}"/>
              </a:ext>
            </a:extLst>
          </p:cNvPr>
          <p:cNvSpPr txBox="1"/>
          <p:nvPr/>
        </p:nvSpPr>
        <p:spPr>
          <a:xfrm>
            <a:off x="6602033" y="3653749"/>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latin typeface="+mj-lt"/>
              </a:rPr>
              <a:t>请输入文字</a:t>
            </a:r>
          </a:p>
        </p:txBody>
      </p:sp>
      <p:sp>
        <p:nvSpPr>
          <p:cNvPr id="56" name="文本框 55">
            <a:extLst>
              <a:ext uri="{FF2B5EF4-FFF2-40B4-BE49-F238E27FC236}">
                <a16:creationId xmlns:a16="http://schemas.microsoft.com/office/drawing/2014/main" id="{5BF0AA08-5CFE-3824-395C-212052570EC7}"/>
              </a:ext>
            </a:extLst>
          </p:cNvPr>
          <p:cNvSpPr txBox="1"/>
          <p:nvPr/>
        </p:nvSpPr>
        <p:spPr>
          <a:xfrm>
            <a:off x="8244828" y="3653749"/>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latin typeface="+mj-lt"/>
              </a:rPr>
              <a:t>请输入文字</a:t>
            </a:r>
          </a:p>
        </p:txBody>
      </p:sp>
      <p:sp>
        <p:nvSpPr>
          <p:cNvPr id="57" name="文本框 56">
            <a:extLst>
              <a:ext uri="{FF2B5EF4-FFF2-40B4-BE49-F238E27FC236}">
                <a16:creationId xmlns:a16="http://schemas.microsoft.com/office/drawing/2014/main" id="{E1BB79FF-B0FB-505E-FC02-625A2A7896C4}"/>
              </a:ext>
            </a:extLst>
          </p:cNvPr>
          <p:cNvSpPr txBox="1"/>
          <p:nvPr/>
        </p:nvSpPr>
        <p:spPr>
          <a:xfrm>
            <a:off x="9823675" y="3653749"/>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latin typeface="+mj-lt"/>
              </a:rPr>
              <a:t>请输入文字</a:t>
            </a:r>
          </a:p>
        </p:txBody>
      </p:sp>
      <p:sp>
        <p:nvSpPr>
          <p:cNvPr id="58" name="矩形 57">
            <a:extLst>
              <a:ext uri="{FF2B5EF4-FFF2-40B4-BE49-F238E27FC236}">
                <a16:creationId xmlns:a16="http://schemas.microsoft.com/office/drawing/2014/main" id="{28697637-1C55-5977-A68A-2F296D757E8C}"/>
              </a:ext>
            </a:extLst>
          </p:cNvPr>
          <p:cNvSpPr/>
          <p:nvPr/>
        </p:nvSpPr>
        <p:spPr>
          <a:xfrm>
            <a:off x="6681032" y="4318027"/>
            <a:ext cx="4319967" cy="136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D16E1531-D26D-5B0D-4B86-8921B80DDD53}"/>
              </a:ext>
            </a:extLst>
          </p:cNvPr>
          <p:cNvSpPr txBox="1"/>
          <p:nvPr/>
        </p:nvSpPr>
        <p:spPr>
          <a:xfrm>
            <a:off x="6503421" y="4625748"/>
            <a:ext cx="4687094" cy="1024511"/>
          </a:xfrm>
          <a:prstGeom prst="rect">
            <a:avLst/>
          </a:prstGeom>
          <a:noFill/>
        </p:spPr>
        <p:txBody>
          <a:bodyPr wrap="square">
            <a:spAutoFit/>
          </a:bodyPr>
          <a:lstStyle/>
          <a:p>
            <a:pPr>
              <a:lnSpc>
                <a:spcPct val="150000"/>
              </a:lnSpc>
            </a:pPr>
            <a:r>
              <a:rPr lang="zh-CN" altLang="en-US" sz="1400" dirty="0"/>
              <a:t>请输入文字请输入文字请输入文字请输入文字请输入文字请输入文字请输入文字请输入文字请输入文字请输入文字请输入文字</a:t>
            </a:r>
            <a:endParaRPr lang="en-GB" altLang="zh-CN" sz="1400" dirty="0"/>
          </a:p>
        </p:txBody>
      </p:sp>
    </p:spTree>
    <p:extLst>
      <p:ext uri="{BB962C8B-B14F-4D97-AF65-F5344CB8AC3E}">
        <p14:creationId xmlns:p14="http://schemas.microsoft.com/office/powerpoint/2010/main" val="3059743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89367B-9050-E8F4-EE76-37DC56819320}"/>
              </a:ext>
            </a:extLst>
          </p:cNvPr>
          <p:cNvSpPr>
            <a:spLocks noGrp="1"/>
          </p:cNvSpPr>
          <p:nvPr>
            <p:ph type="title"/>
          </p:nvPr>
        </p:nvSpPr>
        <p:spPr/>
        <p:txBody>
          <a:bodyPr/>
          <a:lstStyle/>
          <a:p>
            <a:r>
              <a:rPr lang="zh-CN" altLang="en-US" dirty="0"/>
              <a:t>单击此处添加标题</a:t>
            </a:r>
          </a:p>
        </p:txBody>
      </p:sp>
      <p:grpSp>
        <p:nvGrpSpPr>
          <p:cNvPr id="38" name="组合 37">
            <a:extLst>
              <a:ext uri="{FF2B5EF4-FFF2-40B4-BE49-F238E27FC236}">
                <a16:creationId xmlns:a16="http://schemas.microsoft.com/office/drawing/2014/main" id="{FF199202-4DDC-5E8A-613A-25A6A00C93C9}"/>
              </a:ext>
            </a:extLst>
          </p:cNvPr>
          <p:cNvGrpSpPr/>
          <p:nvPr/>
        </p:nvGrpSpPr>
        <p:grpSpPr>
          <a:xfrm>
            <a:off x="6096000" y="1435617"/>
            <a:ext cx="5437187" cy="4693721"/>
            <a:chOff x="658813" y="1553031"/>
            <a:chExt cx="5437187" cy="4693721"/>
          </a:xfrm>
        </p:grpSpPr>
        <p:pic>
          <p:nvPicPr>
            <p:cNvPr id="28" name="图片 27" descr="高楼大厦的城市&#10;&#10;描述已自动生成">
              <a:extLst>
                <a:ext uri="{FF2B5EF4-FFF2-40B4-BE49-F238E27FC236}">
                  <a16:creationId xmlns:a16="http://schemas.microsoft.com/office/drawing/2014/main" id="{7924079A-815A-F546-4615-3890EDDD8F8B}"/>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58813" y="1553031"/>
              <a:ext cx="2691677" cy="2318939"/>
            </a:xfrm>
            <a:custGeom>
              <a:avLst/>
              <a:gdLst>
                <a:gd name="connsiteX0" fmla="*/ 0 w 2691677"/>
                <a:gd name="connsiteY0" fmla="*/ 0 h 2318939"/>
                <a:gd name="connsiteX1" fmla="*/ 2691677 w 2691677"/>
                <a:gd name="connsiteY1" fmla="*/ 0 h 2318939"/>
                <a:gd name="connsiteX2" fmla="*/ 2691677 w 2691677"/>
                <a:gd name="connsiteY2" fmla="*/ 2318939 h 2318939"/>
                <a:gd name="connsiteX3" fmla="*/ 0 w 2691677"/>
                <a:gd name="connsiteY3" fmla="*/ 2318939 h 2318939"/>
              </a:gdLst>
              <a:ahLst/>
              <a:cxnLst>
                <a:cxn ang="0">
                  <a:pos x="connsiteX0" y="connsiteY0"/>
                </a:cxn>
                <a:cxn ang="0">
                  <a:pos x="connsiteX1" y="connsiteY1"/>
                </a:cxn>
                <a:cxn ang="0">
                  <a:pos x="connsiteX2" y="connsiteY2"/>
                </a:cxn>
                <a:cxn ang="0">
                  <a:pos x="connsiteX3" y="connsiteY3"/>
                </a:cxn>
              </a:cxnLst>
              <a:rect l="l" t="t" r="r" b="b"/>
              <a:pathLst>
                <a:path w="2691677" h="2318939">
                  <a:moveTo>
                    <a:pt x="0" y="0"/>
                  </a:moveTo>
                  <a:lnTo>
                    <a:pt x="2691677" y="0"/>
                  </a:lnTo>
                  <a:lnTo>
                    <a:pt x="2691677" y="2318939"/>
                  </a:lnTo>
                  <a:lnTo>
                    <a:pt x="0" y="2318939"/>
                  </a:lnTo>
                  <a:close/>
                </a:path>
              </a:pathLst>
            </a:custGeom>
          </p:spPr>
        </p:pic>
        <p:pic>
          <p:nvPicPr>
            <p:cNvPr id="37" name="图片 36" descr="高楼大厦的城市&#10;&#10;描述已自动生成">
              <a:extLst>
                <a:ext uri="{FF2B5EF4-FFF2-40B4-BE49-F238E27FC236}">
                  <a16:creationId xmlns:a16="http://schemas.microsoft.com/office/drawing/2014/main" id="{DD2959D3-6084-5BE6-F893-52FCD8CF4A7C}"/>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3404323" y="3927813"/>
              <a:ext cx="2691677" cy="2318939"/>
            </a:xfrm>
            <a:custGeom>
              <a:avLst/>
              <a:gdLst>
                <a:gd name="connsiteX0" fmla="*/ 0 w 2691677"/>
                <a:gd name="connsiteY0" fmla="*/ 0 h 2318938"/>
                <a:gd name="connsiteX1" fmla="*/ 2691677 w 2691677"/>
                <a:gd name="connsiteY1" fmla="*/ 0 h 2318938"/>
                <a:gd name="connsiteX2" fmla="*/ 2691677 w 2691677"/>
                <a:gd name="connsiteY2" fmla="*/ 2318938 h 2318938"/>
                <a:gd name="connsiteX3" fmla="*/ 0 w 2691677"/>
                <a:gd name="connsiteY3" fmla="*/ 2318938 h 2318938"/>
              </a:gdLst>
              <a:ahLst/>
              <a:cxnLst>
                <a:cxn ang="0">
                  <a:pos x="connsiteX0" y="connsiteY0"/>
                </a:cxn>
                <a:cxn ang="0">
                  <a:pos x="connsiteX1" y="connsiteY1"/>
                </a:cxn>
                <a:cxn ang="0">
                  <a:pos x="connsiteX2" y="connsiteY2"/>
                </a:cxn>
                <a:cxn ang="0">
                  <a:pos x="connsiteX3" y="connsiteY3"/>
                </a:cxn>
              </a:cxnLst>
              <a:rect l="l" t="t" r="r" b="b"/>
              <a:pathLst>
                <a:path w="2691677" h="2318938">
                  <a:moveTo>
                    <a:pt x="0" y="0"/>
                  </a:moveTo>
                  <a:lnTo>
                    <a:pt x="2691677" y="0"/>
                  </a:lnTo>
                  <a:lnTo>
                    <a:pt x="2691677" y="2318938"/>
                  </a:lnTo>
                  <a:lnTo>
                    <a:pt x="0" y="2318938"/>
                  </a:lnTo>
                  <a:close/>
                </a:path>
              </a:pathLst>
            </a:custGeom>
          </p:spPr>
        </p:pic>
        <p:sp>
          <p:nvSpPr>
            <p:cNvPr id="17" name="矩形 16">
              <a:extLst>
                <a:ext uri="{FF2B5EF4-FFF2-40B4-BE49-F238E27FC236}">
                  <a16:creationId xmlns:a16="http://schemas.microsoft.com/office/drawing/2014/main" id="{17086239-D83C-34D3-BE84-EA3FCD8F218E}"/>
                </a:ext>
              </a:extLst>
            </p:cNvPr>
            <p:cNvSpPr>
              <a:spLocks/>
            </p:cNvSpPr>
            <p:nvPr/>
          </p:nvSpPr>
          <p:spPr>
            <a:xfrm>
              <a:off x="658813" y="3927813"/>
              <a:ext cx="2691677" cy="2318939"/>
            </a:xfrm>
            <a:prstGeom prst="rect">
              <a:avLst/>
            </a:pr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549C16DA-515E-0342-79C1-44F322B291A3}"/>
                </a:ext>
              </a:extLst>
            </p:cNvPr>
            <p:cNvSpPr>
              <a:spLocks/>
            </p:cNvSpPr>
            <p:nvPr/>
          </p:nvSpPr>
          <p:spPr>
            <a:xfrm>
              <a:off x="3404323" y="1553031"/>
              <a:ext cx="2691677" cy="2318939"/>
            </a:xfrm>
            <a:prstGeom prst="rect">
              <a:avLst/>
            </a:pr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910FEB9C-F3FC-84F4-1EEE-5773B9191D21}"/>
                </a:ext>
              </a:extLst>
            </p:cNvPr>
            <p:cNvSpPr txBox="1"/>
            <p:nvPr/>
          </p:nvSpPr>
          <p:spPr>
            <a:xfrm>
              <a:off x="3557187" y="1698883"/>
              <a:ext cx="2342870" cy="1634953"/>
            </a:xfrm>
            <a:prstGeom prst="rect">
              <a:avLst/>
            </a:prstGeom>
            <a:noFill/>
          </p:spPr>
          <p:txBody>
            <a:bodyPr wrap="square" rtlCol="0">
              <a:spAutoFit/>
            </a:bodyPr>
            <a:lstStyle/>
            <a:p>
              <a:pPr>
                <a:lnSpc>
                  <a:spcPct val="150000"/>
                </a:lnSpc>
              </a:pPr>
              <a:r>
                <a:rPr lang="zh-CN" altLang="en-US" sz="1400" dirty="0">
                  <a:solidFill>
                    <a:schemeClr val="bg1"/>
                  </a:solidFill>
                  <a:latin typeface="+mj-ea"/>
                  <a:ea typeface="+mj-ea"/>
                </a:rPr>
                <a:t>请输入文字请输入文字请输入文字请输入文字请输入文字请输入文字请输入文字请输入文字请输入文字</a:t>
              </a:r>
            </a:p>
          </p:txBody>
        </p:sp>
        <p:sp>
          <p:nvSpPr>
            <p:cNvPr id="19" name="文本框 18">
              <a:extLst>
                <a:ext uri="{FF2B5EF4-FFF2-40B4-BE49-F238E27FC236}">
                  <a16:creationId xmlns:a16="http://schemas.microsoft.com/office/drawing/2014/main" id="{50C6F0E0-7332-8D2D-D7D7-3E11D26000D6}"/>
                </a:ext>
              </a:extLst>
            </p:cNvPr>
            <p:cNvSpPr txBox="1"/>
            <p:nvPr/>
          </p:nvSpPr>
          <p:spPr>
            <a:xfrm>
              <a:off x="836564" y="4359242"/>
              <a:ext cx="2342870" cy="1634953"/>
            </a:xfrm>
            <a:prstGeom prst="rect">
              <a:avLst/>
            </a:prstGeom>
            <a:noFill/>
          </p:spPr>
          <p:txBody>
            <a:bodyPr wrap="square" rtlCol="0">
              <a:spAutoFit/>
            </a:bodyPr>
            <a:lstStyle/>
            <a:p>
              <a:pPr>
                <a:lnSpc>
                  <a:spcPct val="150000"/>
                </a:lnSpc>
              </a:pPr>
              <a:r>
                <a:rPr lang="zh-CN" altLang="en-US" sz="1400" dirty="0">
                  <a:solidFill>
                    <a:schemeClr val="bg1"/>
                  </a:solidFill>
                  <a:latin typeface="+mj-ea"/>
                  <a:ea typeface="+mj-ea"/>
                </a:rPr>
                <a:t>请输入文字请输入文字请输入文字请输入文字请输入文字请输入文字请输入文字请输入文字请输入文字</a:t>
              </a:r>
            </a:p>
          </p:txBody>
        </p:sp>
      </p:grpSp>
      <p:sp>
        <p:nvSpPr>
          <p:cNvPr id="47" name="平行四边形 19">
            <a:extLst>
              <a:ext uri="{FF2B5EF4-FFF2-40B4-BE49-F238E27FC236}">
                <a16:creationId xmlns:a16="http://schemas.microsoft.com/office/drawing/2014/main" id="{2274C179-8BC3-0F8A-8570-880345C2A1DD}"/>
              </a:ext>
            </a:extLst>
          </p:cNvPr>
          <p:cNvSpPr/>
          <p:nvPr/>
        </p:nvSpPr>
        <p:spPr>
          <a:xfrm>
            <a:off x="759291" y="1725387"/>
            <a:ext cx="2762490" cy="523220"/>
          </a:xfrm>
          <a:custGeom>
            <a:avLst/>
            <a:gdLst>
              <a:gd name="connsiteX0" fmla="*/ 3279 w 2762490"/>
              <a:gd name="connsiteY0" fmla="*/ 389026 h 523220"/>
              <a:gd name="connsiteX1" fmla="*/ 80084 w 2762490"/>
              <a:gd name="connsiteY1" fmla="*/ 81806 h 523220"/>
              <a:gd name="connsiteX2" fmla="*/ 184860 w 2762490"/>
              <a:gd name="connsiteY2" fmla="*/ 0 h 523220"/>
              <a:gd name="connsiteX3" fmla="*/ 2654436 w 2762490"/>
              <a:gd name="connsiteY3" fmla="*/ 0 h 523220"/>
              <a:gd name="connsiteX4" fmla="*/ 2759212 w 2762490"/>
              <a:gd name="connsiteY4" fmla="*/ 134194 h 523220"/>
              <a:gd name="connsiteX5" fmla="*/ 2682406 w 2762490"/>
              <a:gd name="connsiteY5" fmla="*/ 441414 h 523220"/>
              <a:gd name="connsiteX6" fmla="*/ 2577631 w 2762490"/>
              <a:gd name="connsiteY6" fmla="*/ 523220 h 523220"/>
              <a:gd name="connsiteX7" fmla="*/ 108055 w 2762490"/>
              <a:gd name="connsiteY7" fmla="*/ 523220 h 523220"/>
              <a:gd name="connsiteX8" fmla="*/ 3279 w 2762490"/>
              <a:gd name="connsiteY8" fmla="*/ 389026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490" h="523220">
                <a:moveTo>
                  <a:pt x="3279" y="389026"/>
                </a:moveTo>
                <a:lnTo>
                  <a:pt x="80084" y="81806"/>
                </a:lnTo>
                <a:cubicBezTo>
                  <a:pt x="92110" y="33704"/>
                  <a:pt x="135277" y="0"/>
                  <a:pt x="184860" y="0"/>
                </a:cubicBezTo>
                <a:lnTo>
                  <a:pt x="2654436" y="0"/>
                </a:lnTo>
                <a:cubicBezTo>
                  <a:pt x="2724704" y="0"/>
                  <a:pt x="2776254" y="66023"/>
                  <a:pt x="2759212" y="134194"/>
                </a:cubicBezTo>
                <a:lnTo>
                  <a:pt x="2682406" y="441414"/>
                </a:lnTo>
                <a:cubicBezTo>
                  <a:pt x="2670381" y="489516"/>
                  <a:pt x="2627214" y="523220"/>
                  <a:pt x="2577631" y="523220"/>
                </a:cubicBezTo>
                <a:lnTo>
                  <a:pt x="108055" y="523220"/>
                </a:lnTo>
                <a:cubicBezTo>
                  <a:pt x="37786" y="523220"/>
                  <a:pt x="-13763" y="457197"/>
                  <a:pt x="3279" y="389026"/>
                </a:cubicBezTo>
              </a:path>
            </a:pathLst>
          </a:custGeom>
          <a:gradFill flip="none" rotWithShape="1">
            <a:gsLst>
              <a:gs pos="20000">
                <a:schemeClr val="accent1">
                  <a:alpha val="0"/>
                </a:schemeClr>
              </a:gs>
              <a:gs pos="100000">
                <a:schemeClr val="accent1">
                  <a:lumMod val="75000"/>
                  <a:alpha val="3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平行四边形 20">
            <a:extLst>
              <a:ext uri="{FF2B5EF4-FFF2-40B4-BE49-F238E27FC236}">
                <a16:creationId xmlns:a16="http://schemas.microsoft.com/office/drawing/2014/main" id="{D160F681-A891-F719-94C7-C4E191F94549}"/>
              </a:ext>
            </a:extLst>
          </p:cNvPr>
          <p:cNvSpPr/>
          <p:nvPr/>
        </p:nvSpPr>
        <p:spPr>
          <a:xfrm>
            <a:off x="759291" y="3122449"/>
            <a:ext cx="2762490" cy="523220"/>
          </a:xfrm>
          <a:custGeom>
            <a:avLst/>
            <a:gdLst>
              <a:gd name="connsiteX0" fmla="*/ 3279 w 2762490"/>
              <a:gd name="connsiteY0" fmla="*/ 389026 h 523220"/>
              <a:gd name="connsiteX1" fmla="*/ 80084 w 2762490"/>
              <a:gd name="connsiteY1" fmla="*/ 81806 h 523220"/>
              <a:gd name="connsiteX2" fmla="*/ 184860 w 2762490"/>
              <a:gd name="connsiteY2" fmla="*/ 0 h 523220"/>
              <a:gd name="connsiteX3" fmla="*/ 2654436 w 2762490"/>
              <a:gd name="connsiteY3" fmla="*/ 0 h 523220"/>
              <a:gd name="connsiteX4" fmla="*/ 2759212 w 2762490"/>
              <a:gd name="connsiteY4" fmla="*/ 134194 h 523220"/>
              <a:gd name="connsiteX5" fmla="*/ 2682406 w 2762490"/>
              <a:gd name="connsiteY5" fmla="*/ 441414 h 523220"/>
              <a:gd name="connsiteX6" fmla="*/ 2577631 w 2762490"/>
              <a:gd name="connsiteY6" fmla="*/ 523220 h 523220"/>
              <a:gd name="connsiteX7" fmla="*/ 108055 w 2762490"/>
              <a:gd name="connsiteY7" fmla="*/ 523220 h 523220"/>
              <a:gd name="connsiteX8" fmla="*/ 3279 w 2762490"/>
              <a:gd name="connsiteY8" fmla="*/ 389026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490" h="523220">
                <a:moveTo>
                  <a:pt x="3279" y="389026"/>
                </a:moveTo>
                <a:lnTo>
                  <a:pt x="80084" y="81806"/>
                </a:lnTo>
                <a:cubicBezTo>
                  <a:pt x="92110" y="33704"/>
                  <a:pt x="135277" y="0"/>
                  <a:pt x="184860" y="0"/>
                </a:cubicBezTo>
                <a:lnTo>
                  <a:pt x="2654436" y="0"/>
                </a:lnTo>
                <a:cubicBezTo>
                  <a:pt x="2724704" y="0"/>
                  <a:pt x="2776254" y="66023"/>
                  <a:pt x="2759212" y="134194"/>
                </a:cubicBezTo>
                <a:lnTo>
                  <a:pt x="2682406" y="441414"/>
                </a:lnTo>
                <a:cubicBezTo>
                  <a:pt x="2670381" y="489516"/>
                  <a:pt x="2627214" y="523220"/>
                  <a:pt x="2577631" y="523220"/>
                </a:cubicBezTo>
                <a:lnTo>
                  <a:pt x="108055" y="523220"/>
                </a:lnTo>
                <a:cubicBezTo>
                  <a:pt x="37786" y="523220"/>
                  <a:pt x="-13763" y="457196"/>
                  <a:pt x="3279" y="389026"/>
                </a:cubicBezTo>
              </a:path>
            </a:pathLst>
          </a:custGeom>
          <a:gradFill flip="none" rotWithShape="1">
            <a:gsLst>
              <a:gs pos="20000">
                <a:schemeClr val="accent1">
                  <a:alpha val="0"/>
                </a:schemeClr>
              </a:gs>
              <a:gs pos="100000">
                <a:schemeClr val="accent1">
                  <a:lumMod val="75000"/>
                  <a:alpha val="3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平行四边形 21">
            <a:extLst>
              <a:ext uri="{FF2B5EF4-FFF2-40B4-BE49-F238E27FC236}">
                <a16:creationId xmlns:a16="http://schemas.microsoft.com/office/drawing/2014/main" id="{4A4BF100-3F37-53B2-7326-4433631D07BA}"/>
              </a:ext>
            </a:extLst>
          </p:cNvPr>
          <p:cNvSpPr/>
          <p:nvPr/>
        </p:nvSpPr>
        <p:spPr>
          <a:xfrm>
            <a:off x="759291" y="4708258"/>
            <a:ext cx="2762490" cy="523220"/>
          </a:xfrm>
          <a:custGeom>
            <a:avLst/>
            <a:gdLst>
              <a:gd name="connsiteX0" fmla="*/ 3279 w 2762490"/>
              <a:gd name="connsiteY0" fmla="*/ 389026 h 523220"/>
              <a:gd name="connsiteX1" fmla="*/ 80084 w 2762490"/>
              <a:gd name="connsiteY1" fmla="*/ 81806 h 523220"/>
              <a:gd name="connsiteX2" fmla="*/ 184860 w 2762490"/>
              <a:gd name="connsiteY2" fmla="*/ 0 h 523220"/>
              <a:gd name="connsiteX3" fmla="*/ 2654436 w 2762490"/>
              <a:gd name="connsiteY3" fmla="*/ 0 h 523220"/>
              <a:gd name="connsiteX4" fmla="*/ 2759212 w 2762490"/>
              <a:gd name="connsiteY4" fmla="*/ 134194 h 523220"/>
              <a:gd name="connsiteX5" fmla="*/ 2682406 w 2762490"/>
              <a:gd name="connsiteY5" fmla="*/ 441414 h 523220"/>
              <a:gd name="connsiteX6" fmla="*/ 2577631 w 2762490"/>
              <a:gd name="connsiteY6" fmla="*/ 523220 h 523220"/>
              <a:gd name="connsiteX7" fmla="*/ 108055 w 2762490"/>
              <a:gd name="connsiteY7" fmla="*/ 523220 h 523220"/>
              <a:gd name="connsiteX8" fmla="*/ 3279 w 2762490"/>
              <a:gd name="connsiteY8" fmla="*/ 389026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490" h="523220">
                <a:moveTo>
                  <a:pt x="3279" y="389026"/>
                </a:moveTo>
                <a:lnTo>
                  <a:pt x="80084" y="81806"/>
                </a:lnTo>
                <a:cubicBezTo>
                  <a:pt x="92110" y="33704"/>
                  <a:pt x="135277" y="0"/>
                  <a:pt x="184860" y="0"/>
                </a:cubicBezTo>
                <a:lnTo>
                  <a:pt x="2654436" y="0"/>
                </a:lnTo>
                <a:cubicBezTo>
                  <a:pt x="2724704" y="0"/>
                  <a:pt x="2776254" y="66023"/>
                  <a:pt x="2759212" y="134194"/>
                </a:cubicBezTo>
                <a:lnTo>
                  <a:pt x="2682406" y="441414"/>
                </a:lnTo>
                <a:cubicBezTo>
                  <a:pt x="2670381" y="489516"/>
                  <a:pt x="2627214" y="523220"/>
                  <a:pt x="2577631" y="523220"/>
                </a:cubicBezTo>
                <a:lnTo>
                  <a:pt x="108055" y="523220"/>
                </a:lnTo>
                <a:cubicBezTo>
                  <a:pt x="37786" y="523220"/>
                  <a:pt x="-13763" y="457196"/>
                  <a:pt x="3279" y="389026"/>
                </a:cubicBezTo>
              </a:path>
            </a:pathLst>
          </a:custGeom>
          <a:gradFill flip="none" rotWithShape="1">
            <a:gsLst>
              <a:gs pos="20000">
                <a:schemeClr val="accent1">
                  <a:alpha val="0"/>
                </a:schemeClr>
              </a:gs>
              <a:gs pos="100000">
                <a:schemeClr val="accent1">
                  <a:lumMod val="75000"/>
                  <a:alpha val="3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文本框 38">
            <a:extLst>
              <a:ext uri="{FF2B5EF4-FFF2-40B4-BE49-F238E27FC236}">
                <a16:creationId xmlns:a16="http://schemas.microsoft.com/office/drawing/2014/main" id="{7C7907AF-FE3B-A945-5C2F-B641609ED138}"/>
              </a:ext>
            </a:extLst>
          </p:cNvPr>
          <p:cNvSpPr txBox="1"/>
          <p:nvPr/>
        </p:nvSpPr>
        <p:spPr>
          <a:xfrm>
            <a:off x="729022" y="2283703"/>
            <a:ext cx="5039917" cy="36362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rPr>
              <a:t>请输入文字请输入文字请输入文字请输入文字</a:t>
            </a:r>
          </a:p>
        </p:txBody>
      </p:sp>
      <p:sp>
        <p:nvSpPr>
          <p:cNvPr id="40" name="文本框 39">
            <a:extLst>
              <a:ext uri="{FF2B5EF4-FFF2-40B4-BE49-F238E27FC236}">
                <a16:creationId xmlns:a16="http://schemas.microsoft.com/office/drawing/2014/main" id="{9744DBDA-7DB7-28BC-3BB3-B236269C7EDD}"/>
              </a:ext>
            </a:extLst>
          </p:cNvPr>
          <p:cNvSpPr txBox="1"/>
          <p:nvPr/>
        </p:nvSpPr>
        <p:spPr>
          <a:xfrm>
            <a:off x="985015" y="1780247"/>
            <a:ext cx="2223993" cy="400110"/>
          </a:xfrm>
          <a:prstGeom prst="rect">
            <a:avLst/>
          </a:prstGeom>
          <a:noFill/>
        </p:spPr>
        <p:txBody>
          <a:bodyPr wrap="square" rtlCol="0">
            <a:spAutoFit/>
          </a:bodyPr>
          <a:lstStyle/>
          <a:p>
            <a:r>
              <a:rPr lang="zh-CN" altLang="en-US" sz="2000" b="1" dirty="0">
                <a:solidFill>
                  <a:schemeClr val="accent1"/>
                </a:solidFill>
                <a:latin typeface="+mj-ea"/>
                <a:ea typeface="+mj-ea"/>
              </a:rPr>
              <a:t>请输入标题</a:t>
            </a:r>
          </a:p>
        </p:txBody>
      </p:sp>
      <p:sp>
        <p:nvSpPr>
          <p:cNvPr id="41" name="文本框 40">
            <a:extLst>
              <a:ext uri="{FF2B5EF4-FFF2-40B4-BE49-F238E27FC236}">
                <a16:creationId xmlns:a16="http://schemas.microsoft.com/office/drawing/2014/main" id="{2A34228C-AB24-0795-3F3F-5BE843246D77}"/>
              </a:ext>
            </a:extLst>
          </p:cNvPr>
          <p:cNvSpPr txBox="1"/>
          <p:nvPr/>
        </p:nvSpPr>
        <p:spPr>
          <a:xfrm>
            <a:off x="729022" y="3709918"/>
            <a:ext cx="5039917" cy="36362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rPr>
              <a:t>请输入文字请输入文字请输入文字请输入文字</a:t>
            </a:r>
          </a:p>
        </p:txBody>
      </p:sp>
      <p:sp>
        <p:nvSpPr>
          <p:cNvPr id="42" name="文本框 41">
            <a:extLst>
              <a:ext uri="{FF2B5EF4-FFF2-40B4-BE49-F238E27FC236}">
                <a16:creationId xmlns:a16="http://schemas.microsoft.com/office/drawing/2014/main" id="{EE2DFBD6-66E9-B426-C53B-41BEDF1763DC}"/>
              </a:ext>
            </a:extLst>
          </p:cNvPr>
          <p:cNvSpPr txBox="1"/>
          <p:nvPr/>
        </p:nvSpPr>
        <p:spPr>
          <a:xfrm>
            <a:off x="985015" y="3206462"/>
            <a:ext cx="2223993" cy="400110"/>
          </a:xfrm>
          <a:prstGeom prst="rect">
            <a:avLst/>
          </a:prstGeom>
          <a:noFill/>
        </p:spPr>
        <p:txBody>
          <a:bodyPr wrap="square" rtlCol="0">
            <a:spAutoFit/>
          </a:bodyPr>
          <a:lstStyle/>
          <a:p>
            <a:r>
              <a:rPr lang="zh-CN" altLang="en-US" sz="2000" b="1" dirty="0">
                <a:solidFill>
                  <a:schemeClr val="accent1"/>
                </a:solidFill>
                <a:latin typeface="+mj-ea"/>
                <a:ea typeface="+mj-ea"/>
              </a:rPr>
              <a:t>请输入标题</a:t>
            </a:r>
          </a:p>
        </p:txBody>
      </p:sp>
      <p:sp>
        <p:nvSpPr>
          <p:cNvPr id="43" name="文本框 42">
            <a:extLst>
              <a:ext uri="{FF2B5EF4-FFF2-40B4-BE49-F238E27FC236}">
                <a16:creationId xmlns:a16="http://schemas.microsoft.com/office/drawing/2014/main" id="{10ADB6FB-4871-38C8-0FF0-4BF1BF8CD7EE}"/>
              </a:ext>
            </a:extLst>
          </p:cNvPr>
          <p:cNvSpPr txBox="1"/>
          <p:nvPr/>
        </p:nvSpPr>
        <p:spPr>
          <a:xfrm>
            <a:off x="729022" y="5295986"/>
            <a:ext cx="5039917" cy="36362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rPr>
              <a:t>请输入文字请输入文字请输入文字请输入文字</a:t>
            </a:r>
          </a:p>
        </p:txBody>
      </p:sp>
      <p:sp>
        <p:nvSpPr>
          <p:cNvPr id="44" name="文本框 43">
            <a:extLst>
              <a:ext uri="{FF2B5EF4-FFF2-40B4-BE49-F238E27FC236}">
                <a16:creationId xmlns:a16="http://schemas.microsoft.com/office/drawing/2014/main" id="{BC2A19F0-3CF3-4FDB-38A4-25070EB86879}"/>
              </a:ext>
            </a:extLst>
          </p:cNvPr>
          <p:cNvSpPr txBox="1"/>
          <p:nvPr/>
        </p:nvSpPr>
        <p:spPr>
          <a:xfrm>
            <a:off x="985015" y="4792530"/>
            <a:ext cx="2223993" cy="400110"/>
          </a:xfrm>
          <a:prstGeom prst="rect">
            <a:avLst/>
          </a:prstGeom>
          <a:noFill/>
        </p:spPr>
        <p:txBody>
          <a:bodyPr wrap="square" rtlCol="0">
            <a:spAutoFit/>
          </a:bodyPr>
          <a:lstStyle/>
          <a:p>
            <a:r>
              <a:rPr lang="zh-CN" altLang="en-US" sz="2000" b="1" dirty="0">
                <a:solidFill>
                  <a:schemeClr val="accent1"/>
                </a:solidFill>
                <a:latin typeface="+mj-ea"/>
                <a:ea typeface="+mj-ea"/>
              </a:rPr>
              <a:t>请输入标题</a:t>
            </a:r>
          </a:p>
        </p:txBody>
      </p:sp>
    </p:spTree>
    <p:extLst>
      <p:ext uri="{BB962C8B-B14F-4D97-AF65-F5344CB8AC3E}">
        <p14:creationId xmlns:p14="http://schemas.microsoft.com/office/powerpoint/2010/main" val="2902798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id="{094B972F-D166-EC52-662F-0C946E2B1C90}"/>
              </a:ext>
            </a:extLst>
          </p:cNvPr>
          <p:cNvSpPr/>
          <p:nvPr/>
        </p:nvSpPr>
        <p:spPr>
          <a:xfrm rot="16200000">
            <a:off x="5315603" y="26322"/>
            <a:ext cx="1560792" cy="12192001"/>
          </a:xfrm>
          <a:custGeom>
            <a:avLst/>
            <a:gdLst>
              <a:gd name="connsiteX0" fmla="*/ 1560792 w 1560792"/>
              <a:gd name="connsiteY0" fmla="*/ 12192001 h 12192001"/>
              <a:gd name="connsiteX1" fmla="*/ 0 w 1560792"/>
              <a:gd name="connsiteY1" fmla="*/ 12192001 h 12192001"/>
              <a:gd name="connsiteX2" fmla="*/ 1 w 1560792"/>
              <a:gd name="connsiteY2" fmla="*/ 0 h 12192001"/>
              <a:gd name="connsiteX3" fmla="*/ 1221663 w 1560792"/>
              <a:gd name="connsiteY3" fmla="*/ 0 h 12192001"/>
              <a:gd name="connsiteX4" fmla="*/ 1182686 w 1560792"/>
              <a:gd name="connsiteY4" fmla="*/ 104129 h 12192001"/>
              <a:gd name="connsiteX5" fmla="*/ 358774 w 1560792"/>
              <a:gd name="connsiteY5" fmla="*/ 5676749 h 12192001"/>
              <a:gd name="connsiteX6" fmla="*/ 1415558 w 1560792"/>
              <a:gd name="connsiteY6" fmla="*/ 11871501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792" h="12192001">
                <a:moveTo>
                  <a:pt x="1560792" y="12192001"/>
                </a:moveTo>
                <a:lnTo>
                  <a:pt x="0" y="12192001"/>
                </a:lnTo>
                <a:lnTo>
                  <a:pt x="1" y="0"/>
                </a:lnTo>
                <a:lnTo>
                  <a:pt x="1221663" y="0"/>
                </a:lnTo>
                <a:lnTo>
                  <a:pt x="1182686" y="104129"/>
                </a:lnTo>
                <a:cubicBezTo>
                  <a:pt x="667971" y="1618494"/>
                  <a:pt x="358774" y="3559949"/>
                  <a:pt x="358774" y="5676749"/>
                </a:cubicBezTo>
                <a:cubicBezTo>
                  <a:pt x="358773" y="8095951"/>
                  <a:pt x="762623" y="10286125"/>
                  <a:pt x="1415558" y="11871501"/>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Freeform 9">
            <a:extLst>
              <a:ext uri="{FF2B5EF4-FFF2-40B4-BE49-F238E27FC236}">
                <a16:creationId xmlns:a16="http://schemas.microsoft.com/office/drawing/2014/main" id="{32286D8D-D0B7-11B6-BE9D-CA00E0E9DD76}"/>
              </a:ext>
            </a:extLst>
          </p:cNvPr>
          <p:cNvSpPr/>
          <p:nvPr/>
        </p:nvSpPr>
        <p:spPr>
          <a:xfrm>
            <a:off x="4458721" y="2235200"/>
            <a:ext cx="3135087" cy="3272972"/>
          </a:xfrm>
          <a:custGeom>
            <a:avLst/>
            <a:gdLst/>
            <a:ahLst/>
            <a:cxnLst/>
            <a:rect l="0" t="0" r="0" b="0"/>
            <a:pathLst>
              <a:path w="3135087" h="3272972">
                <a:moveTo>
                  <a:pt x="195943" y="0"/>
                </a:moveTo>
                <a:lnTo>
                  <a:pt x="1141095" y="0"/>
                </a:lnTo>
                <a:cubicBezTo>
                  <a:pt x="1188655" y="0"/>
                  <a:pt x="1234369" y="18873"/>
                  <a:pt x="1268077" y="52424"/>
                </a:cubicBezTo>
                <a:lnTo>
                  <a:pt x="1642150" y="424756"/>
                </a:lnTo>
                <a:cubicBezTo>
                  <a:pt x="1675970" y="458419"/>
                  <a:pt x="1721835" y="477291"/>
                  <a:pt x="1769552" y="477180"/>
                </a:cubicBezTo>
                <a:lnTo>
                  <a:pt x="2954666" y="474416"/>
                </a:lnTo>
                <a:cubicBezTo>
                  <a:pt x="3054258" y="474183"/>
                  <a:pt x="3135086" y="554823"/>
                  <a:pt x="3135086" y="654415"/>
                </a:cubicBezTo>
                <a:lnTo>
                  <a:pt x="3135086" y="3077028"/>
                </a:lnTo>
                <a:cubicBezTo>
                  <a:pt x="3135086" y="3185244"/>
                  <a:pt x="3047359" y="3272971"/>
                  <a:pt x="2939143" y="3272971"/>
                </a:cubicBezTo>
                <a:lnTo>
                  <a:pt x="195943" y="3272971"/>
                </a:lnTo>
                <a:cubicBezTo>
                  <a:pt x="87727" y="3272971"/>
                  <a:pt x="0" y="3185244"/>
                  <a:pt x="0" y="3077028"/>
                </a:cubicBezTo>
                <a:lnTo>
                  <a:pt x="0" y="195943"/>
                </a:lnTo>
                <a:cubicBezTo>
                  <a:pt x="0" y="87727"/>
                  <a:pt x="87727" y="0"/>
                  <a:pt x="195943" y="0"/>
                </a:cubicBezTo>
                <a:close/>
              </a:path>
            </a:pathLst>
          </a:cu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标题 1">
            <a:extLst>
              <a:ext uri="{FF2B5EF4-FFF2-40B4-BE49-F238E27FC236}">
                <a16:creationId xmlns:a16="http://schemas.microsoft.com/office/drawing/2014/main" id="{27AAE7F9-A0B9-460D-FFF9-9B6661657D58}"/>
              </a:ext>
            </a:extLst>
          </p:cNvPr>
          <p:cNvSpPr>
            <a:spLocks noGrp="1"/>
          </p:cNvSpPr>
          <p:nvPr>
            <p:ph type="title"/>
          </p:nvPr>
        </p:nvSpPr>
        <p:spPr/>
        <p:txBody>
          <a:bodyPr/>
          <a:lstStyle/>
          <a:p>
            <a:r>
              <a:rPr lang="zh-CN" altLang="en-US" dirty="0"/>
              <a:t>单击此处添加标题</a:t>
            </a:r>
          </a:p>
        </p:txBody>
      </p:sp>
      <p:pic>
        <p:nvPicPr>
          <p:cNvPr id="4" name="图片 3" descr="图片包含 户外, 建筑, 高, 钟表&#10;&#10;描述已自动生成">
            <a:extLst>
              <a:ext uri="{FF2B5EF4-FFF2-40B4-BE49-F238E27FC236}">
                <a16:creationId xmlns:a16="http://schemas.microsoft.com/office/drawing/2014/main" id="{D0635D44-4DBB-CADA-A79D-B8E0468BDCD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1000"/>
                    </a14:imgEffect>
                  </a14:imgLayer>
                </a14:imgProps>
              </a:ext>
              <a:ext uri="{28A0092B-C50C-407E-A947-70E740481C1C}">
                <a14:useLocalDpi xmlns:a14="http://schemas.microsoft.com/office/drawing/2010/main"/>
              </a:ext>
            </a:extLst>
          </a:blip>
          <a:srcRect l="38744"/>
          <a:stretch/>
        </p:blipFill>
        <p:spPr>
          <a:xfrm>
            <a:off x="7850779" y="1359588"/>
            <a:ext cx="4488204" cy="5498412"/>
          </a:xfrm>
          <a:prstGeom prst="rect">
            <a:avLst/>
          </a:prstGeom>
        </p:spPr>
      </p:pic>
      <p:sp>
        <p:nvSpPr>
          <p:cNvPr id="11" name="Freeform 9">
            <a:extLst>
              <a:ext uri="{FF2B5EF4-FFF2-40B4-BE49-F238E27FC236}">
                <a16:creationId xmlns:a16="http://schemas.microsoft.com/office/drawing/2014/main" id="{3669ECF2-239F-E777-C9F9-F6D26F88F5CF}"/>
              </a:ext>
            </a:extLst>
          </p:cNvPr>
          <p:cNvSpPr/>
          <p:nvPr/>
        </p:nvSpPr>
        <p:spPr>
          <a:xfrm>
            <a:off x="836564" y="2235200"/>
            <a:ext cx="3135087" cy="3272972"/>
          </a:xfrm>
          <a:custGeom>
            <a:avLst/>
            <a:gdLst/>
            <a:ahLst/>
            <a:cxnLst/>
            <a:rect l="0" t="0" r="0" b="0"/>
            <a:pathLst>
              <a:path w="3135087" h="3272972">
                <a:moveTo>
                  <a:pt x="195943" y="0"/>
                </a:moveTo>
                <a:lnTo>
                  <a:pt x="1141095" y="0"/>
                </a:lnTo>
                <a:cubicBezTo>
                  <a:pt x="1188655" y="0"/>
                  <a:pt x="1234369" y="18873"/>
                  <a:pt x="1268077" y="52424"/>
                </a:cubicBezTo>
                <a:lnTo>
                  <a:pt x="1642150" y="424756"/>
                </a:lnTo>
                <a:cubicBezTo>
                  <a:pt x="1675970" y="458419"/>
                  <a:pt x="1721835" y="477291"/>
                  <a:pt x="1769552" y="477180"/>
                </a:cubicBezTo>
                <a:lnTo>
                  <a:pt x="2954666" y="474416"/>
                </a:lnTo>
                <a:cubicBezTo>
                  <a:pt x="3054258" y="474183"/>
                  <a:pt x="3135086" y="554823"/>
                  <a:pt x="3135086" y="654415"/>
                </a:cubicBezTo>
                <a:lnTo>
                  <a:pt x="3135086" y="3077028"/>
                </a:lnTo>
                <a:cubicBezTo>
                  <a:pt x="3135086" y="3185244"/>
                  <a:pt x="3047359" y="3272971"/>
                  <a:pt x="2939143" y="3272971"/>
                </a:cubicBezTo>
                <a:lnTo>
                  <a:pt x="195943" y="3272971"/>
                </a:lnTo>
                <a:cubicBezTo>
                  <a:pt x="87727" y="3272971"/>
                  <a:pt x="0" y="3185244"/>
                  <a:pt x="0" y="3077028"/>
                </a:cubicBezTo>
                <a:lnTo>
                  <a:pt x="0" y="195943"/>
                </a:lnTo>
                <a:cubicBezTo>
                  <a:pt x="0" y="87727"/>
                  <a:pt x="87727" y="0"/>
                  <a:pt x="195943" y="0"/>
                </a:cubicBezTo>
                <a:close/>
              </a:path>
            </a:pathLst>
          </a:cu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91C89F4F-9950-58D1-2804-C868CB8F2973}"/>
              </a:ext>
            </a:extLst>
          </p:cNvPr>
          <p:cNvSpPr/>
          <p:nvPr/>
        </p:nvSpPr>
        <p:spPr>
          <a:xfrm>
            <a:off x="1013571" y="2989943"/>
            <a:ext cx="2781073" cy="2316616"/>
          </a:xfrm>
          <a:prstGeom prst="roundRect">
            <a:avLst>
              <a:gd name="adj" fmla="val 625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E7D898B4-0972-250D-AF71-DD5A154290E4}"/>
              </a:ext>
            </a:extLst>
          </p:cNvPr>
          <p:cNvSpPr/>
          <p:nvPr/>
        </p:nvSpPr>
        <p:spPr>
          <a:xfrm>
            <a:off x="4624049" y="2989943"/>
            <a:ext cx="2781073" cy="2316616"/>
          </a:xfrm>
          <a:prstGeom prst="roundRect">
            <a:avLst>
              <a:gd name="adj" fmla="val 625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9215457-AFA5-16E6-CE93-59D7ECDC6899}"/>
              </a:ext>
            </a:extLst>
          </p:cNvPr>
          <p:cNvSpPr txBox="1"/>
          <p:nvPr/>
        </p:nvSpPr>
        <p:spPr>
          <a:xfrm>
            <a:off x="836564" y="2388220"/>
            <a:ext cx="1467068" cy="400110"/>
          </a:xfrm>
          <a:prstGeom prst="rect">
            <a:avLst/>
          </a:prstGeom>
          <a:noFill/>
        </p:spPr>
        <p:txBody>
          <a:bodyPr wrap="none" rtlCol="0">
            <a:spAutoFit/>
          </a:bodyPr>
          <a:lstStyle/>
          <a:p>
            <a:r>
              <a:rPr lang="zh-CN" altLang="en-US" sz="2000" b="1" dirty="0">
                <a:solidFill>
                  <a:schemeClr val="bg1"/>
                </a:solidFill>
                <a:latin typeface="+mj-ea"/>
                <a:ea typeface="+mj-ea"/>
              </a:rPr>
              <a:t>请输入标题</a:t>
            </a:r>
          </a:p>
        </p:txBody>
      </p:sp>
      <p:sp>
        <p:nvSpPr>
          <p:cNvPr id="14" name="文本框 13">
            <a:extLst>
              <a:ext uri="{FF2B5EF4-FFF2-40B4-BE49-F238E27FC236}">
                <a16:creationId xmlns:a16="http://schemas.microsoft.com/office/drawing/2014/main" id="{29B5187A-7C19-8A02-7DBA-067E8B5B3AA6}"/>
              </a:ext>
            </a:extLst>
          </p:cNvPr>
          <p:cNvSpPr txBox="1"/>
          <p:nvPr/>
        </p:nvSpPr>
        <p:spPr>
          <a:xfrm>
            <a:off x="4458721" y="2388220"/>
            <a:ext cx="1467068" cy="400110"/>
          </a:xfrm>
          <a:prstGeom prst="rect">
            <a:avLst/>
          </a:prstGeom>
          <a:noFill/>
        </p:spPr>
        <p:txBody>
          <a:bodyPr wrap="none" rtlCol="0">
            <a:spAutoFit/>
          </a:bodyPr>
          <a:lstStyle/>
          <a:p>
            <a:r>
              <a:rPr lang="zh-CN" altLang="en-US" sz="2000" b="1" dirty="0">
                <a:solidFill>
                  <a:schemeClr val="bg1"/>
                </a:solidFill>
                <a:latin typeface="+mj-ea"/>
                <a:ea typeface="+mj-ea"/>
              </a:rPr>
              <a:t>请输入标题</a:t>
            </a:r>
          </a:p>
        </p:txBody>
      </p:sp>
      <p:sp>
        <p:nvSpPr>
          <p:cNvPr id="15" name="文本框 14">
            <a:extLst>
              <a:ext uri="{FF2B5EF4-FFF2-40B4-BE49-F238E27FC236}">
                <a16:creationId xmlns:a16="http://schemas.microsoft.com/office/drawing/2014/main" id="{A8D5EA6B-FE3C-2480-DA2D-6A3647307A94}"/>
              </a:ext>
            </a:extLst>
          </p:cNvPr>
          <p:cNvSpPr txBox="1"/>
          <p:nvPr/>
        </p:nvSpPr>
        <p:spPr>
          <a:xfrm>
            <a:off x="1104106" y="3151686"/>
            <a:ext cx="2633323" cy="1670842"/>
          </a:xfrm>
          <a:prstGeom prst="rect">
            <a:avLst/>
          </a:prstGeom>
          <a:noFill/>
        </p:spPr>
        <p:txBody>
          <a:bodyPr wrap="square">
            <a:spAutoFit/>
          </a:bodyPr>
          <a:lstStyle/>
          <a:p>
            <a:pPr>
              <a:lnSpc>
                <a:spcPct val="150000"/>
              </a:lnSpc>
            </a:pPr>
            <a:r>
              <a:rPr lang="zh-CN" altLang="en-US" sz="1400" dirty="0"/>
              <a:t>请输入文字请输入文字请输入文字请输入文字请输入文字请输入文字请输入文字请输入文字请输入文字请输入文字请输入文字</a:t>
            </a:r>
            <a:endParaRPr lang="en-GB" altLang="zh-CN" sz="1400" dirty="0"/>
          </a:p>
        </p:txBody>
      </p:sp>
      <p:sp>
        <p:nvSpPr>
          <p:cNvPr id="16" name="文本框 15">
            <a:extLst>
              <a:ext uri="{FF2B5EF4-FFF2-40B4-BE49-F238E27FC236}">
                <a16:creationId xmlns:a16="http://schemas.microsoft.com/office/drawing/2014/main" id="{1AC5E704-F2C2-43C9-716B-6FBB74DF3B4A}"/>
              </a:ext>
            </a:extLst>
          </p:cNvPr>
          <p:cNvSpPr txBox="1"/>
          <p:nvPr/>
        </p:nvSpPr>
        <p:spPr>
          <a:xfrm>
            <a:off x="4688638" y="3151686"/>
            <a:ext cx="2633323" cy="1670842"/>
          </a:xfrm>
          <a:prstGeom prst="rect">
            <a:avLst/>
          </a:prstGeom>
          <a:noFill/>
        </p:spPr>
        <p:txBody>
          <a:bodyPr wrap="square">
            <a:spAutoFit/>
          </a:bodyPr>
          <a:lstStyle/>
          <a:p>
            <a:pPr>
              <a:lnSpc>
                <a:spcPct val="150000"/>
              </a:lnSpc>
            </a:pPr>
            <a:r>
              <a:rPr lang="zh-CN" altLang="en-US" sz="1400" dirty="0"/>
              <a:t>请输入文字请输入文字请输入文字请输入文字请输入文字请输入文字请输入文字请输入文字请输入文字请输入文字请输入文字</a:t>
            </a:r>
            <a:endParaRPr lang="en-GB" altLang="zh-CN" sz="1400" dirty="0"/>
          </a:p>
        </p:txBody>
      </p:sp>
      <p:sp>
        <p:nvSpPr>
          <p:cNvPr id="17" name="矩形: 圆角 16">
            <a:extLst>
              <a:ext uri="{FF2B5EF4-FFF2-40B4-BE49-F238E27FC236}">
                <a16:creationId xmlns:a16="http://schemas.microsoft.com/office/drawing/2014/main" id="{017048B3-CEDB-9109-2F0D-BB1FBDA0322D}"/>
              </a:ext>
            </a:extLst>
          </p:cNvPr>
          <p:cNvSpPr/>
          <p:nvPr/>
        </p:nvSpPr>
        <p:spPr>
          <a:xfrm rot="16200000">
            <a:off x="3097415" y="-526280"/>
            <a:ext cx="62823" cy="4584524"/>
          </a:xfrm>
          <a:prstGeom prst="roundRect">
            <a:avLst>
              <a:gd name="adj" fmla="val 50000"/>
            </a:avLst>
          </a:prstGeom>
          <a:gradFill flip="none" rotWithShape="1">
            <a:gsLst>
              <a:gs pos="0">
                <a:schemeClr val="bg1">
                  <a:alpha val="0"/>
                </a:schemeClr>
              </a:gs>
              <a:gs pos="64000">
                <a:schemeClr val="accent1">
                  <a:alpha val="3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B48AD0DD-B791-C367-17A5-D7F15F6171CB}"/>
              </a:ext>
            </a:extLst>
          </p:cNvPr>
          <p:cNvSpPr/>
          <p:nvPr/>
        </p:nvSpPr>
        <p:spPr>
          <a:xfrm rot="16200000">
            <a:off x="3626777" y="518968"/>
            <a:ext cx="62077" cy="2708366"/>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76038D33-CBBC-0A58-9FD8-5792A7EF74F4}"/>
              </a:ext>
            </a:extLst>
          </p:cNvPr>
          <p:cNvSpPr txBox="1"/>
          <p:nvPr/>
        </p:nvSpPr>
        <p:spPr>
          <a:xfrm>
            <a:off x="904833" y="1350133"/>
            <a:ext cx="3436390" cy="400110"/>
          </a:xfrm>
          <a:prstGeom prst="rect">
            <a:avLst/>
          </a:prstGeom>
          <a:noFill/>
        </p:spPr>
        <p:txBody>
          <a:bodyPr wrap="square" rtlCol="0">
            <a:spAutoFit/>
          </a:bodyPr>
          <a:lstStyle/>
          <a:p>
            <a:r>
              <a:rPr lang="zh-CN" altLang="en-US" sz="2000" b="1" dirty="0">
                <a:solidFill>
                  <a:schemeClr val="accent1"/>
                </a:solidFill>
                <a:latin typeface="+mj-ea"/>
                <a:ea typeface="+mj-ea"/>
              </a:rPr>
              <a:t>请输入标题请输入标题</a:t>
            </a:r>
          </a:p>
        </p:txBody>
      </p:sp>
      <p:sp>
        <p:nvSpPr>
          <p:cNvPr id="26" name="任意多边形: 形状 25">
            <a:extLst>
              <a:ext uri="{FF2B5EF4-FFF2-40B4-BE49-F238E27FC236}">
                <a16:creationId xmlns:a16="http://schemas.microsoft.com/office/drawing/2014/main" id="{19561AA0-A043-FC3D-3D88-C9A8F907C4FC}"/>
              </a:ext>
            </a:extLst>
          </p:cNvPr>
          <p:cNvSpPr/>
          <p:nvPr/>
        </p:nvSpPr>
        <p:spPr>
          <a:xfrm rot="16200000">
            <a:off x="5369000" y="79720"/>
            <a:ext cx="1453997" cy="12192000"/>
          </a:xfrm>
          <a:custGeom>
            <a:avLst/>
            <a:gdLst>
              <a:gd name="connsiteX0" fmla="*/ 1453997 w 1453997"/>
              <a:gd name="connsiteY0" fmla="*/ 12192000 h 12192000"/>
              <a:gd name="connsiteX1" fmla="*/ 0 w 1453997"/>
              <a:gd name="connsiteY1" fmla="*/ 12192000 h 12192000"/>
              <a:gd name="connsiteX2" fmla="*/ 1 w 1453997"/>
              <a:gd name="connsiteY2" fmla="*/ 0 h 12192000"/>
              <a:gd name="connsiteX3" fmla="*/ 1114868 w 1453997"/>
              <a:gd name="connsiteY3" fmla="*/ 0 h 12192000"/>
              <a:gd name="connsiteX4" fmla="*/ 1075891 w 1453997"/>
              <a:gd name="connsiteY4" fmla="*/ 104129 h 12192000"/>
              <a:gd name="connsiteX5" fmla="*/ 251979 w 1453997"/>
              <a:gd name="connsiteY5" fmla="*/ 5676749 h 12192000"/>
              <a:gd name="connsiteX6" fmla="*/ 1308763 w 1453997"/>
              <a:gd name="connsiteY6" fmla="*/ 11871502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3997" h="12192000">
                <a:moveTo>
                  <a:pt x="1453997" y="12192000"/>
                </a:moveTo>
                <a:lnTo>
                  <a:pt x="0" y="12192000"/>
                </a:lnTo>
                <a:lnTo>
                  <a:pt x="1" y="0"/>
                </a:lnTo>
                <a:lnTo>
                  <a:pt x="1114868" y="0"/>
                </a:lnTo>
                <a:lnTo>
                  <a:pt x="1075891" y="104129"/>
                </a:lnTo>
                <a:cubicBezTo>
                  <a:pt x="561176" y="1618494"/>
                  <a:pt x="251979" y="3559949"/>
                  <a:pt x="251979" y="5676749"/>
                </a:cubicBezTo>
                <a:cubicBezTo>
                  <a:pt x="251978" y="8095951"/>
                  <a:pt x="655828" y="10286126"/>
                  <a:pt x="1308763" y="1187150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957465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8BAA7-67AF-926B-D4F3-DEBB304B3EF3}"/>
              </a:ext>
            </a:extLst>
          </p:cNvPr>
          <p:cNvSpPr>
            <a:spLocks noGrp="1"/>
          </p:cNvSpPr>
          <p:nvPr>
            <p:ph type="title"/>
          </p:nvPr>
        </p:nvSpPr>
        <p:spPr/>
        <p:txBody>
          <a:bodyPr/>
          <a:lstStyle/>
          <a:p>
            <a:r>
              <a:rPr lang="zh-CN" altLang="en-US" dirty="0"/>
              <a:t>单击此处添加标题</a:t>
            </a:r>
          </a:p>
        </p:txBody>
      </p:sp>
      <p:sp>
        <p:nvSpPr>
          <p:cNvPr id="7" name="平行四边形 19">
            <a:extLst>
              <a:ext uri="{FF2B5EF4-FFF2-40B4-BE49-F238E27FC236}">
                <a16:creationId xmlns:a16="http://schemas.microsoft.com/office/drawing/2014/main" id="{8AE4C537-86EE-DD73-0D19-B3466687345C}"/>
              </a:ext>
            </a:extLst>
          </p:cNvPr>
          <p:cNvSpPr/>
          <p:nvPr/>
        </p:nvSpPr>
        <p:spPr>
          <a:xfrm>
            <a:off x="759291" y="1725387"/>
            <a:ext cx="2762490" cy="523220"/>
          </a:xfrm>
          <a:custGeom>
            <a:avLst/>
            <a:gdLst>
              <a:gd name="connsiteX0" fmla="*/ 3279 w 2762490"/>
              <a:gd name="connsiteY0" fmla="*/ 389026 h 523220"/>
              <a:gd name="connsiteX1" fmla="*/ 80084 w 2762490"/>
              <a:gd name="connsiteY1" fmla="*/ 81806 h 523220"/>
              <a:gd name="connsiteX2" fmla="*/ 184860 w 2762490"/>
              <a:gd name="connsiteY2" fmla="*/ 0 h 523220"/>
              <a:gd name="connsiteX3" fmla="*/ 2654436 w 2762490"/>
              <a:gd name="connsiteY3" fmla="*/ 0 h 523220"/>
              <a:gd name="connsiteX4" fmla="*/ 2759212 w 2762490"/>
              <a:gd name="connsiteY4" fmla="*/ 134194 h 523220"/>
              <a:gd name="connsiteX5" fmla="*/ 2682406 w 2762490"/>
              <a:gd name="connsiteY5" fmla="*/ 441414 h 523220"/>
              <a:gd name="connsiteX6" fmla="*/ 2577631 w 2762490"/>
              <a:gd name="connsiteY6" fmla="*/ 523220 h 523220"/>
              <a:gd name="connsiteX7" fmla="*/ 108055 w 2762490"/>
              <a:gd name="connsiteY7" fmla="*/ 523220 h 523220"/>
              <a:gd name="connsiteX8" fmla="*/ 3279 w 2762490"/>
              <a:gd name="connsiteY8" fmla="*/ 389026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490" h="523220">
                <a:moveTo>
                  <a:pt x="3279" y="389026"/>
                </a:moveTo>
                <a:lnTo>
                  <a:pt x="80084" y="81806"/>
                </a:lnTo>
                <a:cubicBezTo>
                  <a:pt x="92110" y="33704"/>
                  <a:pt x="135277" y="0"/>
                  <a:pt x="184860" y="0"/>
                </a:cubicBezTo>
                <a:lnTo>
                  <a:pt x="2654436" y="0"/>
                </a:lnTo>
                <a:cubicBezTo>
                  <a:pt x="2724704" y="0"/>
                  <a:pt x="2776254" y="66023"/>
                  <a:pt x="2759212" y="134194"/>
                </a:cubicBezTo>
                <a:lnTo>
                  <a:pt x="2682406" y="441414"/>
                </a:lnTo>
                <a:cubicBezTo>
                  <a:pt x="2670381" y="489516"/>
                  <a:pt x="2627214" y="523220"/>
                  <a:pt x="2577631" y="523220"/>
                </a:cubicBezTo>
                <a:lnTo>
                  <a:pt x="108055" y="523220"/>
                </a:lnTo>
                <a:cubicBezTo>
                  <a:pt x="37786" y="523220"/>
                  <a:pt x="-13763" y="457197"/>
                  <a:pt x="3279" y="389026"/>
                </a:cubicBezTo>
              </a:path>
            </a:pathLst>
          </a:custGeom>
          <a:gradFill flip="none" rotWithShape="1">
            <a:gsLst>
              <a:gs pos="20000">
                <a:schemeClr val="accent1">
                  <a:alpha val="0"/>
                </a:schemeClr>
              </a:gs>
              <a:gs pos="100000">
                <a:schemeClr val="accent1">
                  <a:lumMod val="75000"/>
                  <a:alpha val="3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平行四边形 20">
            <a:extLst>
              <a:ext uri="{FF2B5EF4-FFF2-40B4-BE49-F238E27FC236}">
                <a16:creationId xmlns:a16="http://schemas.microsoft.com/office/drawing/2014/main" id="{D9AF94A7-C594-56B3-F731-3312E342ED18}"/>
              </a:ext>
            </a:extLst>
          </p:cNvPr>
          <p:cNvSpPr/>
          <p:nvPr/>
        </p:nvSpPr>
        <p:spPr>
          <a:xfrm>
            <a:off x="759291" y="4260251"/>
            <a:ext cx="2762490" cy="523220"/>
          </a:xfrm>
          <a:custGeom>
            <a:avLst/>
            <a:gdLst>
              <a:gd name="connsiteX0" fmla="*/ 3279 w 2762490"/>
              <a:gd name="connsiteY0" fmla="*/ 389026 h 523220"/>
              <a:gd name="connsiteX1" fmla="*/ 80084 w 2762490"/>
              <a:gd name="connsiteY1" fmla="*/ 81806 h 523220"/>
              <a:gd name="connsiteX2" fmla="*/ 184860 w 2762490"/>
              <a:gd name="connsiteY2" fmla="*/ 0 h 523220"/>
              <a:gd name="connsiteX3" fmla="*/ 2654436 w 2762490"/>
              <a:gd name="connsiteY3" fmla="*/ 0 h 523220"/>
              <a:gd name="connsiteX4" fmla="*/ 2759212 w 2762490"/>
              <a:gd name="connsiteY4" fmla="*/ 134194 h 523220"/>
              <a:gd name="connsiteX5" fmla="*/ 2682406 w 2762490"/>
              <a:gd name="connsiteY5" fmla="*/ 441414 h 523220"/>
              <a:gd name="connsiteX6" fmla="*/ 2577631 w 2762490"/>
              <a:gd name="connsiteY6" fmla="*/ 523220 h 523220"/>
              <a:gd name="connsiteX7" fmla="*/ 108055 w 2762490"/>
              <a:gd name="connsiteY7" fmla="*/ 523220 h 523220"/>
              <a:gd name="connsiteX8" fmla="*/ 3279 w 2762490"/>
              <a:gd name="connsiteY8" fmla="*/ 389026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490" h="523220">
                <a:moveTo>
                  <a:pt x="3279" y="389026"/>
                </a:moveTo>
                <a:lnTo>
                  <a:pt x="80084" y="81806"/>
                </a:lnTo>
                <a:cubicBezTo>
                  <a:pt x="92110" y="33704"/>
                  <a:pt x="135277" y="0"/>
                  <a:pt x="184860" y="0"/>
                </a:cubicBezTo>
                <a:lnTo>
                  <a:pt x="2654436" y="0"/>
                </a:lnTo>
                <a:cubicBezTo>
                  <a:pt x="2724704" y="0"/>
                  <a:pt x="2776254" y="66023"/>
                  <a:pt x="2759212" y="134194"/>
                </a:cubicBezTo>
                <a:lnTo>
                  <a:pt x="2682406" y="441414"/>
                </a:lnTo>
                <a:cubicBezTo>
                  <a:pt x="2670381" y="489516"/>
                  <a:pt x="2627214" y="523220"/>
                  <a:pt x="2577631" y="523220"/>
                </a:cubicBezTo>
                <a:lnTo>
                  <a:pt x="108055" y="523220"/>
                </a:lnTo>
                <a:cubicBezTo>
                  <a:pt x="37786" y="523220"/>
                  <a:pt x="-13763" y="457196"/>
                  <a:pt x="3279" y="389026"/>
                </a:cubicBezTo>
              </a:path>
            </a:pathLst>
          </a:custGeom>
          <a:gradFill flip="none" rotWithShape="1">
            <a:gsLst>
              <a:gs pos="20000">
                <a:schemeClr val="accent1">
                  <a:alpha val="0"/>
                </a:schemeClr>
              </a:gs>
              <a:gs pos="100000">
                <a:schemeClr val="accent1">
                  <a:lumMod val="75000"/>
                  <a:alpha val="3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文本框 8">
            <a:extLst>
              <a:ext uri="{FF2B5EF4-FFF2-40B4-BE49-F238E27FC236}">
                <a16:creationId xmlns:a16="http://schemas.microsoft.com/office/drawing/2014/main" id="{B2D707B2-B5FB-3B12-9C67-00652F47E971}"/>
              </a:ext>
            </a:extLst>
          </p:cNvPr>
          <p:cNvSpPr txBox="1"/>
          <p:nvPr/>
        </p:nvSpPr>
        <p:spPr>
          <a:xfrm>
            <a:off x="729023" y="2283703"/>
            <a:ext cx="3247892" cy="659091"/>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rPr>
              <a:t>请输入文字请输入文字请输入文字请输入文字</a:t>
            </a:r>
          </a:p>
        </p:txBody>
      </p:sp>
      <p:sp>
        <p:nvSpPr>
          <p:cNvPr id="10" name="文本框 9">
            <a:extLst>
              <a:ext uri="{FF2B5EF4-FFF2-40B4-BE49-F238E27FC236}">
                <a16:creationId xmlns:a16="http://schemas.microsoft.com/office/drawing/2014/main" id="{178195DA-FEBB-B492-C70A-4E3C55DF83F5}"/>
              </a:ext>
            </a:extLst>
          </p:cNvPr>
          <p:cNvSpPr txBox="1"/>
          <p:nvPr/>
        </p:nvSpPr>
        <p:spPr>
          <a:xfrm>
            <a:off x="985015" y="1780247"/>
            <a:ext cx="2223993" cy="400110"/>
          </a:xfrm>
          <a:prstGeom prst="rect">
            <a:avLst/>
          </a:prstGeom>
          <a:noFill/>
        </p:spPr>
        <p:txBody>
          <a:bodyPr wrap="square" rtlCol="0">
            <a:spAutoFit/>
          </a:bodyPr>
          <a:lstStyle/>
          <a:p>
            <a:r>
              <a:rPr lang="zh-CN" altLang="en-US" sz="2000" b="1" dirty="0">
                <a:solidFill>
                  <a:schemeClr val="accent1"/>
                </a:solidFill>
                <a:latin typeface="+mj-ea"/>
                <a:ea typeface="+mj-ea"/>
              </a:rPr>
              <a:t>请输入标题</a:t>
            </a:r>
          </a:p>
        </p:txBody>
      </p:sp>
      <p:sp>
        <p:nvSpPr>
          <p:cNvPr id="11" name="文本框 10">
            <a:extLst>
              <a:ext uri="{FF2B5EF4-FFF2-40B4-BE49-F238E27FC236}">
                <a16:creationId xmlns:a16="http://schemas.microsoft.com/office/drawing/2014/main" id="{D01BF172-05D0-75A8-DE98-21354F447CB6}"/>
              </a:ext>
            </a:extLst>
          </p:cNvPr>
          <p:cNvSpPr txBox="1"/>
          <p:nvPr/>
        </p:nvSpPr>
        <p:spPr>
          <a:xfrm>
            <a:off x="729023" y="4847720"/>
            <a:ext cx="3247892" cy="659091"/>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rPr>
              <a:t>请输入文字请输入文字请输入文字请输入文字</a:t>
            </a:r>
          </a:p>
        </p:txBody>
      </p:sp>
      <p:sp>
        <p:nvSpPr>
          <p:cNvPr id="12" name="文本框 11">
            <a:extLst>
              <a:ext uri="{FF2B5EF4-FFF2-40B4-BE49-F238E27FC236}">
                <a16:creationId xmlns:a16="http://schemas.microsoft.com/office/drawing/2014/main" id="{E71A8C40-A914-03FA-F9FE-BEC6FD0CDB5A}"/>
              </a:ext>
            </a:extLst>
          </p:cNvPr>
          <p:cNvSpPr txBox="1"/>
          <p:nvPr/>
        </p:nvSpPr>
        <p:spPr>
          <a:xfrm>
            <a:off x="985015" y="4344264"/>
            <a:ext cx="2223993" cy="400110"/>
          </a:xfrm>
          <a:prstGeom prst="rect">
            <a:avLst/>
          </a:prstGeom>
          <a:noFill/>
        </p:spPr>
        <p:txBody>
          <a:bodyPr wrap="square" rtlCol="0">
            <a:spAutoFit/>
          </a:bodyPr>
          <a:lstStyle/>
          <a:p>
            <a:r>
              <a:rPr lang="zh-CN" altLang="en-US" sz="2000" b="1" dirty="0">
                <a:solidFill>
                  <a:schemeClr val="accent1"/>
                </a:solidFill>
                <a:latin typeface="+mj-ea"/>
                <a:ea typeface="+mj-ea"/>
              </a:rPr>
              <a:t>请输入标题</a:t>
            </a:r>
          </a:p>
        </p:txBody>
      </p:sp>
      <p:sp>
        <p:nvSpPr>
          <p:cNvPr id="13" name="平行四边形 19">
            <a:extLst>
              <a:ext uri="{FF2B5EF4-FFF2-40B4-BE49-F238E27FC236}">
                <a16:creationId xmlns:a16="http://schemas.microsoft.com/office/drawing/2014/main" id="{74DC3D06-6BC4-A128-8A0F-EEC02A70ECC1}"/>
              </a:ext>
            </a:extLst>
          </p:cNvPr>
          <p:cNvSpPr/>
          <p:nvPr/>
        </p:nvSpPr>
        <p:spPr>
          <a:xfrm flipH="1">
            <a:off x="8670219" y="1725387"/>
            <a:ext cx="2762490" cy="523220"/>
          </a:xfrm>
          <a:custGeom>
            <a:avLst/>
            <a:gdLst>
              <a:gd name="connsiteX0" fmla="*/ 3279 w 2762490"/>
              <a:gd name="connsiteY0" fmla="*/ 389026 h 523220"/>
              <a:gd name="connsiteX1" fmla="*/ 80084 w 2762490"/>
              <a:gd name="connsiteY1" fmla="*/ 81806 h 523220"/>
              <a:gd name="connsiteX2" fmla="*/ 184860 w 2762490"/>
              <a:gd name="connsiteY2" fmla="*/ 0 h 523220"/>
              <a:gd name="connsiteX3" fmla="*/ 2654436 w 2762490"/>
              <a:gd name="connsiteY3" fmla="*/ 0 h 523220"/>
              <a:gd name="connsiteX4" fmla="*/ 2759212 w 2762490"/>
              <a:gd name="connsiteY4" fmla="*/ 134194 h 523220"/>
              <a:gd name="connsiteX5" fmla="*/ 2682406 w 2762490"/>
              <a:gd name="connsiteY5" fmla="*/ 441414 h 523220"/>
              <a:gd name="connsiteX6" fmla="*/ 2577631 w 2762490"/>
              <a:gd name="connsiteY6" fmla="*/ 523220 h 523220"/>
              <a:gd name="connsiteX7" fmla="*/ 108055 w 2762490"/>
              <a:gd name="connsiteY7" fmla="*/ 523220 h 523220"/>
              <a:gd name="connsiteX8" fmla="*/ 3279 w 2762490"/>
              <a:gd name="connsiteY8" fmla="*/ 389026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490" h="523220">
                <a:moveTo>
                  <a:pt x="3279" y="389026"/>
                </a:moveTo>
                <a:lnTo>
                  <a:pt x="80084" y="81806"/>
                </a:lnTo>
                <a:cubicBezTo>
                  <a:pt x="92110" y="33704"/>
                  <a:pt x="135277" y="0"/>
                  <a:pt x="184860" y="0"/>
                </a:cubicBezTo>
                <a:lnTo>
                  <a:pt x="2654436" y="0"/>
                </a:lnTo>
                <a:cubicBezTo>
                  <a:pt x="2724704" y="0"/>
                  <a:pt x="2776254" y="66023"/>
                  <a:pt x="2759212" y="134194"/>
                </a:cubicBezTo>
                <a:lnTo>
                  <a:pt x="2682406" y="441414"/>
                </a:lnTo>
                <a:cubicBezTo>
                  <a:pt x="2670381" y="489516"/>
                  <a:pt x="2627214" y="523220"/>
                  <a:pt x="2577631" y="523220"/>
                </a:cubicBezTo>
                <a:lnTo>
                  <a:pt x="108055" y="523220"/>
                </a:lnTo>
                <a:cubicBezTo>
                  <a:pt x="37786" y="523220"/>
                  <a:pt x="-13763" y="457197"/>
                  <a:pt x="3279" y="389026"/>
                </a:cubicBezTo>
              </a:path>
            </a:pathLst>
          </a:custGeom>
          <a:gradFill flip="none" rotWithShape="1">
            <a:gsLst>
              <a:gs pos="20000">
                <a:schemeClr val="accent1">
                  <a:alpha val="0"/>
                </a:schemeClr>
              </a:gs>
              <a:gs pos="100000">
                <a:schemeClr val="accent1">
                  <a:lumMod val="75000"/>
                  <a:alpha val="3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平行四边形 20">
            <a:extLst>
              <a:ext uri="{FF2B5EF4-FFF2-40B4-BE49-F238E27FC236}">
                <a16:creationId xmlns:a16="http://schemas.microsoft.com/office/drawing/2014/main" id="{DF645BD8-F122-2FF4-02C2-144A202D0D29}"/>
              </a:ext>
            </a:extLst>
          </p:cNvPr>
          <p:cNvSpPr/>
          <p:nvPr/>
        </p:nvSpPr>
        <p:spPr>
          <a:xfrm flipH="1">
            <a:off x="8670219" y="4260251"/>
            <a:ext cx="2762490" cy="523220"/>
          </a:xfrm>
          <a:custGeom>
            <a:avLst/>
            <a:gdLst>
              <a:gd name="connsiteX0" fmla="*/ 3279 w 2762490"/>
              <a:gd name="connsiteY0" fmla="*/ 389026 h 523220"/>
              <a:gd name="connsiteX1" fmla="*/ 80084 w 2762490"/>
              <a:gd name="connsiteY1" fmla="*/ 81806 h 523220"/>
              <a:gd name="connsiteX2" fmla="*/ 184860 w 2762490"/>
              <a:gd name="connsiteY2" fmla="*/ 0 h 523220"/>
              <a:gd name="connsiteX3" fmla="*/ 2654436 w 2762490"/>
              <a:gd name="connsiteY3" fmla="*/ 0 h 523220"/>
              <a:gd name="connsiteX4" fmla="*/ 2759212 w 2762490"/>
              <a:gd name="connsiteY4" fmla="*/ 134194 h 523220"/>
              <a:gd name="connsiteX5" fmla="*/ 2682406 w 2762490"/>
              <a:gd name="connsiteY5" fmla="*/ 441414 h 523220"/>
              <a:gd name="connsiteX6" fmla="*/ 2577631 w 2762490"/>
              <a:gd name="connsiteY6" fmla="*/ 523220 h 523220"/>
              <a:gd name="connsiteX7" fmla="*/ 108055 w 2762490"/>
              <a:gd name="connsiteY7" fmla="*/ 523220 h 523220"/>
              <a:gd name="connsiteX8" fmla="*/ 3279 w 2762490"/>
              <a:gd name="connsiteY8" fmla="*/ 389026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490" h="523220">
                <a:moveTo>
                  <a:pt x="3279" y="389026"/>
                </a:moveTo>
                <a:lnTo>
                  <a:pt x="80084" y="81806"/>
                </a:lnTo>
                <a:cubicBezTo>
                  <a:pt x="92110" y="33704"/>
                  <a:pt x="135277" y="0"/>
                  <a:pt x="184860" y="0"/>
                </a:cubicBezTo>
                <a:lnTo>
                  <a:pt x="2654436" y="0"/>
                </a:lnTo>
                <a:cubicBezTo>
                  <a:pt x="2724704" y="0"/>
                  <a:pt x="2776254" y="66023"/>
                  <a:pt x="2759212" y="134194"/>
                </a:cubicBezTo>
                <a:lnTo>
                  <a:pt x="2682406" y="441414"/>
                </a:lnTo>
                <a:cubicBezTo>
                  <a:pt x="2670381" y="489516"/>
                  <a:pt x="2627214" y="523220"/>
                  <a:pt x="2577631" y="523220"/>
                </a:cubicBezTo>
                <a:lnTo>
                  <a:pt x="108055" y="523220"/>
                </a:lnTo>
                <a:cubicBezTo>
                  <a:pt x="37786" y="523220"/>
                  <a:pt x="-13763" y="457196"/>
                  <a:pt x="3279" y="389026"/>
                </a:cubicBezTo>
              </a:path>
            </a:pathLst>
          </a:custGeom>
          <a:gradFill flip="none" rotWithShape="1">
            <a:gsLst>
              <a:gs pos="20000">
                <a:schemeClr val="accent1">
                  <a:alpha val="0"/>
                </a:schemeClr>
              </a:gs>
              <a:gs pos="100000">
                <a:schemeClr val="accent1">
                  <a:lumMod val="75000"/>
                  <a:alpha val="3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文本框 14">
            <a:extLst>
              <a:ext uri="{FF2B5EF4-FFF2-40B4-BE49-F238E27FC236}">
                <a16:creationId xmlns:a16="http://schemas.microsoft.com/office/drawing/2014/main" id="{2334587B-2E15-6897-821C-80A021B578C9}"/>
              </a:ext>
            </a:extLst>
          </p:cNvPr>
          <p:cNvSpPr txBox="1"/>
          <p:nvPr/>
        </p:nvSpPr>
        <p:spPr>
          <a:xfrm>
            <a:off x="8285296" y="2283703"/>
            <a:ext cx="3247892" cy="659091"/>
          </a:xfrm>
          <a:prstGeom prst="rect">
            <a:avLst/>
          </a:prstGeom>
          <a:noFill/>
        </p:spPr>
        <p:txBody>
          <a:bodyPr wrap="square" rtlCol="0">
            <a:spAutoFit/>
          </a:bodyPr>
          <a:lstStyle/>
          <a:p>
            <a:pPr algn="r">
              <a:lnSpc>
                <a:spcPct val="120000"/>
              </a:lnSpc>
            </a:pPr>
            <a:r>
              <a:rPr lang="zh-CN" altLang="en-US" sz="1600" dirty="0">
                <a:solidFill>
                  <a:schemeClr val="tx1">
                    <a:lumMod val="75000"/>
                    <a:lumOff val="25000"/>
                  </a:schemeClr>
                </a:solidFill>
              </a:rPr>
              <a:t>请输入文字请输入文字请输入文字请输入文字</a:t>
            </a:r>
          </a:p>
        </p:txBody>
      </p:sp>
      <p:sp>
        <p:nvSpPr>
          <p:cNvPr id="16" name="文本框 15">
            <a:extLst>
              <a:ext uri="{FF2B5EF4-FFF2-40B4-BE49-F238E27FC236}">
                <a16:creationId xmlns:a16="http://schemas.microsoft.com/office/drawing/2014/main" id="{226A2C46-4CAF-A2D3-D83E-E12B4DC3E9BD}"/>
              </a:ext>
            </a:extLst>
          </p:cNvPr>
          <p:cNvSpPr txBox="1"/>
          <p:nvPr/>
        </p:nvSpPr>
        <p:spPr>
          <a:xfrm>
            <a:off x="8895943" y="1780247"/>
            <a:ext cx="2223993" cy="400110"/>
          </a:xfrm>
          <a:prstGeom prst="rect">
            <a:avLst/>
          </a:prstGeom>
          <a:noFill/>
        </p:spPr>
        <p:txBody>
          <a:bodyPr wrap="square" rtlCol="0">
            <a:spAutoFit/>
          </a:bodyPr>
          <a:lstStyle/>
          <a:p>
            <a:pPr algn="r"/>
            <a:r>
              <a:rPr lang="zh-CN" altLang="en-US" sz="2000" b="1" dirty="0">
                <a:solidFill>
                  <a:schemeClr val="accent1"/>
                </a:solidFill>
                <a:latin typeface="+mj-ea"/>
                <a:ea typeface="+mj-ea"/>
              </a:rPr>
              <a:t>请输入标题</a:t>
            </a:r>
          </a:p>
        </p:txBody>
      </p:sp>
      <p:sp>
        <p:nvSpPr>
          <p:cNvPr id="17" name="文本框 16">
            <a:extLst>
              <a:ext uri="{FF2B5EF4-FFF2-40B4-BE49-F238E27FC236}">
                <a16:creationId xmlns:a16="http://schemas.microsoft.com/office/drawing/2014/main" id="{013AD129-44DD-2E4F-A246-DA270F14AB24}"/>
              </a:ext>
            </a:extLst>
          </p:cNvPr>
          <p:cNvSpPr txBox="1"/>
          <p:nvPr/>
        </p:nvSpPr>
        <p:spPr>
          <a:xfrm>
            <a:off x="8285296" y="4847720"/>
            <a:ext cx="3247892" cy="659091"/>
          </a:xfrm>
          <a:prstGeom prst="rect">
            <a:avLst/>
          </a:prstGeom>
          <a:noFill/>
        </p:spPr>
        <p:txBody>
          <a:bodyPr wrap="square" rtlCol="0">
            <a:spAutoFit/>
          </a:bodyPr>
          <a:lstStyle/>
          <a:p>
            <a:pPr algn="r">
              <a:lnSpc>
                <a:spcPct val="120000"/>
              </a:lnSpc>
            </a:pPr>
            <a:r>
              <a:rPr lang="zh-CN" altLang="en-US" sz="1600" dirty="0">
                <a:solidFill>
                  <a:schemeClr val="tx1">
                    <a:lumMod val="75000"/>
                    <a:lumOff val="25000"/>
                  </a:schemeClr>
                </a:solidFill>
              </a:rPr>
              <a:t>请输入文字请输入文字请输入文字请输入文字</a:t>
            </a:r>
          </a:p>
        </p:txBody>
      </p:sp>
      <p:sp>
        <p:nvSpPr>
          <p:cNvPr id="18" name="文本框 17">
            <a:extLst>
              <a:ext uri="{FF2B5EF4-FFF2-40B4-BE49-F238E27FC236}">
                <a16:creationId xmlns:a16="http://schemas.microsoft.com/office/drawing/2014/main" id="{58FF0CC7-2E2E-8BA9-0730-BE70812169D7}"/>
              </a:ext>
            </a:extLst>
          </p:cNvPr>
          <p:cNvSpPr txBox="1"/>
          <p:nvPr/>
        </p:nvSpPr>
        <p:spPr>
          <a:xfrm>
            <a:off x="8895943" y="4344264"/>
            <a:ext cx="2223993" cy="400110"/>
          </a:xfrm>
          <a:prstGeom prst="rect">
            <a:avLst/>
          </a:prstGeom>
          <a:noFill/>
        </p:spPr>
        <p:txBody>
          <a:bodyPr wrap="square" rtlCol="0">
            <a:spAutoFit/>
          </a:bodyPr>
          <a:lstStyle/>
          <a:p>
            <a:pPr algn="r"/>
            <a:r>
              <a:rPr lang="zh-CN" altLang="en-US" sz="2000" b="1" dirty="0">
                <a:solidFill>
                  <a:schemeClr val="accent1"/>
                </a:solidFill>
                <a:latin typeface="+mj-ea"/>
                <a:ea typeface="+mj-ea"/>
              </a:rPr>
              <a:t>请输入标题</a:t>
            </a:r>
          </a:p>
        </p:txBody>
      </p:sp>
      <p:grpSp>
        <p:nvGrpSpPr>
          <p:cNvPr id="47" name="组合 46">
            <a:extLst>
              <a:ext uri="{FF2B5EF4-FFF2-40B4-BE49-F238E27FC236}">
                <a16:creationId xmlns:a16="http://schemas.microsoft.com/office/drawing/2014/main" id="{1AEF82AA-1BC6-E849-3332-4C2277212D49}"/>
              </a:ext>
            </a:extLst>
          </p:cNvPr>
          <p:cNvGrpSpPr/>
          <p:nvPr/>
        </p:nvGrpSpPr>
        <p:grpSpPr>
          <a:xfrm>
            <a:off x="3749105" y="1658031"/>
            <a:ext cx="4693790" cy="3541938"/>
            <a:chOff x="3383607" y="1238969"/>
            <a:chExt cx="5338393" cy="4028356"/>
          </a:xfrm>
        </p:grpSpPr>
        <p:sp>
          <p:nvSpPr>
            <p:cNvPr id="41" name="矩形: 圆角 40">
              <a:extLst>
                <a:ext uri="{FF2B5EF4-FFF2-40B4-BE49-F238E27FC236}">
                  <a16:creationId xmlns:a16="http://schemas.microsoft.com/office/drawing/2014/main" id="{E27840B1-C38E-5793-CA0E-A721533FCCA0}"/>
                </a:ext>
              </a:extLst>
            </p:cNvPr>
            <p:cNvSpPr/>
            <p:nvPr/>
          </p:nvSpPr>
          <p:spPr>
            <a:xfrm rot="2700000" flipH="1" flipV="1">
              <a:off x="4201722" y="4051701"/>
              <a:ext cx="60945" cy="1059000"/>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圆角 41">
              <a:extLst>
                <a:ext uri="{FF2B5EF4-FFF2-40B4-BE49-F238E27FC236}">
                  <a16:creationId xmlns:a16="http://schemas.microsoft.com/office/drawing/2014/main" id="{5710E3CE-FEC7-A54B-353B-BBA175055CB1}"/>
                </a:ext>
              </a:extLst>
            </p:cNvPr>
            <p:cNvSpPr/>
            <p:nvPr/>
          </p:nvSpPr>
          <p:spPr>
            <a:xfrm rot="2700000" flipH="1" flipV="1">
              <a:off x="4239699" y="4176859"/>
              <a:ext cx="45719" cy="1757903"/>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圆角 42">
              <a:extLst>
                <a:ext uri="{FF2B5EF4-FFF2-40B4-BE49-F238E27FC236}">
                  <a16:creationId xmlns:a16="http://schemas.microsoft.com/office/drawing/2014/main" id="{E113595D-8553-12B1-B1B1-1B407BA8123A}"/>
                </a:ext>
              </a:extLst>
            </p:cNvPr>
            <p:cNvSpPr/>
            <p:nvPr/>
          </p:nvSpPr>
          <p:spPr>
            <a:xfrm rot="2700000" flipH="1" flipV="1">
              <a:off x="4740956" y="4867375"/>
              <a:ext cx="50676" cy="619781"/>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圆角 38">
              <a:extLst>
                <a:ext uri="{FF2B5EF4-FFF2-40B4-BE49-F238E27FC236}">
                  <a16:creationId xmlns:a16="http://schemas.microsoft.com/office/drawing/2014/main" id="{B0A89ED0-6A65-5119-DB45-15D4852FCE6C}"/>
                </a:ext>
              </a:extLst>
            </p:cNvPr>
            <p:cNvSpPr/>
            <p:nvPr/>
          </p:nvSpPr>
          <p:spPr>
            <a:xfrm rot="2700000">
              <a:off x="7087429" y="1135569"/>
              <a:ext cx="60945" cy="1059000"/>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圆角 37">
              <a:extLst>
                <a:ext uri="{FF2B5EF4-FFF2-40B4-BE49-F238E27FC236}">
                  <a16:creationId xmlns:a16="http://schemas.microsoft.com/office/drawing/2014/main" id="{B70E28BA-9201-0778-30A2-6FCE3DE8E5E4}"/>
                </a:ext>
              </a:extLst>
            </p:cNvPr>
            <p:cNvSpPr/>
            <p:nvPr/>
          </p:nvSpPr>
          <p:spPr>
            <a:xfrm rot="2700000">
              <a:off x="7820189" y="737935"/>
              <a:ext cx="45719" cy="1757903"/>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a:extLst>
                <a:ext uri="{FF2B5EF4-FFF2-40B4-BE49-F238E27FC236}">
                  <a16:creationId xmlns:a16="http://schemas.microsoft.com/office/drawing/2014/main" id="{26614536-549E-C6D0-5DA6-BC0609F3DD7B}"/>
                </a:ext>
              </a:extLst>
            </p:cNvPr>
            <p:cNvGrpSpPr/>
            <p:nvPr/>
          </p:nvGrpSpPr>
          <p:grpSpPr>
            <a:xfrm>
              <a:off x="4262559" y="1595559"/>
              <a:ext cx="3666882" cy="3666882"/>
              <a:chOff x="4667379" y="1880331"/>
              <a:chExt cx="2950411" cy="2950411"/>
            </a:xfrm>
          </p:grpSpPr>
          <p:pic>
            <p:nvPicPr>
              <p:cNvPr id="21" name="图片 20">
                <a:extLst>
                  <a:ext uri="{FF2B5EF4-FFF2-40B4-BE49-F238E27FC236}">
                    <a16:creationId xmlns:a16="http://schemas.microsoft.com/office/drawing/2014/main" id="{8FB6EEF5-1E7D-6DCB-9A44-C37D06B88C8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667379" y="1880331"/>
                <a:ext cx="1417481" cy="1417482"/>
              </a:xfrm>
              <a:custGeom>
                <a:avLst/>
                <a:gdLst>
                  <a:gd name="connsiteX0" fmla="*/ 1417481 w 1417481"/>
                  <a:gd name="connsiteY0" fmla="*/ 0 h 1417482"/>
                  <a:gd name="connsiteX1" fmla="*/ 1417481 w 1417481"/>
                  <a:gd name="connsiteY1" fmla="*/ 716190 h 1417482"/>
                  <a:gd name="connsiteX2" fmla="*/ 1358438 w 1417481"/>
                  <a:gd name="connsiteY2" fmla="*/ 719172 h 1417482"/>
                  <a:gd name="connsiteX3" fmla="*/ 719172 w 1417481"/>
                  <a:gd name="connsiteY3" fmla="*/ 1358437 h 1417482"/>
                  <a:gd name="connsiteX4" fmla="*/ 716190 w 1417481"/>
                  <a:gd name="connsiteY4" fmla="*/ 1417482 h 1417482"/>
                  <a:gd name="connsiteX5" fmla="*/ 0 w 1417481"/>
                  <a:gd name="connsiteY5" fmla="*/ 1417482 h 1417482"/>
                  <a:gd name="connsiteX6" fmla="*/ 6679 w 1417481"/>
                  <a:gd name="connsiteY6" fmla="*/ 1285211 h 1417482"/>
                  <a:gd name="connsiteX7" fmla="*/ 1285211 w 1417481"/>
                  <a:gd name="connsiteY7" fmla="*/ 6679 h 1417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7481" h="1417482">
                    <a:moveTo>
                      <a:pt x="1417481" y="0"/>
                    </a:moveTo>
                    <a:lnTo>
                      <a:pt x="1417481" y="716190"/>
                    </a:lnTo>
                    <a:lnTo>
                      <a:pt x="1358438" y="719172"/>
                    </a:lnTo>
                    <a:cubicBezTo>
                      <a:pt x="1021371" y="753403"/>
                      <a:pt x="753403" y="1021371"/>
                      <a:pt x="719172" y="1358437"/>
                    </a:cubicBezTo>
                    <a:lnTo>
                      <a:pt x="716190" y="1417482"/>
                    </a:lnTo>
                    <a:lnTo>
                      <a:pt x="0" y="1417482"/>
                    </a:lnTo>
                    <a:lnTo>
                      <a:pt x="6679" y="1285211"/>
                    </a:lnTo>
                    <a:cubicBezTo>
                      <a:pt x="75141" y="611077"/>
                      <a:pt x="611078" y="75141"/>
                      <a:pt x="1285211" y="6679"/>
                    </a:cubicBezTo>
                    <a:close/>
                  </a:path>
                </a:pathLst>
              </a:custGeom>
              <a:ln w="28575">
                <a:noFill/>
              </a:ln>
            </p:spPr>
          </p:pic>
          <p:pic>
            <p:nvPicPr>
              <p:cNvPr id="24" name="图片 23">
                <a:extLst>
                  <a:ext uri="{FF2B5EF4-FFF2-40B4-BE49-F238E27FC236}">
                    <a16:creationId xmlns:a16="http://schemas.microsoft.com/office/drawing/2014/main" id="{6E7FD0A9-7D76-4611-8C7D-DD3CDAF8E60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200308" y="1880331"/>
                <a:ext cx="1417482" cy="1417482"/>
              </a:xfrm>
              <a:custGeom>
                <a:avLst/>
                <a:gdLst>
                  <a:gd name="connsiteX0" fmla="*/ 0 w 1417482"/>
                  <a:gd name="connsiteY0" fmla="*/ 0 h 1417482"/>
                  <a:gd name="connsiteX1" fmla="*/ 132271 w 1417482"/>
                  <a:gd name="connsiteY1" fmla="*/ 6679 h 1417482"/>
                  <a:gd name="connsiteX2" fmla="*/ 1410803 w 1417482"/>
                  <a:gd name="connsiteY2" fmla="*/ 1285211 h 1417482"/>
                  <a:gd name="connsiteX3" fmla="*/ 1417482 w 1417482"/>
                  <a:gd name="connsiteY3" fmla="*/ 1417482 h 1417482"/>
                  <a:gd name="connsiteX4" fmla="*/ 701292 w 1417482"/>
                  <a:gd name="connsiteY4" fmla="*/ 1417482 h 1417482"/>
                  <a:gd name="connsiteX5" fmla="*/ 698311 w 1417482"/>
                  <a:gd name="connsiteY5" fmla="*/ 1358437 h 1417482"/>
                  <a:gd name="connsiteX6" fmla="*/ 59045 w 1417482"/>
                  <a:gd name="connsiteY6" fmla="*/ 719172 h 1417482"/>
                  <a:gd name="connsiteX7" fmla="*/ 0 w 1417482"/>
                  <a:gd name="connsiteY7" fmla="*/ 716190 h 1417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7482" h="1417482">
                    <a:moveTo>
                      <a:pt x="0" y="0"/>
                    </a:moveTo>
                    <a:lnTo>
                      <a:pt x="132271" y="6679"/>
                    </a:lnTo>
                    <a:cubicBezTo>
                      <a:pt x="806405" y="75141"/>
                      <a:pt x="1342341" y="611077"/>
                      <a:pt x="1410803" y="1285211"/>
                    </a:cubicBezTo>
                    <a:lnTo>
                      <a:pt x="1417482" y="1417482"/>
                    </a:lnTo>
                    <a:lnTo>
                      <a:pt x="701292" y="1417482"/>
                    </a:lnTo>
                    <a:lnTo>
                      <a:pt x="698311" y="1358437"/>
                    </a:lnTo>
                    <a:cubicBezTo>
                      <a:pt x="664080" y="1021371"/>
                      <a:pt x="396112" y="753403"/>
                      <a:pt x="59045" y="719172"/>
                    </a:cubicBezTo>
                    <a:lnTo>
                      <a:pt x="0" y="716190"/>
                    </a:lnTo>
                    <a:close/>
                  </a:path>
                </a:pathLst>
              </a:custGeom>
              <a:ln w="28575">
                <a:noFill/>
              </a:ln>
            </p:spPr>
          </p:pic>
          <p:pic>
            <p:nvPicPr>
              <p:cNvPr id="27" name="图片 26">
                <a:extLst>
                  <a:ext uri="{FF2B5EF4-FFF2-40B4-BE49-F238E27FC236}">
                    <a16:creationId xmlns:a16="http://schemas.microsoft.com/office/drawing/2014/main" id="{A4237836-DF6D-E37C-F253-5280AAE642C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667379" y="3413260"/>
                <a:ext cx="1417481" cy="1417482"/>
              </a:xfrm>
              <a:custGeom>
                <a:avLst/>
                <a:gdLst>
                  <a:gd name="connsiteX0" fmla="*/ 0 w 1417481"/>
                  <a:gd name="connsiteY0" fmla="*/ 0 h 1417482"/>
                  <a:gd name="connsiteX1" fmla="*/ 716190 w 1417481"/>
                  <a:gd name="connsiteY1" fmla="*/ 0 h 1417482"/>
                  <a:gd name="connsiteX2" fmla="*/ 719172 w 1417481"/>
                  <a:gd name="connsiteY2" fmla="*/ 59045 h 1417482"/>
                  <a:gd name="connsiteX3" fmla="*/ 1358438 w 1417481"/>
                  <a:gd name="connsiteY3" fmla="*/ 698311 h 1417482"/>
                  <a:gd name="connsiteX4" fmla="*/ 1417481 w 1417481"/>
                  <a:gd name="connsiteY4" fmla="*/ 701292 h 1417482"/>
                  <a:gd name="connsiteX5" fmla="*/ 1417481 w 1417481"/>
                  <a:gd name="connsiteY5" fmla="*/ 1417482 h 1417482"/>
                  <a:gd name="connsiteX6" fmla="*/ 1285211 w 1417481"/>
                  <a:gd name="connsiteY6" fmla="*/ 1410803 h 1417482"/>
                  <a:gd name="connsiteX7" fmla="*/ 6679 w 1417481"/>
                  <a:gd name="connsiteY7" fmla="*/ 132271 h 1417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7481" h="1417482">
                    <a:moveTo>
                      <a:pt x="0" y="0"/>
                    </a:moveTo>
                    <a:lnTo>
                      <a:pt x="716190" y="0"/>
                    </a:lnTo>
                    <a:lnTo>
                      <a:pt x="719172" y="59045"/>
                    </a:lnTo>
                    <a:cubicBezTo>
                      <a:pt x="753403" y="396112"/>
                      <a:pt x="1021371" y="664080"/>
                      <a:pt x="1358438" y="698311"/>
                    </a:cubicBezTo>
                    <a:lnTo>
                      <a:pt x="1417481" y="701292"/>
                    </a:lnTo>
                    <a:lnTo>
                      <a:pt x="1417481" y="1417482"/>
                    </a:lnTo>
                    <a:lnTo>
                      <a:pt x="1285211" y="1410803"/>
                    </a:lnTo>
                    <a:cubicBezTo>
                      <a:pt x="611078" y="1342341"/>
                      <a:pt x="75141" y="806405"/>
                      <a:pt x="6679" y="132271"/>
                    </a:cubicBezTo>
                    <a:close/>
                  </a:path>
                </a:pathLst>
              </a:custGeom>
              <a:ln w="28575">
                <a:noFill/>
              </a:ln>
            </p:spPr>
          </p:pic>
          <p:pic>
            <p:nvPicPr>
              <p:cNvPr id="30" name="图片 29">
                <a:extLst>
                  <a:ext uri="{FF2B5EF4-FFF2-40B4-BE49-F238E27FC236}">
                    <a16:creationId xmlns:a16="http://schemas.microsoft.com/office/drawing/2014/main" id="{C560C009-BF41-8272-12F7-C1FB901CF1F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200308" y="3413260"/>
                <a:ext cx="1417482" cy="1417482"/>
              </a:xfrm>
              <a:custGeom>
                <a:avLst/>
                <a:gdLst>
                  <a:gd name="connsiteX0" fmla="*/ 701292 w 1417482"/>
                  <a:gd name="connsiteY0" fmla="*/ 0 h 1417482"/>
                  <a:gd name="connsiteX1" fmla="*/ 1417482 w 1417482"/>
                  <a:gd name="connsiteY1" fmla="*/ 0 h 1417482"/>
                  <a:gd name="connsiteX2" fmla="*/ 1410803 w 1417482"/>
                  <a:gd name="connsiteY2" fmla="*/ 132271 h 1417482"/>
                  <a:gd name="connsiteX3" fmla="*/ 132271 w 1417482"/>
                  <a:gd name="connsiteY3" fmla="*/ 1410803 h 1417482"/>
                  <a:gd name="connsiteX4" fmla="*/ 0 w 1417482"/>
                  <a:gd name="connsiteY4" fmla="*/ 1417482 h 1417482"/>
                  <a:gd name="connsiteX5" fmla="*/ 0 w 1417482"/>
                  <a:gd name="connsiteY5" fmla="*/ 701292 h 1417482"/>
                  <a:gd name="connsiteX6" fmla="*/ 59045 w 1417482"/>
                  <a:gd name="connsiteY6" fmla="*/ 698311 h 1417482"/>
                  <a:gd name="connsiteX7" fmla="*/ 698311 w 1417482"/>
                  <a:gd name="connsiteY7" fmla="*/ 59045 h 1417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7482" h="1417482">
                    <a:moveTo>
                      <a:pt x="701292" y="0"/>
                    </a:moveTo>
                    <a:lnTo>
                      <a:pt x="1417482" y="0"/>
                    </a:lnTo>
                    <a:lnTo>
                      <a:pt x="1410803" y="132271"/>
                    </a:lnTo>
                    <a:cubicBezTo>
                      <a:pt x="1342341" y="806405"/>
                      <a:pt x="806405" y="1342341"/>
                      <a:pt x="132271" y="1410803"/>
                    </a:cubicBezTo>
                    <a:lnTo>
                      <a:pt x="0" y="1417482"/>
                    </a:lnTo>
                    <a:lnTo>
                      <a:pt x="0" y="701292"/>
                    </a:lnTo>
                    <a:lnTo>
                      <a:pt x="59045" y="698311"/>
                    </a:lnTo>
                    <a:cubicBezTo>
                      <a:pt x="396112" y="664080"/>
                      <a:pt x="664080" y="396112"/>
                      <a:pt x="698311" y="59045"/>
                    </a:cubicBezTo>
                    <a:close/>
                  </a:path>
                </a:pathLst>
              </a:custGeom>
              <a:ln w="28575">
                <a:noFill/>
              </a:ln>
            </p:spPr>
          </p:pic>
        </p:grpSp>
        <p:sp>
          <p:nvSpPr>
            <p:cNvPr id="37" name="椭圆 36">
              <a:extLst>
                <a:ext uri="{FF2B5EF4-FFF2-40B4-BE49-F238E27FC236}">
                  <a16:creationId xmlns:a16="http://schemas.microsoft.com/office/drawing/2014/main" id="{BCC7539D-0E0D-748A-F029-BF1C95884AED}"/>
                </a:ext>
              </a:extLst>
            </p:cNvPr>
            <p:cNvSpPr/>
            <p:nvPr/>
          </p:nvSpPr>
          <p:spPr>
            <a:xfrm>
              <a:off x="5114406" y="2447406"/>
              <a:ext cx="1963189" cy="1963189"/>
            </a:xfrm>
            <a:prstGeom prst="ellipse">
              <a:avLst/>
            </a:prstGeom>
            <a:gradFill flip="none" rotWithShape="1">
              <a:gsLst>
                <a:gs pos="0">
                  <a:schemeClr val="accent1"/>
                </a:gs>
                <a:gs pos="100000">
                  <a:schemeClr val="accent2"/>
                </a:gs>
              </a:gsLst>
              <a:lin ang="2700000" scaled="1"/>
              <a:tileRect/>
            </a:gradFill>
            <a:ln>
              <a:noFill/>
            </a:ln>
            <a:effectLst>
              <a:outerShdw blurRad="114300" dist="50800" sx="102000" sy="102000" algn="ctr"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E16422F7-C596-8D70-1210-27BB031BFBFA}"/>
                </a:ext>
              </a:extLst>
            </p:cNvPr>
            <p:cNvSpPr txBox="1"/>
            <p:nvPr/>
          </p:nvSpPr>
          <p:spPr>
            <a:xfrm>
              <a:off x="5201920" y="3270494"/>
              <a:ext cx="1727799" cy="455058"/>
            </a:xfrm>
            <a:prstGeom prst="rect">
              <a:avLst/>
            </a:prstGeom>
            <a:noFill/>
          </p:spPr>
          <p:txBody>
            <a:bodyPr wrap="square" rtlCol="0">
              <a:spAutoFit/>
            </a:bodyPr>
            <a:lstStyle/>
            <a:p>
              <a:pPr algn="ctr"/>
              <a:r>
                <a:rPr lang="zh-CN" altLang="en-US" sz="2000" b="1" dirty="0">
                  <a:solidFill>
                    <a:srgbClr val="FFFFFF"/>
                  </a:solidFill>
                  <a:latin typeface="+mj-ea"/>
                  <a:ea typeface="+mj-ea"/>
                </a:rPr>
                <a:t>请输入标题</a:t>
              </a:r>
            </a:p>
          </p:txBody>
        </p:sp>
        <p:sp>
          <p:nvSpPr>
            <p:cNvPr id="40" name="矩形: 圆角 39">
              <a:extLst>
                <a:ext uri="{FF2B5EF4-FFF2-40B4-BE49-F238E27FC236}">
                  <a16:creationId xmlns:a16="http://schemas.microsoft.com/office/drawing/2014/main" id="{E576CC27-F34C-BCD8-C97E-ABD518C6D790}"/>
                </a:ext>
              </a:extLst>
            </p:cNvPr>
            <p:cNvSpPr/>
            <p:nvPr/>
          </p:nvSpPr>
          <p:spPr>
            <a:xfrm rot="2700000">
              <a:off x="8059856" y="1399816"/>
              <a:ext cx="60945" cy="1059000"/>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圆角 43">
              <a:extLst>
                <a:ext uri="{FF2B5EF4-FFF2-40B4-BE49-F238E27FC236}">
                  <a16:creationId xmlns:a16="http://schemas.microsoft.com/office/drawing/2014/main" id="{6E72BE7F-E262-D697-95A1-2AC451283160}"/>
                </a:ext>
              </a:extLst>
            </p:cNvPr>
            <p:cNvSpPr/>
            <p:nvPr/>
          </p:nvSpPr>
          <p:spPr>
            <a:xfrm rot="2700000">
              <a:off x="7820189" y="1644634"/>
              <a:ext cx="45719" cy="486915"/>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圆角 44">
              <a:extLst>
                <a:ext uri="{FF2B5EF4-FFF2-40B4-BE49-F238E27FC236}">
                  <a16:creationId xmlns:a16="http://schemas.microsoft.com/office/drawing/2014/main" id="{FFFF89F9-B863-ED3D-F560-A41CB9BE8679}"/>
                </a:ext>
              </a:extLst>
            </p:cNvPr>
            <p:cNvSpPr/>
            <p:nvPr/>
          </p:nvSpPr>
          <p:spPr>
            <a:xfrm rot="2700000">
              <a:off x="7820189" y="1018371"/>
              <a:ext cx="45719" cy="486915"/>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圆角 45">
              <a:extLst>
                <a:ext uri="{FF2B5EF4-FFF2-40B4-BE49-F238E27FC236}">
                  <a16:creationId xmlns:a16="http://schemas.microsoft.com/office/drawing/2014/main" id="{90786C0C-B148-644E-62A8-828DB47579AD}"/>
                </a:ext>
              </a:extLst>
            </p:cNvPr>
            <p:cNvSpPr/>
            <p:nvPr/>
          </p:nvSpPr>
          <p:spPr>
            <a:xfrm rot="2700000" flipH="1" flipV="1">
              <a:off x="4360429" y="4932096"/>
              <a:ext cx="50676" cy="619781"/>
            </a:xfrm>
            <a:prstGeom prst="roundRect">
              <a:avLst>
                <a:gd name="adj" fmla="val 50000"/>
              </a:avLst>
            </a:prstGeom>
            <a:gradFill flip="none" rotWithShape="1">
              <a:gsLst>
                <a:gs pos="0">
                  <a:schemeClr val="bg1">
                    <a:alpha val="0"/>
                  </a:schemeClr>
                </a:gs>
                <a:gs pos="64000">
                  <a:schemeClr val="accent1">
                    <a:alpha val="6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51914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形 1">
            <a:extLst>
              <a:ext uri="{FF2B5EF4-FFF2-40B4-BE49-F238E27FC236}">
                <a16:creationId xmlns:a16="http://schemas.microsoft.com/office/drawing/2014/main" id="{056CDD7E-F218-C821-937A-10C8B5054932}"/>
              </a:ext>
            </a:extLst>
          </p:cNvPr>
          <p:cNvSpPr/>
          <p:nvPr/>
        </p:nvSpPr>
        <p:spPr>
          <a:xfrm>
            <a:off x="4064367" y="1237024"/>
            <a:ext cx="4214438" cy="4214438"/>
          </a:xfrm>
          <a:prstGeom prst="arc">
            <a:avLst>
              <a:gd name="adj1" fmla="val 6478981"/>
              <a:gd name="adj2" fmla="val 4338140"/>
            </a:avLst>
          </a:prstGeom>
          <a:ln w="63500" cap="rnd">
            <a:gradFill>
              <a:gsLst>
                <a:gs pos="0">
                  <a:schemeClr val="accent1">
                    <a:alpha val="27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微软雅黑 Light"/>
              <a:cs typeface="+mn-cs"/>
            </a:endParaRPr>
          </a:p>
        </p:txBody>
      </p:sp>
      <p:sp>
        <p:nvSpPr>
          <p:cNvPr id="3" name="椭圆 2">
            <a:extLst>
              <a:ext uri="{FF2B5EF4-FFF2-40B4-BE49-F238E27FC236}">
                <a16:creationId xmlns:a16="http://schemas.microsoft.com/office/drawing/2014/main" id="{9C27AA24-846D-2ADB-D520-A36097CC62E0}"/>
              </a:ext>
            </a:extLst>
          </p:cNvPr>
          <p:cNvSpPr/>
          <p:nvPr/>
        </p:nvSpPr>
        <p:spPr>
          <a:xfrm>
            <a:off x="5221269" y="2444050"/>
            <a:ext cx="1900634" cy="1900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弧形 3">
            <a:extLst>
              <a:ext uri="{FF2B5EF4-FFF2-40B4-BE49-F238E27FC236}">
                <a16:creationId xmlns:a16="http://schemas.microsoft.com/office/drawing/2014/main" id="{E1778186-7108-3494-50D2-CC4A669D3907}"/>
              </a:ext>
            </a:extLst>
          </p:cNvPr>
          <p:cNvSpPr/>
          <p:nvPr/>
        </p:nvSpPr>
        <p:spPr>
          <a:xfrm>
            <a:off x="4631325" y="1823124"/>
            <a:ext cx="3080523" cy="3080523"/>
          </a:xfrm>
          <a:prstGeom prst="arc">
            <a:avLst>
              <a:gd name="adj1" fmla="val 4302899"/>
              <a:gd name="adj2" fmla="val 20294088"/>
            </a:avLst>
          </a:prstGeom>
          <a:ln w="29210" cap="rnd">
            <a:gradFill flip="none" rotWithShape="1">
              <a:gsLst>
                <a:gs pos="100000">
                  <a:schemeClr val="accent1"/>
                </a:gs>
                <a:gs pos="14000">
                  <a:schemeClr val="accent1">
                    <a:alpha val="0"/>
                  </a:schemeClr>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微软雅黑 Light"/>
              <a:cs typeface="+mn-cs"/>
            </a:endParaRPr>
          </a:p>
        </p:txBody>
      </p:sp>
      <p:sp>
        <p:nvSpPr>
          <p:cNvPr id="5" name="弧形 4">
            <a:extLst>
              <a:ext uri="{FF2B5EF4-FFF2-40B4-BE49-F238E27FC236}">
                <a16:creationId xmlns:a16="http://schemas.microsoft.com/office/drawing/2014/main" id="{A17D8532-DEE4-2FD5-D758-8468B3C13585}"/>
              </a:ext>
            </a:extLst>
          </p:cNvPr>
          <p:cNvSpPr/>
          <p:nvPr/>
        </p:nvSpPr>
        <p:spPr>
          <a:xfrm>
            <a:off x="5136481" y="2274474"/>
            <a:ext cx="2070211" cy="2070211"/>
          </a:xfrm>
          <a:prstGeom prst="arc">
            <a:avLst>
              <a:gd name="adj1" fmla="val 12157276"/>
              <a:gd name="adj2" fmla="val 20294088"/>
            </a:avLst>
          </a:prstGeom>
          <a:ln w="63500" cap="rnd">
            <a:gradFill flip="none" rotWithShape="1">
              <a:gsLst>
                <a:gs pos="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微软雅黑 Light"/>
              <a:cs typeface="+mn-cs"/>
            </a:endParaRPr>
          </a:p>
        </p:txBody>
      </p:sp>
      <p:sp>
        <p:nvSpPr>
          <p:cNvPr id="6" name="弧形 5">
            <a:extLst>
              <a:ext uri="{FF2B5EF4-FFF2-40B4-BE49-F238E27FC236}">
                <a16:creationId xmlns:a16="http://schemas.microsoft.com/office/drawing/2014/main" id="{93B06A83-213C-04A8-B3D2-7BE59C75AEC2}"/>
              </a:ext>
            </a:extLst>
          </p:cNvPr>
          <p:cNvSpPr/>
          <p:nvPr/>
        </p:nvSpPr>
        <p:spPr>
          <a:xfrm rot="12636341">
            <a:off x="4950941" y="2122959"/>
            <a:ext cx="2441290" cy="2441290"/>
          </a:xfrm>
          <a:prstGeom prst="arc">
            <a:avLst>
              <a:gd name="adj1" fmla="val 8459283"/>
              <a:gd name="adj2" fmla="val 18223732"/>
            </a:avLst>
          </a:prstGeom>
          <a:ln w="63500" cap="rnd">
            <a:gradFill flip="none" rotWithShape="1">
              <a:gsLst>
                <a:gs pos="100000">
                  <a:schemeClr val="accent1"/>
                </a:gs>
                <a:gs pos="71000">
                  <a:schemeClr val="accent1"/>
                </a:gs>
                <a:gs pos="7000">
                  <a:schemeClr val="accent1">
                    <a:alpha val="0"/>
                  </a:schemeClr>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微软雅黑 Light"/>
              <a:cs typeface="+mn-cs"/>
            </a:endParaRPr>
          </a:p>
        </p:txBody>
      </p:sp>
      <p:sp>
        <p:nvSpPr>
          <p:cNvPr id="7" name="椭圆 6">
            <a:extLst>
              <a:ext uri="{FF2B5EF4-FFF2-40B4-BE49-F238E27FC236}">
                <a16:creationId xmlns:a16="http://schemas.microsoft.com/office/drawing/2014/main" id="{5CE03C19-2BC7-8CB8-D52B-A19A9CBEEBE7}"/>
              </a:ext>
            </a:extLst>
          </p:cNvPr>
          <p:cNvSpPr/>
          <p:nvPr/>
        </p:nvSpPr>
        <p:spPr>
          <a:xfrm>
            <a:off x="4259670" y="1841695"/>
            <a:ext cx="496014" cy="496014"/>
          </a:xfrm>
          <a:prstGeom prst="ellipse">
            <a:avLst/>
          </a:prstGeom>
          <a:gradFill>
            <a:gsLst>
              <a:gs pos="20000">
                <a:schemeClr val="accent1"/>
              </a:gs>
              <a:gs pos="100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CD12C7FD-BE6F-A275-FA08-619718CC815F}"/>
              </a:ext>
            </a:extLst>
          </p:cNvPr>
          <p:cNvSpPr/>
          <p:nvPr/>
        </p:nvSpPr>
        <p:spPr>
          <a:xfrm>
            <a:off x="3939270" y="3744788"/>
            <a:ext cx="496014" cy="496014"/>
          </a:xfrm>
          <a:prstGeom prst="ellipse">
            <a:avLst/>
          </a:prstGeom>
          <a:gradFill>
            <a:gsLst>
              <a:gs pos="20000">
                <a:schemeClr val="accent1"/>
              </a:gs>
              <a:gs pos="100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id="{C1EC4CC5-7789-82A2-B284-C5563144BA08}"/>
              </a:ext>
            </a:extLst>
          </p:cNvPr>
          <p:cNvSpPr/>
          <p:nvPr/>
        </p:nvSpPr>
        <p:spPr>
          <a:xfrm>
            <a:off x="7592480" y="1841695"/>
            <a:ext cx="496014" cy="496014"/>
          </a:xfrm>
          <a:prstGeom prst="ellipse">
            <a:avLst/>
          </a:prstGeom>
          <a:gradFill>
            <a:gsLst>
              <a:gs pos="20000">
                <a:schemeClr val="accent1"/>
              </a:gs>
              <a:gs pos="100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66CC757D-D733-8925-063A-9216BF379328}"/>
              </a:ext>
            </a:extLst>
          </p:cNvPr>
          <p:cNvSpPr/>
          <p:nvPr/>
        </p:nvSpPr>
        <p:spPr>
          <a:xfrm>
            <a:off x="7919904" y="3744788"/>
            <a:ext cx="496014" cy="496014"/>
          </a:xfrm>
          <a:prstGeom prst="ellipse">
            <a:avLst/>
          </a:prstGeom>
          <a:gradFill>
            <a:gsLst>
              <a:gs pos="20000">
                <a:schemeClr val="accent1"/>
              </a:gs>
              <a:gs pos="100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id="{E5DEAD44-5DAB-5DE4-38B9-35DD67C9267F}"/>
              </a:ext>
            </a:extLst>
          </p:cNvPr>
          <p:cNvSpPr/>
          <p:nvPr/>
        </p:nvSpPr>
        <p:spPr>
          <a:xfrm>
            <a:off x="5950791" y="4675585"/>
            <a:ext cx="496014" cy="496014"/>
          </a:xfrm>
          <a:prstGeom prst="ellipse">
            <a:avLst/>
          </a:prstGeom>
          <a:gradFill>
            <a:gsLst>
              <a:gs pos="20000">
                <a:schemeClr val="accent1"/>
              </a:gs>
              <a:gs pos="100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B1FD7837-913B-8626-341D-3B0C36D60FDE}"/>
              </a:ext>
            </a:extLst>
          </p:cNvPr>
          <p:cNvSpPr/>
          <p:nvPr/>
        </p:nvSpPr>
        <p:spPr>
          <a:xfrm>
            <a:off x="5115602" y="5313076"/>
            <a:ext cx="1964295" cy="400110"/>
          </a:xfrm>
          <a:prstGeom prst="rect">
            <a:avLst/>
          </a:prstGeom>
        </p:spPr>
        <p:txBody>
          <a:bodyPr wrap="square">
            <a:spAutoFit/>
          </a:bodyPr>
          <a:lstStyle/>
          <a:p>
            <a:pPr algn="ctr"/>
            <a:r>
              <a:rPr lang="zh-CN" altLang="en-US" sz="2000" b="1" dirty="0">
                <a:solidFill>
                  <a:schemeClr val="accent1"/>
                </a:solidFill>
                <a:latin typeface="+mj-ea"/>
                <a:ea typeface="+mj-ea"/>
              </a:rPr>
              <a:t>请输入标题</a:t>
            </a:r>
          </a:p>
        </p:txBody>
      </p:sp>
      <p:sp>
        <p:nvSpPr>
          <p:cNvPr id="14" name="矩形 13">
            <a:extLst>
              <a:ext uri="{FF2B5EF4-FFF2-40B4-BE49-F238E27FC236}">
                <a16:creationId xmlns:a16="http://schemas.microsoft.com/office/drawing/2014/main" id="{3FD08114-A9FC-3066-D6E9-2793AD4DB077}"/>
              </a:ext>
            </a:extLst>
          </p:cNvPr>
          <p:cNvSpPr/>
          <p:nvPr/>
        </p:nvSpPr>
        <p:spPr>
          <a:xfrm>
            <a:off x="4028045" y="5710826"/>
            <a:ext cx="4013944" cy="329706"/>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rPr>
              <a:t>请输入文字请输入文字请输入文字请输入文字</a:t>
            </a:r>
          </a:p>
        </p:txBody>
      </p:sp>
      <p:sp>
        <p:nvSpPr>
          <p:cNvPr id="15" name="矩形 14">
            <a:extLst>
              <a:ext uri="{FF2B5EF4-FFF2-40B4-BE49-F238E27FC236}">
                <a16:creationId xmlns:a16="http://schemas.microsoft.com/office/drawing/2014/main" id="{A212BC97-6E4F-00BC-B2D6-7350F480C97C}"/>
              </a:ext>
            </a:extLst>
          </p:cNvPr>
          <p:cNvSpPr/>
          <p:nvPr/>
        </p:nvSpPr>
        <p:spPr>
          <a:xfrm>
            <a:off x="1175025" y="3769302"/>
            <a:ext cx="2706455" cy="400110"/>
          </a:xfrm>
          <a:prstGeom prst="rect">
            <a:avLst/>
          </a:prstGeom>
        </p:spPr>
        <p:txBody>
          <a:bodyPr wrap="square">
            <a:spAutoFit/>
          </a:bodyPr>
          <a:lstStyle/>
          <a:p>
            <a:pPr algn="r"/>
            <a:r>
              <a:rPr lang="zh-CN" altLang="en-US" sz="2000" b="1" dirty="0">
                <a:solidFill>
                  <a:schemeClr val="accent1"/>
                </a:solidFill>
                <a:latin typeface="+mj-ea"/>
                <a:ea typeface="+mj-ea"/>
              </a:rPr>
              <a:t>请输入标题</a:t>
            </a:r>
          </a:p>
        </p:txBody>
      </p:sp>
      <p:sp>
        <p:nvSpPr>
          <p:cNvPr id="16" name="矩形 15">
            <a:extLst>
              <a:ext uri="{FF2B5EF4-FFF2-40B4-BE49-F238E27FC236}">
                <a16:creationId xmlns:a16="http://schemas.microsoft.com/office/drawing/2014/main" id="{11308392-C1F6-91CC-9395-422ADF107AD8}"/>
              </a:ext>
            </a:extLst>
          </p:cNvPr>
          <p:cNvSpPr/>
          <p:nvPr/>
        </p:nvSpPr>
        <p:spPr>
          <a:xfrm>
            <a:off x="962080" y="4230660"/>
            <a:ext cx="2877711" cy="588238"/>
          </a:xfrm>
          <a:prstGeom prst="rect">
            <a:avLst/>
          </a:prstGeom>
        </p:spPr>
        <p:txBody>
          <a:bodyPr wrap="none">
            <a:spAutoFit/>
          </a:bodyPr>
          <a:lstStyle/>
          <a:p>
            <a:pPr algn="r">
              <a:lnSpc>
                <a:spcPct val="120000"/>
              </a:lnSpc>
            </a:pPr>
            <a:r>
              <a:rPr lang="zh-CN" altLang="en-US" sz="1400" dirty="0">
                <a:solidFill>
                  <a:schemeClr val="tx1">
                    <a:lumMod val="75000"/>
                    <a:lumOff val="25000"/>
                  </a:schemeClr>
                </a:solidFill>
              </a:rPr>
              <a:t>请输入文字请输入文字请输入文字</a:t>
            </a:r>
            <a:endParaRPr lang="en-US" altLang="zh-CN" sz="1400" dirty="0">
              <a:solidFill>
                <a:schemeClr val="tx1">
                  <a:lumMod val="75000"/>
                  <a:lumOff val="25000"/>
                </a:schemeClr>
              </a:solidFill>
            </a:endParaRPr>
          </a:p>
          <a:p>
            <a:pPr algn="r">
              <a:lnSpc>
                <a:spcPct val="120000"/>
              </a:lnSpc>
            </a:pPr>
            <a:r>
              <a:rPr lang="zh-CN" altLang="en-US" sz="1400" dirty="0">
                <a:solidFill>
                  <a:schemeClr val="tx1">
                    <a:lumMod val="75000"/>
                    <a:lumOff val="25000"/>
                  </a:schemeClr>
                </a:solidFill>
              </a:rPr>
              <a:t>请输入文字</a:t>
            </a:r>
          </a:p>
        </p:txBody>
      </p:sp>
      <p:sp>
        <p:nvSpPr>
          <p:cNvPr id="17" name="矩形 16">
            <a:extLst>
              <a:ext uri="{FF2B5EF4-FFF2-40B4-BE49-F238E27FC236}">
                <a16:creationId xmlns:a16="http://schemas.microsoft.com/office/drawing/2014/main" id="{2CDA5ECF-4B4F-737A-7570-FE5E0489B9C1}"/>
              </a:ext>
            </a:extLst>
          </p:cNvPr>
          <p:cNvSpPr/>
          <p:nvPr/>
        </p:nvSpPr>
        <p:spPr>
          <a:xfrm>
            <a:off x="8477592" y="3784654"/>
            <a:ext cx="2769529" cy="400110"/>
          </a:xfrm>
          <a:prstGeom prst="rect">
            <a:avLst/>
          </a:prstGeom>
        </p:spPr>
        <p:txBody>
          <a:bodyPr wrap="square">
            <a:spAutoFit/>
          </a:bodyPr>
          <a:lstStyle/>
          <a:p>
            <a:r>
              <a:rPr lang="zh-CN" altLang="en-US" sz="2000" b="1" dirty="0">
                <a:solidFill>
                  <a:schemeClr val="accent1"/>
                </a:solidFill>
                <a:latin typeface="+mj-ea"/>
                <a:ea typeface="+mj-ea"/>
              </a:rPr>
              <a:t>请输入标题</a:t>
            </a:r>
          </a:p>
        </p:txBody>
      </p:sp>
      <p:sp>
        <p:nvSpPr>
          <p:cNvPr id="18" name="矩形 17">
            <a:extLst>
              <a:ext uri="{FF2B5EF4-FFF2-40B4-BE49-F238E27FC236}">
                <a16:creationId xmlns:a16="http://schemas.microsoft.com/office/drawing/2014/main" id="{2D79BBC2-D3C6-522A-0BAD-77E1C9CF1A91}"/>
              </a:ext>
            </a:extLst>
          </p:cNvPr>
          <p:cNvSpPr/>
          <p:nvPr/>
        </p:nvSpPr>
        <p:spPr>
          <a:xfrm>
            <a:off x="8477592" y="4201080"/>
            <a:ext cx="3003208" cy="58823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rPr>
              <a:t>请输入文字请输入文字请输入文字</a:t>
            </a:r>
            <a:endParaRPr lang="en-US" altLang="zh-CN" sz="1400" dirty="0">
              <a:solidFill>
                <a:schemeClr val="tx1">
                  <a:lumMod val="75000"/>
                  <a:lumOff val="25000"/>
                </a:schemeClr>
              </a:solidFill>
            </a:endParaRPr>
          </a:p>
          <a:p>
            <a:pPr>
              <a:lnSpc>
                <a:spcPct val="120000"/>
              </a:lnSpc>
            </a:pPr>
            <a:r>
              <a:rPr lang="zh-CN" altLang="en-US" sz="1400" dirty="0">
                <a:solidFill>
                  <a:schemeClr val="tx1">
                    <a:lumMod val="75000"/>
                    <a:lumOff val="25000"/>
                  </a:schemeClr>
                </a:solidFill>
              </a:rPr>
              <a:t>请输入文字</a:t>
            </a:r>
          </a:p>
        </p:txBody>
      </p:sp>
      <p:sp>
        <p:nvSpPr>
          <p:cNvPr id="19" name="矩形 18">
            <a:extLst>
              <a:ext uri="{FF2B5EF4-FFF2-40B4-BE49-F238E27FC236}">
                <a16:creationId xmlns:a16="http://schemas.microsoft.com/office/drawing/2014/main" id="{CC5F1FCF-36D0-D51B-BEED-0EDF342CB882}"/>
              </a:ext>
            </a:extLst>
          </p:cNvPr>
          <p:cNvSpPr/>
          <p:nvPr/>
        </p:nvSpPr>
        <p:spPr>
          <a:xfrm>
            <a:off x="8273614" y="1896201"/>
            <a:ext cx="1510653" cy="408693"/>
          </a:xfrm>
          <a:prstGeom prst="rect">
            <a:avLst/>
          </a:prstGeom>
        </p:spPr>
        <p:txBody>
          <a:bodyPr wrap="square">
            <a:spAutoFit/>
          </a:bodyPr>
          <a:lstStyle/>
          <a:p>
            <a:r>
              <a:rPr lang="zh-CN" altLang="en-US" sz="2000" b="1" dirty="0">
                <a:solidFill>
                  <a:schemeClr val="accent1"/>
                </a:solidFill>
                <a:latin typeface="+mj-ea"/>
                <a:ea typeface="+mj-ea"/>
              </a:rPr>
              <a:t>请输入标题</a:t>
            </a:r>
          </a:p>
        </p:txBody>
      </p:sp>
      <p:sp>
        <p:nvSpPr>
          <p:cNvPr id="20" name="矩形 19">
            <a:extLst>
              <a:ext uri="{FF2B5EF4-FFF2-40B4-BE49-F238E27FC236}">
                <a16:creationId xmlns:a16="http://schemas.microsoft.com/office/drawing/2014/main" id="{33AE6617-F4FA-074D-819E-9EAACE152253}"/>
              </a:ext>
            </a:extLst>
          </p:cNvPr>
          <p:cNvSpPr/>
          <p:nvPr/>
        </p:nvSpPr>
        <p:spPr>
          <a:xfrm>
            <a:off x="8273614" y="2378539"/>
            <a:ext cx="3259572" cy="58823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rPr>
              <a:t>请输入文字请输入文字请输入文字</a:t>
            </a:r>
            <a:endParaRPr lang="en-US" altLang="zh-CN" sz="1400" dirty="0">
              <a:solidFill>
                <a:schemeClr val="tx1">
                  <a:lumMod val="75000"/>
                  <a:lumOff val="25000"/>
                </a:schemeClr>
              </a:solidFill>
            </a:endParaRPr>
          </a:p>
          <a:p>
            <a:pPr>
              <a:lnSpc>
                <a:spcPct val="120000"/>
              </a:lnSpc>
            </a:pPr>
            <a:r>
              <a:rPr lang="zh-CN" altLang="en-US" sz="1400" dirty="0">
                <a:solidFill>
                  <a:schemeClr val="tx1">
                    <a:lumMod val="75000"/>
                    <a:lumOff val="25000"/>
                  </a:schemeClr>
                </a:solidFill>
              </a:rPr>
              <a:t>请输入文字</a:t>
            </a:r>
          </a:p>
        </p:txBody>
      </p:sp>
      <p:sp>
        <p:nvSpPr>
          <p:cNvPr id="21" name="矩形 20">
            <a:extLst>
              <a:ext uri="{FF2B5EF4-FFF2-40B4-BE49-F238E27FC236}">
                <a16:creationId xmlns:a16="http://schemas.microsoft.com/office/drawing/2014/main" id="{3F0140FD-4D8B-2EF9-6B2C-EA009A8DD928}"/>
              </a:ext>
            </a:extLst>
          </p:cNvPr>
          <p:cNvSpPr/>
          <p:nvPr/>
        </p:nvSpPr>
        <p:spPr>
          <a:xfrm>
            <a:off x="1886858" y="1896201"/>
            <a:ext cx="2182702" cy="400110"/>
          </a:xfrm>
          <a:prstGeom prst="rect">
            <a:avLst/>
          </a:prstGeom>
        </p:spPr>
        <p:txBody>
          <a:bodyPr wrap="square">
            <a:spAutoFit/>
          </a:bodyPr>
          <a:lstStyle/>
          <a:p>
            <a:pPr algn="r"/>
            <a:r>
              <a:rPr lang="zh-CN" altLang="en-US" sz="2000" b="1" dirty="0">
                <a:solidFill>
                  <a:schemeClr val="accent1"/>
                </a:solidFill>
                <a:latin typeface="+mj-ea"/>
                <a:ea typeface="+mj-ea"/>
              </a:rPr>
              <a:t>请输入标题</a:t>
            </a:r>
          </a:p>
        </p:txBody>
      </p:sp>
      <p:sp>
        <p:nvSpPr>
          <p:cNvPr id="22" name="矩形 21">
            <a:extLst>
              <a:ext uri="{FF2B5EF4-FFF2-40B4-BE49-F238E27FC236}">
                <a16:creationId xmlns:a16="http://schemas.microsoft.com/office/drawing/2014/main" id="{78A0B1DE-99AB-632D-AAB6-E17251D2A728}"/>
              </a:ext>
            </a:extLst>
          </p:cNvPr>
          <p:cNvSpPr/>
          <p:nvPr/>
        </p:nvSpPr>
        <p:spPr>
          <a:xfrm>
            <a:off x="658814" y="2395328"/>
            <a:ext cx="3410746" cy="588238"/>
          </a:xfrm>
          <a:prstGeom prst="rect">
            <a:avLst/>
          </a:prstGeom>
        </p:spPr>
        <p:txBody>
          <a:bodyPr wrap="square">
            <a:spAutoFit/>
          </a:bodyPr>
          <a:lstStyle/>
          <a:p>
            <a:pPr algn="r">
              <a:lnSpc>
                <a:spcPct val="120000"/>
              </a:lnSpc>
            </a:pPr>
            <a:r>
              <a:rPr lang="zh-CN" altLang="en-US" sz="1400" dirty="0">
                <a:solidFill>
                  <a:schemeClr val="tx1">
                    <a:lumMod val="75000"/>
                    <a:lumOff val="25000"/>
                  </a:schemeClr>
                </a:solidFill>
              </a:rPr>
              <a:t>请输入文字请输入文字请输入文字</a:t>
            </a:r>
            <a:endParaRPr lang="en-US" altLang="zh-CN" sz="1400" dirty="0">
              <a:solidFill>
                <a:schemeClr val="tx1">
                  <a:lumMod val="75000"/>
                  <a:lumOff val="25000"/>
                </a:schemeClr>
              </a:solidFill>
            </a:endParaRPr>
          </a:p>
          <a:p>
            <a:pPr algn="r">
              <a:lnSpc>
                <a:spcPct val="120000"/>
              </a:lnSpc>
            </a:pPr>
            <a:r>
              <a:rPr lang="zh-CN" altLang="en-US" sz="1400" dirty="0">
                <a:solidFill>
                  <a:schemeClr val="tx1">
                    <a:lumMod val="75000"/>
                    <a:lumOff val="25000"/>
                  </a:schemeClr>
                </a:solidFill>
              </a:rPr>
              <a:t>请输入文字</a:t>
            </a:r>
          </a:p>
        </p:txBody>
      </p:sp>
      <p:sp>
        <p:nvSpPr>
          <p:cNvPr id="94" name="标题 93">
            <a:extLst>
              <a:ext uri="{FF2B5EF4-FFF2-40B4-BE49-F238E27FC236}">
                <a16:creationId xmlns:a16="http://schemas.microsoft.com/office/drawing/2014/main" id="{F95DF02F-48BB-54C2-772B-B64695CD30D0}"/>
              </a:ext>
            </a:extLst>
          </p:cNvPr>
          <p:cNvSpPr>
            <a:spLocks noGrp="1"/>
          </p:cNvSpPr>
          <p:nvPr>
            <p:ph type="title"/>
          </p:nvPr>
        </p:nvSpPr>
        <p:spPr>
          <a:xfrm>
            <a:off x="824231" y="602318"/>
            <a:ext cx="10858500" cy="523220"/>
          </a:xfrm>
        </p:spPr>
        <p:txBody>
          <a:bodyPr/>
          <a:lstStyle/>
          <a:p>
            <a:r>
              <a:rPr lang="zh-CN" altLang="en-US" dirty="0"/>
              <a:t>单击此处添加标题</a:t>
            </a:r>
          </a:p>
        </p:txBody>
      </p:sp>
      <p:grpSp>
        <p:nvGrpSpPr>
          <p:cNvPr id="106" name="组合 105">
            <a:extLst>
              <a:ext uri="{FF2B5EF4-FFF2-40B4-BE49-F238E27FC236}">
                <a16:creationId xmlns:a16="http://schemas.microsoft.com/office/drawing/2014/main" id="{181506B2-3610-222B-6B62-E328F5F8FD95}"/>
              </a:ext>
            </a:extLst>
          </p:cNvPr>
          <p:cNvGrpSpPr/>
          <p:nvPr/>
        </p:nvGrpSpPr>
        <p:grpSpPr>
          <a:xfrm rot="476678">
            <a:off x="5250037" y="1730902"/>
            <a:ext cx="1934181" cy="2672879"/>
            <a:chOff x="5221269" y="1943993"/>
            <a:chExt cx="1934181" cy="2672879"/>
          </a:xfrm>
        </p:grpSpPr>
        <p:pic>
          <p:nvPicPr>
            <p:cNvPr id="102" name="图片 101" descr="高楼大夏&#10;&#10;描述已自动生成">
              <a:extLst>
                <a:ext uri="{FF2B5EF4-FFF2-40B4-BE49-F238E27FC236}">
                  <a16:creationId xmlns:a16="http://schemas.microsoft.com/office/drawing/2014/main" id="{16C96A7A-F0F4-4DE8-2CF9-F6B376D6FE81}"/>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l="8038"/>
            <a:stretch>
              <a:fillRect/>
            </a:stretch>
          </p:blipFill>
          <p:spPr>
            <a:xfrm>
              <a:off x="5302598" y="1959468"/>
              <a:ext cx="1519753" cy="2207268"/>
            </a:xfrm>
            <a:custGeom>
              <a:avLst/>
              <a:gdLst>
                <a:gd name="connsiteX0" fmla="*/ 585501 w 1519753"/>
                <a:gd name="connsiteY0" fmla="*/ 0 h 2207268"/>
                <a:gd name="connsiteX1" fmla="*/ 982252 w 1519753"/>
                <a:gd name="connsiteY1" fmla="*/ 0 h 2207268"/>
                <a:gd name="connsiteX2" fmla="*/ 1016977 w 1519753"/>
                <a:gd name="connsiteY2" fmla="*/ 14162 h 2207268"/>
                <a:gd name="connsiteX3" fmla="*/ 1506151 w 1519753"/>
                <a:gd name="connsiteY3" fmla="*/ 717610 h 2207268"/>
                <a:gd name="connsiteX4" fmla="*/ 1519753 w 1519753"/>
                <a:gd name="connsiteY4" fmla="*/ 787108 h 2207268"/>
                <a:gd name="connsiteX5" fmla="*/ 1519753 w 1519753"/>
                <a:gd name="connsiteY5" fmla="*/ 1615998 h 2207268"/>
                <a:gd name="connsiteX6" fmla="*/ 1506151 w 1519753"/>
                <a:gd name="connsiteY6" fmla="*/ 1685496 h 2207268"/>
                <a:gd name="connsiteX7" fmla="*/ 1338160 w 1519753"/>
                <a:gd name="connsiteY7" fmla="*/ 2080690 h 2207268"/>
                <a:gd name="connsiteX8" fmla="*/ 1241435 w 1519753"/>
                <a:gd name="connsiteY8" fmla="*/ 2207268 h 2207268"/>
                <a:gd name="connsiteX9" fmla="*/ 326318 w 1519753"/>
                <a:gd name="connsiteY9" fmla="*/ 2207268 h 2207268"/>
                <a:gd name="connsiteX10" fmla="*/ 229592 w 1519753"/>
                <a:gd name="connsiteY10" fmla="*/ 2080690 h 2207268"/>
                <a:gd name="connsiteX11" fmla="*/ 0 w 1519753"/>
                <a:gd name="connsiteY11" fmla="*/ 1201553 h 2207268"/>
                <a:gd name="connsiteX12" fmla="*/ 550775 w 1519753"/>
                <a:gd name="connsiteY12" fmla="*/ 14162 h 220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9753" h="2207268">
                  <a:moveTo>
                    <a:pt x="585501" y="0"/>
                  </a:moveTo>
                  <a:lnTo>
                    <a:pt x="982252" y="0"/>
                  </a:lnTo>
                  <a:lnTo>
                    <a:pt x="1016977" y="14162"/>
                  </a:lnTo>
                  <a:cubicBezTo>
                    <a:pt x="1237886" y="123141"/>
                    <a:pt x="1416902" y="382934"/>
                    <a:pt x="1506151" y="717610"/>
                  </a:cubicBezTo>
                  <a:lnTo>
                    <a:pt x="1519753" y="787108"/>
                  </a:lnTo>
                  <a:lnTo>
                    <a:pt x="1519753" y="1615998"/>
                  </a:lnTo>
                  <a:lnTo>
                    <a:pt x="1506151" y="1685496"/>
                  </a:lnTo>
                  <a:cubicBezTo>
                    <a:pt x="1466485" y="1834241"/>
                    <a:pt x="1409087" y="1968194"/>
                    <a:pt x="1338160" y="2080690"/>
                  </a:cubicBezTo>
                  <a:lnTo>
                    <a:pt x="1241435" y="2207268"/>
                  </a:lnTo>
                  <a:lnTo>
                    <a:pt x="326318" y="2207268"/>
                  </a:lnTo>
                  <a:lnTo>
                    <a:pt x="229592" y="2080690"/>
                  </a:lnTo>
                  <a:cubicBezTo>
                    <a:pt x="87739" y="1855699"/>
                    <a:pt x="0" y="1544877"/>
                    <a:pt x="0" y="1201553"/>
                  </a:cubicBezTo>
                  <a:cubicBezTo>
                    <a:pt x="0" y="643652"/>
                    <a:pt x="231684" y="171576"/>
                    <a:pt x="550775" y="14162"/>
                  </a:cubicBezTo>
                  <a:close/>
                </a:path>
              </a:pathLst>
            </a:custGeom>
          </p:spPr>
        </p:pic>
        <p:sp>
          <p:nvSpPr>
            <p:cNvPr id="103" name="圆: 空心 102">
              <a:extLst>
                <a:ext uri="{FF2B5EF4-FFF2-40B4-BE49-F238E27FC236}">
                  <a16:creationId xmlns:a16="http://schemas.microsoft.com/office/drawing/2014/main" id="{686362FF-3B05-934E-B628-62CAAF83BAFA}"/>
                </a:ext>
              </a:extLst>
            </p:cNvPr>
            <p:cNvSpPr/>
            <p:nvPr/>
          </p:nvSpPr>
          <p:spPr>
            <a:xfrm>
              <a:off x="5221269" y="2682691"/>
              <a:ext cx="1934181" cy="1934181"/>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9" name="图片 98" descr="高楼大夏&#10;&#10;描述已自动生成">
              <a:extLst>
                <a:ext uri="{FF2B5EF4-FFF2-40B4-BE49-F238E27FC236}">
                  <a16:creationId xmlns:a16="http://schemas.microsoft.com/office/drawing/2014/main" id="{00F635D2-EB68-2F7B-AF5B-49EEAFDB64B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a:ext>
              </a:extLst>
            </a:blip>
            <a:srcRect/>
            <a:stretch/>
          </p:blipFill>
          <p:spPr>
            <a:xfrm>
              <a:off x="5862913" y="1943993"/>
              <a:ext cx="742175" cy="1476203"/>
            </a:xfrm>
            <a:prstGeom prst="rect">
              <a:avLst/>
            </a:prstGeom>
          </p:spPr>
        </p:pic>
      </p:grpSp>
      <p:sp>
        <p:nvSpPr>
          <p:cNvPr id="123" name="notepad_162803">
            <a:extLst>
              <a:ext uri="{FF2B5EF4-FFF2-40B4-BE49-F238E27FC236}">
                <a16:creationId xmlns:a16="http://schemas.microsoft.com/office/drawing/2014/main" id="{7EF5EB68-B7FE-59B3-D2F0-FE56B6CD4135}"/>
              </a:ext>
            </a:extLst>
          </p:cNvPr>
          <p:cNvSpPr>
            <a:spLocks noChangeAspect="1"/>
          </p:cNvSpPr>
          <p:nvPr/>
        </p:nvSpPr>
        <p:spPr bwMode="auto">
          <a:xfrm>
            <a:off x="4386478" y="1905108"/>
            <a:ext cx="208485" cy="292354"/>
          </a:xfrm>
          <a:custGeom>
            <a:avLst/>
            <a:gdLst>
              <a:gd name="connsiteX0" fmla="*/ 314666 w 433272"/>
              <a:gd name="connsiteY0" fmla="*/ 366846 h 607568"/>
              <a:gd name="connsiteX1" fmla="*/ 298379 w 433272"/>
              <a:gd name="connsiteY1" fmla="*/ 383265 h 607568"/>
              <a:gd name="connsiteX2" fmla="*/ 314666 w 433272"/>
              <a:gd name="connsiteY2" fmla="*/ 399530 h 607568"/>
              <a:gd name="connsiteX3" fmla="*/ 331107 w 433272"/>
              <a:gd name="connsiteY3" fmla="*/ 383265 h 607568"/>
              <a:gd name="connsiteX4" fmla="*/ 314666 w 433272"/>
              <a:gd name="connsiteY4" fmla="*/ 366846 h 607568"/>
              <a:gd name="connsiteX5" fmla="*/ 118605 w 433272"/>
              <a:gd name="connsiteY5" fmla="*/ 366846 h 607568"/>
              <a:gd name="connsiteX6" fmla="*/ 102164 w 433272"/>
              <a:gd name="connsiteY6" fmla="*/ 383265 h 607568"/>
              <a:gd name="connsiteX7" fmla="*/ 118605 w 433272"/>
              <a:gd name="connsiteY7" fmla="*/ 399530 h 607568"/>
              <a:gd name="connsiteX8" fmla="*/ 134892 w 433272"/>
              <a:gd name="connsiteY8" fmla="*/ 383265 h 607568"/>
              <a:gd name="connsiteX9" fmla="*/ 118605 w 433272"/>
              <a:gd name="connsiteY9" fmla="*/ 366846 h 607568"/>
              <a:gd name="connsiteX10" fmla="*/ 249364 w 433272"/>
              <a:gd name="connsiteY10" fmla="*/ 236265 h 607568"/>
              <a:gd name="connsiteX11" fmla="*/ 232923 w 433272"/>
              <a:gd name="connsiteY11" fmla="*/ 252530 h 607568"/>
              <a:gd name="connsiteX12" fmla="*/ 249364 w 433272"/>
              <a:gd name="connsiteY12" fmla="*/ 268949 h 607568"/>
              <a:gd name="connsiteX13" fmla="*/ 265651 w 433272"/>
              <a:gd name="connsiteY13" fmla="*/ 252530 h 607568"/>
              <a:gd name="connsiteX14" fmla="*/ 249364 w 433272"/>
              <a:gd name="connsiteY14" fmla="*/ 236265 h 607568"/>
              <a:gd name="connsiteX15" fmla="*/ 249364 w 433272"/>
              <a:gd name="connsiteY15" fmla="*/ 203581 h 607568"/>
              <a:gd name="connsiteX16" fmla="*/ 298379 w 433272"/>
              <a:gd name="connsiteY16" fmla="*/ 252530 h 607568"/>
              <a:gd name="connsiteX17" fmla="*/ 284550 w 433272"/>
              <a:gd name="connsiteY17" fmla="*/ 286748 h 607568"/>
              <a:gd name="connsiteX18" fmla="*/ 314820 w 433272"/>
              <a:gd name="connsiteY18" fmla="*/ 334162 h 607568"/>
              <a:gd name="connsiteX19" fmla="*/ 363835 w 433272"/>
              <a:gd name="connsiteY19" fmla="*/ 383265 h 607568"/>
              <a:gd name="connsiteX20" fmla="*/ 314666 w 433272"/>
              <a:gd name="connsiteY20" fmla="*/ 432213 h 607568"/>
              <a:gd name="connsiteX21" fmla="*/ 265651 w 433272"/>
              <a:gd name="connsiteY21" fmla="*/ 383265 h 607568"/>
              <a:gd name="connsiteX22" fmla="*/ 283321 w 433272"/>
              <a:gd name="connsiteY22" fmla="*/ 345671 h 607568"/>
              <a:gd name="connsiteX23" fmla="*/ 255049 w 433272"/>
              <a:gd name="connsiteY23" fmla="*/ 301172 h 607568"/>
              <a:gd name="connsiteX24" fmla="*/ 249364 w 433272"/>
              <a:gd name="connsiteY24" fmla="*/ 301479 h 607568"/>
              <a:gd name="connsiteX25" fmla="*/ 228159 w 433272"/>
              <a:gd name="connsiteY25" fmla="*/ 296722 h 607568"/>
              <a:gd name="connsiteX26" fmla="*/ 162857 w 433272"/>
              <a:gd name="connsiteY26" fmla="*/ 362089 h 607568"/>
              <a:gd name="connsiteX27" fmla="*/ 167620 w 433272"/>
              <a:gd name="connsiteY27" fmla="*/ 383265 h 607568"/>
              <a:gd name="connsiteX28" fmla="*/ 118605 w 433272"/>
              <a:gd name="connsiteY28" fmla="*/ 432213 h 607568"/>
              <a:gd name="connsiteX29" fmla="*/ 69436 w 433272"/>
              <a:gd name="connsiteY29" fmla="*/ 383265 h 607568"/>
              <a:gd name="connsiteX30" fmla="*/ 118605 w 433272"/>
              <a:gd name="connsiteY30" fmla="*/ 334162 h 607568"/>
              <a:gd name="connsiteX31" fmla="*/ 139655 w 433272"/>
              <a:gd name="connsiteY31" fmla="*/ 338919 h 607568"/>
              <a:gd name="connsiteX32" fmla="*/ 205112 w 433272"/>
              <a:gd name="connsiteY32" fmla="*/ 273705 h 607568"/>
              <a:gd name="connsiteX33" fmla="*/ 200348 w 433272"/>
              <a:gd name="connsiteY33" fmla="*/ 252530 h 607568"/>
              <a:gd name="connsiteX34" fmla="*/ 249364 w 433272"/>
              <a:gd name="connsiteY34" fmla="*/ 203581 h 607568"/>
              <a:gd name="connsiteX35" fmla="*/ 40869 w 433272"/>
              <a:gd name="connsiteY35" fmla="*/ 109700 h 607568"/>
              <a:gd name="connsiteX36" fmla="*/ 40869 w 433272"/>
              <a:gd name="connsiteY36" fmla="*/ 566757 h 607568"/>
              <a:gd name="connsiteX37" fmla="*/ 392403 w 433272"/>
              <a:gd name="connsiteY37" fmla="*/ 566757 h 607568"/>
              <a:gd name="connsiteX38" fmla="*/ 392403 w 433272"/>
              <a:gd name="connsiteY38" fmla="*/ 109700 h 607568"/>
              <a:gd name="connsiteX39" fmla="*/ 335094 w 433272"/>
              <a:gd name="connsiteY39" fmla="*/ 109700 h 607568"/>
              <a:gd name="connsiteX40" fmla="*/ 335094 w 433272"/>
              <a:gd name="connsiteY40" fmla="*/ 124122 h 607568"/>
              <a:gd name="connsiteX41" fmla="*/ 284239 w 433272"/>
              <a:gd name="connsiteY41" fmla="*/ 175060 h 607568"/>
              <a:gd name="connsiteX42" fmla="*/ 149033 w 433272"/>
              <a:gd name="connsiteY42" fmla="*/ 175060 h 607568"/>
              <a:gd name="connsiteX43" fmla="*/ 98178 w 433272"/>
              <a:gd name="connsiteY43" fmla="*/ 124122 h 607568"/>
              <a:gd name="connsiteX44" fmla="*/ 98178 w 433272"/>
              <a:gd name="connsiteY44" fmla="*/ 109700 h 607568"/>
              <a:gd name="connsiteX45" fmla="*/ 216636 w 433272"/>
              <a:gd name="connsiteY45" fmla="*/ 40812 h 607568"/>
              <a:gd name="connsiteX46" fmla="*/ 200811 w 433272"/>
              <a:gd name="connsiteY46" fmla="*/ 56615 h 607568"/>
              <a:gd name="connsiteX47" fmla="*/ 180376 w 433272"/>
              <a:gd name="connsiteY47" fmla="*/ 77020 h 607568"/>
              <a:gd name="connsiteX48" fmla="*/ 139047 w 433272"/>
              <a:gd name="connsiteY48" fmla="*/ 77020 h 607568"/>
              <a:gd name="connsiteX49" fmla="*/ 139047 w 433272"/>
              <a:gd name="connsiteY49" fmla="*/ 124122 h 607568"/>
              <a:gd name="connsiteX50" fmla="*/ 149033 w 433272"/>
              <a:gd name="connsiteY50" fmla="*/ 134248 h 607568"/>
              <a:gd name="connsiteX51" fmla="*/ 284239 w 433272"/>
              <a:gd name="connsiteY51" fmla="*/ 134248 h 607568"/>
              <a:gd name="connsiteX52" fmla="*/ 294226 w 433272"/>
              <a:gd name="connsiteY52" fmla="*/ 124122 h 607568"/>
              <a:gd name="connsiteX53" fmla="*/ 294226 w 433272"/>
              <a:gd name="connsiteY53" fmla="*/ 77020 h 607568"/>
              <a:gd name="connsiteX54" fmla="*/ 252896 w 433272"/>
              <a:gd name="connsiteY54" fmla="*/ 77020 h 607568"/>
              <a:gd name="connsiteX55" fmla="*/ 232461 w 433272"/>
              <a:gd name="connsiteY55" fmla="*/ 56615 h 607568"/>
              <a:gd name="connsiteX56" fmla="*/ 216636 w 433272"/>
              <a:gd name="connsiteY56" fmla="*/ 40812 h 607568"/>
              <a:gd name="connsiteX57" fmla="*/ 216636 w 433272"/>
              <a:gd name="connsiteY57" fmla="*/ 0 h 607568"/>
              <a:gd name="connsiteX58" fmla="*/ 269643 w 433272"/>
              <a:gd name="connsiteY58" fmla="*/ 36209 h 607568"/>
              <a:gd name="connsiteX59" fmla="*/ 314660 w 433272"/>
              <a:gd name="connsiteY59" fmla="*/ 36209 h 607568"/>
              <a:gd name="connsiteX60" fmla="*/ 335094 w 433272"/>
              <a:gd name="connsiteY60" fmla="*/ 56615 h 607568"/>
              <a:gd name="connsiteX61" fmla="*/ 335094 w 433272"/>
              <a:gd name="connsiteY61" fmla="*/ 68889 h 607568"/>
              <a:gd name="connsiteX62" fmla="*/ 412838 w 433272"/>
              <a:gd name="connsiteY62" fmla="*/ 68889 h 607568"/>
              <a:gd name="connsiteX63" fmla="*/ 433272 w 433272"/>
              <a:gd name="connsiteY63" fmla="*/ 89294 h 607568"/>
              <a:gd name="connsiteX64" fmla="*/ 433272 w 433272"/>
              <a:gd name="connsiteY64" fmla="*/ 587163 h 607568"/>
              <a:gd name="connsiteX65" fmla="*/ 412838 w 433272"/>
              <a:gd name="connsiteY65" fmla="*/ 607568 h 607568"/>
              <a:gd name="connsiteX66" fmla="*/ 20434 w 433272"/>
              <a:gd name="connsiteY66" fmla="*/ 607568 h 607568"/>
              <a:gd name="connsiteX67" fmla="*/ 0 w 433272"/>
              <a:gd name="connsiteY67" fmla="*/ 587163 h 607568"/>
              <a:gd name="connsiteX68" fmla="*/ 0 w 433272"/>
              <a:gd name="connsiteY68" fmla="*/ 89294 h 607568"/>
              <a:gd name="connsiteX69" fmla="*/ 20434 w 433272"/>
              <a:gd name="connsiteY69" fmla="*/ 68889 h 607568"/>
              <a:gd name="connsiteX70" fmla="*/ 98178 w 433272"/>
              <a:gd name="connsiteY70" fmla="*/ 68889 h 607568"/>
              <a:gd name="connsiteX71" fmla="*/ 98178 w 433272"/>
              <a:gd name="connsiteY71" fmla="*/ 56615 h 607568"/>
              <a:gd name="connsiteX72" fmla="*/ 118612 w 433272"/>
              <a:gd name="connsiteY72" fmla="*/ 36209 h 607568"/>
              <a:gd name="connsiteX73" fmla="*/ 163629 w 433272"/>
              <a:gd name="connsiteY73" fmla="*/ 36209 h 607568"/>
              <a:gd name="connsiteX74" fmla="*/ 216636 w 433272"/>
              <a:gd name="connsiteY74"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33272" h="607568">
                <a:moveTo>
                  <a:pt x="314666" y="366846"/>
                </a:moveTo>
                <a:cubicBezTo>
                  <a:pt x="305754" y="366846"/>
                  <a:pt x="298379" y="374211"/>
                  <a:pt x="298379" y="383265"/>
                </a:cubicBezTo>
                <a:cubicBezTo>
                  <a:pt x="298379" y="392164"/>
                  <a:pt x="305754" y="399530"/>
                  <a:pt x="314666" y="399530"/>
                </a:cubicBezTo>
                <a:cubicBezTo>
                  <a:pt x="323732" y="399530"/>
                  <a:pt x="331107" y="392164"/>
                  <a:pt x="331107" y="383265"/>
                </a:cubicBezTo>
                <a:cubicBezTo>
                  <a:pt x="331107" y="374211"/>
                  <a:pt x="323732" y="366846"/>
                  <a:pt x="314666" y="366846"/>
                </a:cubicBezTo>
                <a:close/>
                <a:moveTo>
                  <a:pt x="118605" y="366846"/>
                </a:moveTo>
                <a:cubicBezTo>
                  <a:pt x="109539" y="366846"/>
                  <a:pt x="102164" y="374211"/>
                  <a:pt x="102164" y="383265"/>
                </a:cubicBezTo>
                <a:cubicBezTo>
                  <a:pt x="102164" y="392164"/>
                  <a:pt x="109539" y="399530"/>
                  <a:pt x="118605" y="399530"/>
                </a:cubicBezTo>
                <a:cubicBezTo>
                  <a:pt x="127517" y="399530"/>
                  <a:pt x="134892" y="392164"/>
                  <a:pt x="134892" y="383265"/>
                </a:cubicBezTo>
                <a:cubicBezTo>
                  <a:pt x="134892" y="374211"/>
                  <a:pt x="127517" y="366846"/>
                  <a:pt x="118605" y="366846"/>
                </a:cubicBezTo>
                <a:close/>
                <a:moveTo>
                  <a:pt x="249364" y="236265"/>
                </a:moveTo>
                <a:cubicBezTo>
                  <a:pt x="240298" y="236265"/>
                  <a:pt x="232923" y="243630"/>
                  <a:pt x="232923" y="252530"/>
                </a:cubicBezTo>
                <a:cubicBezTo>
                  <a:pt x="232923" y="261583"/>
                  <a:pt x="240298" y="268949"/>
                  <a:pt x="249364" y="268949"/>
                </a:cubicBezTo>
                <a:cubicBezTo>
                  <a:pt x="258275" y="268949"/>
                  <a:pt x="265651" y="261583"/>
                  <a:pt x="265651" y="252530"/>
                </a:cubicBezTo>
                <a:cubicBezTo>
                  <a:pt x="265651" y="243630"/>
                  <a:pt x="258275" y="236265"/>
                  <a:pt x="249364" y="236265"/>
                </a:cubicBezTo>
                <a:close/>
                <a:moveTo>
                  <a:pt x="249364" y="203581"/>
                </a:moveTo>
                <a:cubicBezTo>
                  <a:pt x="276407" y="203581"/>
                  <a:pt x="298379" y="225524"/>
                  <a:pt x="298379" y="252530"/>
                </a:cubicBezTo>
                <a:cubicBezTo>
                  <a:pt x="298379" y="265880"/>
                  <a:pt x="293155" y="277848"/>
                  <a:pt x="284550" y="286748"/>
                </a:cubicBezTo>
                <a:lnTo>
                  <a:pt x="314820" y="334162"/>
                </a:lnTo>
                <a:cubicBezTo>
                  <a:pt x="341863" y="334316"/>
                  <a:pt x="363835" y="356258"/>
                  <a:pt x="363835" y="383265"/>
                </a:cubicBezTo>
                <a:cubicBezTo>
                  <a:pt x="363835" y="410271"/>
                  <a:pt x="341709" y="432213"/>
                  <a:pt x="314666" y="432213"/>
                </a:cubicBezTo>
                <a:cubicBezTo>
                  <a:pt x="287623" y="432213"/>
                  <a:pt x="265651" y="410271"/>
                  <a:pt x="265651" y="383265"/>
                </a:cubicBezTo>
                <a:cubicBezTo>
                  <a:pt x="265651" y="368074"/>
                  <a:pt x="272565" y="354570"/>
                  <a:pt x="283321" y="345671"/>
                </a:cubicBezTo>
                <a:lnTo>
                  <a:pt x="255049" y="301172"/>
                </a:lnTo>
                <a:cubicBezTo>
                  <a:pt x="253205" y="301479"/>
                  <a:pt x="251207" y="301479"/>
                  <a:pt x="249364" y="301479"/>
                </a:cubicBezTo>
                <a:cubicBezTo>
                  <a:pt x="241835" y="301479"/>
                  <a:pt x="234613" y="299791"/>
                  <a:pt x="228159" y="296722"/>
                </a:cubicBezTo>
                <a:lnTo>
                  <a:pt x="162857" y="362089"/>
                </a:lnTo>
                <a:cubicBezTo>
                  <a:pt x="165930" y="368534"/>
                  <a:pt x="167620" y="375592"/>
                  <a:pt x="167620" y="383265"/>
                </a:cubicBezTo>
                <a:cubicBezTo>
                  <a:pt x="167620" y="410271"/>
                  <a:pt x="145648" y="432213"/>
                  <a:pt x="118605" y="432213"/>
                </a:cubicBezTo>
                <a:cubicBezTo>
                  <a:pt x="91562" y="432213"/>
                  <a:pt x="69436" y="410271"/>
                  <a:pt x="69436" y="383265"/>
                </a:cubicBezTo>
                <a:cubicBezTo>
                  <a:pt x="69436" y="356258"/>
                  <a:pt x="91562" y="334162"/>
                  <a:pt x="118605" y="334162"/>
                </a:cubicBezTo>
                <a:cubicBezTo>
                  <a:pt x="126134" y="334162"/>
                  <a:pt x="133202" y="336004"/>
                  <a:pt x="139655" y="338919"/>
                </a:cubicBezTo>
                <a:lnTo>
                  <a:pt x="205112" y="273705"/>
                </a:lnTo>
                <a:cubicBezTo>
                  <a:pt x="202038" y="267261"/>
                  <a:pt x="200348" y="260049"/>
                  <a:pt x="200348" y="252530"/>
                </a:cubicBezTo>
                <a:cubicBezTo>
                  <a:pt x="200348" y="225524"/>
                  <a:pt x="222321" y="203581"/>
                  <a:pt x="249364" y="203581"/>
                </a:cubicBezTo>
                <a:close/>
                <a:moveTo>
                  <a:pt x="40869" y="109700"/>
                </a:moveTo>
                <a:lnTo>
                  <a:pt x="40869" y="566757"/>
                </a:lnTo>
                <a:lnTo>
                  <a:pt x="392403" y="566757"/>
                </a:lnTo>
                <a:lnTo>
                  <a:pt x="392403" y="109700"/>
                </a:lnTo>
                <a:lnTo>
                  <a:pt x="335094" y="109700"/>
                </a:lnTo>
                <a:lnTo>
                  <a:pt x="335094" y="124122"/>
                </a:lnTo>
                <a:cubicBezTo>
                  <a:pt x="335094" y="152199"/>
                  <a:pt x="312355" y="175060"/>
                  <a:pt x="284239" y="175060"/>
                </a:cubicBezTo>
                <a:lnTo>
                  <a:pt x="149033" y="175060"/>
                </a:lnTo>
                <a:cubicBezTo>
                  <a:pt x="120917" y="175060"/>
                  <a:pt x="98178" y="152199"/>
                  <a:pt x="98178" y="124122"/>
                </a:cubicBezTo>
                <a:lnTo>
                  <a:pt x="98178" y="109700"/>
                </a:lnTo>
                <a:close/>
                <a:moveTo>
                  <a:pt x="216636" y="40812"/>
                </a:moveTo>
                <a:cubicBezTo>
                  <a:pt x="207878" y="40812"/>
                  <a:pt x="200811" y="47869"/>
                  <a:pt x="200811" y="56615"/>
                </a:cubicBezTo>
                <a:cubicBezTo>
                  <a:pt x="200811" y="67968"/>
                  <a:pt x="191592" y="77020"/>
                  <a:pt x="180376" y="77020"/>
                </a:cubicBezTo>
                <a:lnTo>
                  <a:pt x="139047" y="77020"/>
                </a:lnTo>
                <a:lnTo>
                  <a:pt x="139047" y="124122"/>
                </a:lnTo>
                <a:cubicBezTo>
                  <a:pt x="139047" y="129645"/>
                  <a:pt x="143502" y="134248"/>
                  <a:pt x="149033" y="134248"/>
                </a:cubicBezTo>
                <a:lnTo>
                  <a:pt x="284239" y="134248"/>
                </a:lnTo>
                <a:cubicBezTo>
                  <a:pt x="289770" y="134248"/>
                  <a:pt x="294226" y="129645"/>
                  <a:pt x="294226" y="124122"/>
                </a:cubicBezTo>
                <a:lnTo>
                  <a:pt x="294226" y="77020"/>
                </a:lnTo>
                <a:lnTo>
                  <a:pt x="252896" y="77020"/>
                </a:lnTo>
                <a:cubicBezTo>
                  <a:pt x="241680" y="77020"/>
                  <a:pt x="232461" y="67968"/>
                  <a:pt x="232461" y="56615"/>
                </a:cubicBezTo>
                <a:cubicBezTo>
                  <a:pt x="232461" y="47869"/>
                  <a:pt x="225394" y="40812"/>
                  <a:pt x="216636" y="40812"/>
                </a:cubicBezTo>
                <a:close/>
                <a:moveTo>
                  <a:pt x="216636" y="0"/>
                </a:moveTo>
                <a:cubicBezTo>
                  <a:pt x="240758" y="0"/>
                  <a:pt x="261346" y="15036"/>
                  <a:pt x="269643" y="36209"/>
                </a:cubicBezTo>
                <a:lnTo>
                  <a:pt x="314660" y="36209"/>
                </a:lnTo>
                <a:cubicBezTo>
                  <a:pt x="326030" y="36209"/>
                  <a:pt x="335094" y="45414"/>
                  <a:pt x="335094" y="56615"/>
                </a:cubicBezTo>
                <a:lnTo>
                  <a:pt x="335094" y="68889"/>
                </a:lnTo>
                <a:lnTo>
                  <a:pt x="412838" y="68889"/>
                </a:lnTo>
                <a:cubicBezTo>
                  <a:pt x="424053" y="68889"/>
                  <a:pt x="433272" y="78094"/>
                  <a:pt x="433272" y="89294"/>
                </a:cubicBezTo>
                <a:lnTo>
                  <a:pt x="433272" y="587163"/>
                </a:lnTo>
                <a:cubicBezTo>
                  <a:pt x="433272" y="598363"/>
                  <a:pt x="424053" y="607568"/>
                  <a:pt x="412838" y="607568"/>
                </a:cubicBezTo>
                <a:lnTo>
                  <a:pt x="20434" y="607568"/>
                </a:lnTo>
                <a:cubicBezTo>
                  <a:pt x="9219" y="607568"/>
                  <a:pt x="0" y="598363"/>
                  <a:pt x="0" y="587163"/>
                </a:cubicBezTo>
                <a:lnTo>
                  <a:pt x="0" y="89294"/>
                </a:lnTo>
                <a:cubicBezTo>
                  <a:pt x="0" y="78094"/>
                  <a:pt x="9219" y="68889"/>
                  <a:pt x="20434" y="68889"/>
                </a:cubicBezTo>
                <a:lnTo>
                  <a:pt x="98178" y="68889"/>
                </a:lnTo>
                <a:lnTo>
                  <a:pt x="98178" y="56615"/>
                </a:lnTo>
                <a:cubicBezTo>
                  <a:pt x="98178" y="45414"/>
                  <a:pt x="107243" y="36209"/>
                  <a:pt x="118612" y="36209"/>
                </a:cubicBezTo>
                <a:lnTo>
                  <a:pt x="163629" y="36209"/>
                </a:lnTo>
                <a:cubicBezTo>
                  <a:pt x="171926" y="15036"/>
                  <a:pt x="192514" y="0"/>
                  <a:pt x="216636" y="0"/>
                </a:cubicBezTo>
                <a:close/>
              </a:path>
            </a:pathLst>
          </a:custGeom>
          <a:solidFill>
            <a:srgbClr val="FFFFFF"/>
          </a:solidFill>
          <a:ln>
            <a:noFill/>
          </a:ln>
        </p:spPr>
        <p:txBody>
          <a:bodyPr/>
          <a:lstStyle/>
          <a:p>
            <a:endParaRPr lang="zh-CN" altLang="en-US"/>
          </a:p>
        </p:txBody>
      </p:sp>
      <p:sp>
        <p:nvSpPr>
          <p:cNvPr id="128" name="iconfont-11442-3656292">
            <a:extLst>
              <a:ext uri="{FF2B5EF4-FFF2-40B4-BE49-F238E27FC236}">
                <a16:creationId xmlns:a16="http://schemas.microsoft.com/office/drawing/2014/main" id="{37C43D0E-D284-9550-ABE1-BEBE7D5797D6}"/>
              </a:ext>
            </a:extLst>
          </p:cNvPr>
          <p:cNvSpPr>
            <a:spLocks noChangeAspect="1"/>
          </p:cNvSpPr>
          <p:nvPr/>
        </p:nvSpPr>
        <p:spPr bwMode="auto">
          <a:xfrm>
            <a:off x="4028045" y="3829768"/>
            <a:ext cx="318464" cy="318464"/>
          </a:xfrm>
          <a:custGeom>
            <a:avLst/>
            <a:gdLst>
              <a:gd name="T0" fmla="*/ 4201 w 12800"/>
              <a:gd name="T1" fmla="*/ 11606 h 12800"/>
              <a:gd name="T2" fmla="*/ 6400 w 12800"/>
              <a:gd name="T3" fmla="*/ 12800 h 12800"/>
              <a:gd name="T4" fmla="*/ 3505 w 12800"/>
              <a:gd name="T5" fmla="*/ 4613 h 12800"/>
              <a:gd name="T6" fmla="*/ 4283 w 12800"/>
              <a:gd name="T7" fmla="*/ 4398 h 12800"/>
              <a:gd name="T8" fmla="*/ 3304 w 12800"/>
              <a:gd name="T9" fmla="*/ 4219 h 12800"/>
              <a:gd name="T10" fmla="*/ 3508 w 12800"/>
              <a:gd name="T11" fmla="*/ 7352 h 12800"/>
              <a:gd name="T12" fmla="*/ 9944 w 12800"/>
              <a:gd name="T13" fmla="*/ 4749 h 12800"/>
              <a:gd name="T14" fmla="*/ 9405 w 12800"/>
              <a:gd name="T15" fmla="*/ 4233 h 12800"/>
              <a:gd name="T16" fmla="*/ 8815 w 12800"/>
              <a:gd name="T17" fmla="*/ 4457 h 12800"/>
              <a:gd name="T18" fmla="*/ 7286 w 12800"/>
              <a:gd name="T19" fmla="*/ 3957 h 12800"/>
              <a:gd name="T20" fmla="*/ 6406 w 12800"/>
              <a:gd name="T21" fmla="*/ 3833 h 12800"/>
              <a:gd name="T22" fmla="*/ 4376 w 12800"/>
              <a:gd name="T23" fmla="*/ 4538 h 12800"/>
              <a:gd name="T24" fmla="*/ 5532 w 12800"/>
              <a:gd name="T25" fmla="*/ 5299 h 12800"/>
              <a:gd name="T26" fmla="*/ 6730 w 12800"/>
              <a:gd name="T27" fmla="*/ 5224 h 12800"/>
              <a:gd name="T28" fmla="*/ 9420 w 12800"/>
              <a:gd name="T29" fmla="*/ 7066 h 12800"/>
              <a:gd name="T30" fmla="*/ 7691 w 12800"/>
              <a:gd name="T31" fmla="*/ 6651 h 12800"/>
              <a:gd name="T32" fmla="*/ 8268 w 12800"/>
              <a:gd name="T33" fmla="*/ 7924 h 12800"/>
              <a:gd name="T34" fmla="*/ 8053 w 12800"/>
              <a:gd name="T35" fmla="*/ 8773 h 12800"/>
              <a:gd name="T36" fmla="*/ 6755 w 12800"/>
              <a:gd name="T37" fmla="*/ 8568 h 12800"/>
              <a:gd name="T38" fmla="*/ 6621 w 12800"/>
              <a:gd name="T39" fmla="*/ 9020 h 12800"/>
              <a:gd name="T40" fmla="*/ 7634 w 12800"/>
              <a:gd name="T41" fmla="*/ 9591 h 12800"/>
              <a:gd name="T42" fmla="*/ 8605 w 12800"/>
              <a:gd name="T43" fmla="*/ 8797 h 12800"/>
              <a:gd name="T44" fmla="*/ 9737 w 12800"/>
              <a:gd name="T45" fmla="*/ 7951 h 12800"/>
              <a:gd name="T46" fmla="*/ 9932 w 12800"/>
              <a:gd name="T47" fmla="*/ 6712 h 12800"/>
              <a:gd name="T48" fmla="*/ 10411 w 12800"/>
              <a:gd name="T49" fmla="*/ 6163 h 12800"/>
              <a:gd name="T50" fmla="*/ 5886 w 12800"/>
              <a:gd name="T51" fmla="*/ 4335 h 12800"/>
              <a:gd name="T52" fmla="*/ 7155 w 12800"/>
              <a:gd name="T53" fmla="*/ 4359 h 12800"/>
              <a:gd name="T54" fmla="*/ 9067 w 12800"/>
              <a:gd name="T55" fmla="*/ 4837 h 12800"/>
              <a:gd name="T56" fmla="*/ 9980 w 12800"/>
              <a:gd name="T57" fmla="*/ 6073 h 12800"/>
              <a:gd name="T58" fmla="*/ 8055 w 12800"/>
              <a:gd name="T59" fmla="*/ 5593 h 12800"/>
              <a:gd name="T60" fmla="*/ 6359 w 12800"/>
              <a:gd name="T61" fmla="*/ 4757 h 12800"/>
              <a:gd name="T62" fmla="*/ 6622 w 12800"/>
              <a:gd name="T63" fmla="*/ 8778 h 12800"/>
              <a:gd name="T64" fmla="*/ 6168 w 12800"/>
              <a:gd name="T65" fmla="*/ 7950 h 12800"/>
              <a:gd name="T66" fmla="*/ 5599 w 12800"/>
              <a:gd name="T67" fmla="*/ 7526 h 12800"/>
              <a:gd name="T68" fmla="*/ 5351 w 12800"/>
              <a:gd name="T69" fmla="*/ 7362 h 12800"/>
              <a:gd name="T70" fmla="*/ 4723 w 12800"/>
              <a:gd name="T71" fmla="*/ 6941 h 12800"/>
              <a:gd name="T72" fmla="*/ 4533 w 12800"/>
              <a:gd name="T73" fmla="*/ 6930 h 12800"/>
              <a:gd name="T74" fmla="*/ 4138 w 12800"/>
              <a:gd name="T75" fmla="*/ 7215 h 12800"/>
              <a:gd name="T76" fmla="*/ 3987 w 12800"/>
              <a:gd name="T77" fmla="*/ 8281 h 12800"/>
              <a:gd name="T78" fmla="*/ 4372 w 12800"/>
              <a:gd name="T79" fmla="*/ 8408 h 12800"/>
              <a:gd name="T80" fmla="*/ 4787 w 12800"/>
              <a:gd name="T81" fmla="*/ 8701 h 12800"/>
              <a:gd name="T82" fmla="*/ 5298 w 12800"/>
              <a:gd name="T83" fmla="*/ 9032 h 12800"/>
              <a:gd name="T84" fmla="*/ 5747 w 12800"/>
              <a:gd name="T85" fmla="*/ 9295 h 12800"/>
              <a:gd name="T86" fmla="*/ 5828 w 12800"/>
              <a:gd name="T87" fmla="*/ 8816 h 12800"/>
              <a:gd name="T88" fmla="*/ 6354 w 12800"/>
              <a:gd name="T89" fmla="*/ 8321 h 12800"/>
              <a:gd name="T90" fmla="*/ 5955 w 12800"/>
              <a:gd name="T91" fmla="*/ 8957 h 12800"/>
              <a:gd name="T92" fmla="*/ 5822 w 12800"/>
              <a:gd name="T93" fmla="*/ 8939 h 12800"/>
              <a:gd name="T94" fmla="*/ 5571 w 12800"/>
              <a:gd name="T95" fmla="*/ 8193 h 12800"/>
              <a:gd name="T96" fmla="*/ 5740 w 12800"/>
              <a:gd name="T97" fmla="*/ 8250 h 12800"/>
              <a:gd name="T98" fmla="*/ 5266 w 12800"/>
              <a:gd name="T99" fmla="*/ 8657 h 12800"/>
              <a:gd name="T100" fmla="*/ 4578 w 12800"/>
              <a:gd name="T101" fmla="*/ 7693 h 12800"/>
              <a:gd name="T102" fmla="*/ 4156 w 12800"/>
              <a:gd name="T103" fmla="*/ 7966 h 12800"/>
              <a:gd name="T104" fmla="*/ 4636 w 12800"/>
              <a:gd name="T105" fmla="*/ 7231 h 12800"/>
              <a:gd name="T106" fmla="*/ 4764 w 12800"/>
              <a:gd name="T107" fmla="*/ 7212 h 12800"/>
              <a:gd name="T108" fmla="*/ 5091 w 12800"/>
              <a:gd name="T109" fmla="*/ 7743 h 12800"/>
              <a:gd name="T110" fmla="*/ 5120 w 12800"/>
              <a:gd name="T111" fmla="*/ 8090 h 12800"/>
              <a:gd name="T112" fmla="*/ 4739 w 12800"/>
              <a:gd name="T113" fmla="*/ 832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00" h="12800">
                <a:moveTo>
                  <a:pt x="6400" y="750"/>
                </a:moveTo>
                <a:cubicBezTo>
                  <a:pt x="7163" y="750"/>
                  <a:pt x="7903" y="899"/>
                  <a:pt x="8599" y="1194"/>
                </a:cubicBezTo>
                <a:cubicBezTo>
                  <a:pt x="9272" y="1478"/>
                  <a:pt x="9876" y="1886"/>
                  <a:pt x="10395" y="2405"/>
                </a:cubicBezTo>
                <a:cubicBezTo>
                  <a:pt x="10914" y="2924"/>
                  <a:pt x="11322" y="3528"/>
                  <a:pt x="11606" y="4201"/>
                </a:cubicBezTo>
                <a:cubicBezTo>
                  <a:pt x="11901" y="4897"/>
                  <a:pt x="12050" y="5637"/>
                  <a:pt x="12050" y="6400"/>
                </a:cubicBezTo>
                <a:cubicBezTo>
                  <a:pt x="12050" y="7163"/>
                  <a:pt x="11901" y="7903"/>
                  <a:pt x="11606" y="8599"/>
                </a:cubicBezTo>
                <a:cubicBezTo>
                  <a:pt x="11322" y="9272"/>
                  <a:pt x="10914" y="9876"/>
                  <a:pt x="10395" y="10395"/>
                </a:cubicBezTo>
                <a:cubicBezTo>
                  <a:pt x="9876" y="10914"/>
                  <a:pt x="9272" y="11322"/>
                  <a:pt x="8599" y="11606"/>
                </a:cubicBezTo>
                <a:cubicBezTo>
                  <a:pt x="7903" y="11901"/>
                  <a:pt x="7163" y="12050"/>
                  <a:pt x="6400" y="12050"/>
                </a:cubicBezTo>
                <a:cubicBezTo>
                  <a:pt x="5637" y="12050"/>
                  <a:pt x="4897" y="11901"/>
                  <a:pt x="4201" y="11606"/>
                </a:cubicBezTo>
                <a:cubicBezTo>
                  <a:pt x="3528" y="11322"/>
                  <a:pt x="2924" y="10914"/>
                  <a:pt x="2405" y="10395"/>
                </a:cubicBezTo>
                <a:cubicBezTo>
                  <a:pt x="1886" y="9876"/>
                  <a:pt x="1478" y="9272"/>
                  <a:pt x="1194" y="8599"/>
                </a:cubicBezTo>
                <a:cubicBezTo>
                  <a:pt x="899" y="7903"/>
                  <a:pt x="750" y="7163"/>
                  <a:pt x="750" y="6400"/>
                </a:cubicBezTo>
                <a:cubicBezTo>
                  <a:pt x="750" y="5637"/>
                  <a:pt x="899" y="4897"/>
                  <a:pt x="1194" y="4201"/>
                </a:cubicBezTo>
                <a:cubicBezTo>
                  <a:pt x="1478" y="3528"/>
                  <a:pt x="1886" y="2924"/>
                  <a:pt x="2405" y="2405"/>
                </a:cubicBezTo>
                <a:cubicBezTo>
                  <a:pt x="2924" y="1886"/>
                  <a:pt x="3528" y="1478"/>
                  <a:pt x="4201" y="1194"/>
                </a:cubicBezTo>
                <a:cubicBezTo>
                  <a:pt x="4897" y="899"/>
                  <a:pt x="5637" y="750"/>
                  <a:pt x="6400" y="750"/>
                </a:cubicBezTo>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3800" y="7468"/>
                </a:moveTo>
                <a:cubicBezTo>
                  <a:pt x="3877" y="7372"/>
                  <a:pt x="3881" y="7177"/>
                  <a:pt x="3809" y="7074"/>
                </a:cubicBezTo>
                <a:cubicBezTo>
                  <a:pt x="3721" y="6951"/>
                  <a:pt x="3581" y="6819"/>
                  <a:pt x="3391" y="6683"/>
                </a:cubicBezTo>
                <a:cubicBezTo>
                  <a:pt x="3219" y="6561"/>
                  <a:pt x="3028" y="6470"/>
                  <a:pt x="2880" y="6404"/>
                </a:cubicBezTo>
                <a:cubicBezTo>
                  <a:pt x="2823" y="6379"/>
                  <a:pt x="2818" y="6375"/>
                  <a:pt x="2823" y="6327"/>
                </a:cubicBezTo>
                <a:cubicBezTo>
                  <a:pt x="2833" y="6218"/>
                  <a:pt x="2847" y="6088"/>
                  <a:pt x="2868" y="5955"/>
                </a:cubicBezTo>
                <a:cubicBezTo>
                  <a:pt x="2905" y="5727"/>
                  <a:pt x="2981" y="5498"/>
                  <a:pt x="3114" y="5211"/>
                </a:cubicBezTo>
                <a:cubicBezTo>
                  <a:pt x="3201" y="5025"/>
                  <a:pt x="3322" y="4840"/>
                  <a:pt x="3505" y="4613"/>
                </a:cubicBezTo>
                <a:cubicBezTo>
                  <a:pt x="3526" y="4587"/>
                  <a:pt x="3550" y="4561"/>
                  <a:pt x="3571" y="4561"/>
                </a:cubicBezTo>
                <a:cubicBezTo>
                  <a:pt x="3575" y="4561"/>
                  <a:pt x="3579" y="4562"/>
                  <a:pt x="3584" y="4563"/>
                </a:cubicBezTo>
                <a:cubicBezTo>
                  <a:pt x="3599" y="4569"/>
                  <a:pt x="3614" y="4574"/>
                  <a:pt x="3628" y="4580"/>
                </a:cubicBezTo>
                <a:cubicBezTo>
                  <a:pt x="3664" y="4593"/>
                  <a:pt x="3701" y="4607"/>
                  <a:pt x="3742" y="4616"/>
                </a:cubicBezTo>
                <a:cubicBezTo>
                  <a:pt x="3785" y="4626"/>
                  <a:pt x="3836" y="4638"/>
                  <a:pt x="3887" y="4655"/>
                </a:cubicBezTo>
                <a:cubicBezTo>
                  <a:pt x="3920" y="4667"/>
                  <a:pt x="3950" y="4672"/>
                  <a:pt x="3978" y="4672"/>
                </a:cubicBezTo>
                <a:cubicBezTo>
                  <a:pt x="4016" y="4672"/>
                  <a:pt x="4050" y="4662"/>
                  <a:pt x="4081" y="4642"/>
                </a:cubicBezTo>
                <a:cubicBezTo>
                  <a:pt x="4114" y="4621"/>
                  <a:pt x="4144" y="4589"/>
                  <a:pt x="4176" y="4539"/>
                </a:cubicBezTo>
                <a:cubicBezTo>
                  <a:pt x="4204" y="4496"/>
                  <a:pt x="4237" y="4453"/>
                  <a:pt x="4277" y="4407"/>
                </a:cubicBezTo>
                <a:cubicBezTo>
                  <a:pt x="4280" y="4404"/>
                  <a:pt x="4282" y="4401"/>
                  <a:pt x="4283" y="4398"/>
                </a:cubicBezTo>
                <a:cubicBezTo>
                  <a:pt x="4302" y="4366"/>
                  <a:pt x="4304" y="4336"/>
                  <a:pt x="4291" y="4311"/>
                </a:cubicBezTo>
                <a:cubicBezTo>
                  <a:pt x="4271" y="4273"/>
                  <a:pt x="4227" y="4269"/>
                  <a:pt x="4203" y="4267"/>
                </a:cubicBezTo>
                <a:lnTo>
                  <a:pt x="4200" y="4267"/>
                </a:lnTo>
                <a:cubicBezTo>
                  <a:pt x="4145" y="4261"/>
                  <a:pt x="4087" y="4253"/>
                  <a:pt x="4024" y="4240"/>
                </a:cubicBezTo>
                <a:cubicBezTo>
                  <a:pt x="3920" y="4220"/>
                  <a:pt x="3815" y="4191"/>
                  <a:pt x="3708" y="4162"/>
                </a:cubicBezTo>
                <a:cubicBezTo>
                  <a:pt x="3690" y="4157"/>
                  <a:pt x="3670" y="4149"/>
                  <a:pt x="3649" y="4141"/>
                </a:cubicBezTo>
                <a:cubicBezTo>
                  <a:pt x="3602" y="4123"/>
                  <a:pt x="3549" y="4102"/>
                  <a:pt x="3495" y="4102"/>
                </a:cubicBezTo>
                <a:cubicBezTo>
                  <a:pt x="3468" y="4102"/>
                  <a:pt x="3443" y="4108"/>
                  <a:pt x="3420" y="4117"/>
                </a:cubicBezTo>
                <a:cubicBezTo>
                  <a:pt x="3378" y="4136"/>
                  <a:pt x="3348" y="4169"/>
                  <a:pt x="3323" y="4198"/>
                </a:cubicBezTo>
                <a:cubicBezTo>
                  <a:pt x="3316" y="4206"/>
                  <a:pt x="3310" y="4213"/>
                  <a:pt x="3304" y="4219"/>
                </a:cubicBezTo>
                <a:cubicBezTo>
                  <a:pt x="3293" y="4231"/>
                  <a:pt x="3282" y="4242"/>
                  <a:pt x="3272" y="4253"/>
                </a:cubicBezTo>
                <a:cubicBezTo>
                  <a:pt x="3239" y="4286"/>
                  <a:pt x="3205" y="4321"/>
                  <a:pt x="3175" y="4362"/>
                </a:cubicBezTo>
                <a:cubicBezTo>
                  <a:pt x="3149" y="4397"/>
                  <a:pt x="3120" y="4433"/>
                  <a:pt x="3093" y="4467"/>
                </a:cubicBezTo>
                <a:cubicBezTo>
                  <a:pt x="3056" y="4512"/>
                  <a:pt x="3018" y="4558"/>
                  <a:pt x="2983" y="4608"/>
                </a:cubicBezTo>
                <a:cubicBezTo>
                  <a:pt x="2925" y="4693"/>
                  <a:pt x="2870" y="4784"/>
                  <a:pt x="2815" y="4886"/>
                </a:cubicBezTo>
                <a:cubicBezTo>
                  <a:pt x="2532" y="5409"/>
                  <a:pt x="2394" y="5956"/>
                  <a:pt x="2404" y="6513"/>
                </a:cubicBezTo>
                <a:cubicBezTo>
                  <a:pt x="2407" y="6673"/>
                  <a:pt x="2577" y="6742"/>
                  <a:pt x="2700" y="6792"/>
                </a:cubicBezTo>
                <a:cubicBezTo>
                  <a:pt x="2727" y="6803"/>
                  <a:pt x="2752" y="6813"/>
                  <a:pt x="2772" y="6823"/>
                </a:cubicBezTo>
                <a:cubicBezTo>
                  <a:pt x="3028" y="6946"/>
                  <a:pt x="3234" y="7091"/>
                  <a:pt x="3440" y="7293"/>
                </a:cubicBezTo>
                <a:cubicBezTo>
                  <a:pt x="3462" y="7314"/>
                  <a:pt x="3485" y="7334"/>
                  <a:pt x="3508" y="7352"/>
                </a:cubicBezTo>
                <a:cubicBezTo>
                  <a:pt x="3530" y="7370"/>
                  <a:pt x="3551" y="7388"/>
                  <a:pt x="3570" y="7407"/>
                </a:cubicBezTo>
                <a:cubicBezTo>
                  <a:pt x="3575" y="7412"/>
                  <a:pt x="3583" y="7421"/>
                  <a:pt x="3590" y="7429"/>
                </a:cubicBezTo>
                <a:cubicBezTo>
                  <a:pt x="3622" y="7466"/>
                  <a:pt x="3661" y="7512"/>
                  <a:pt x="3716" y="7512"/>
                </a:cubicBezTo>
                <a:lnTo>
                  <a:pt x="3716" y="7512"/>
                </a:lnTo>
                <a:cubicBezTo>
                  <a:pt x="3738" y="7512"/>
                  <a:pt x="3770" y="7505"/>
                  <a:pt x="3800" y="7468"/>
                </a:cubicBezTo>
                <a:close/>
                <a:moveTo>
                  <a:pt x="10411" y="6163"/>
                </a:moveTo>
                <a:cubicBezTo>
                  <a:pt x="10408" y="6127"/>
                  <a:pt x="10404" y="6089"/>
                  <a:pt x="10402" y="6052"/>
                </a:cubicBezTo>
                <a:cubicBezTo>
                  <a:pt x="10399" y="5981"/>
                  <a:pt x="10387" y="5904"/>
                  <a:pt x="10368" y="5824"/>
                </a:cubicBezTo>
                <a:cubicBezTo>
                  <a:pt x="10331" y="5666"/>
                  <a:pt x="10296" y="5538"/>
                  <a:pt x="10258" y="5420"/>
                </a:cubicBezTo>
                <a:cubicBezTo>
                  <a:pt x="10184" y="5189"/>
                  <a:pt x="10081" y="4969"/>
                  <a:pt x="9944" y="4749"/>
                </a:cubicBezTo>
                <a:cubicBezTo>
                  <a:pt x="9890" y="4663"/>
                  <a:pt x="9831" y="4579"/>
                  <a:pt x="9773" y="4499"/>
                </a:cubicBezTo>
                <a:cubicBezTo>
                  <a:pt x="9747" y="4462"/>
                  <a:pt x="9721" y="4426"/>
                  <a:pt x="9695" y="4389"/>
                </a:cubicBezTo>
                <a:cubicBezTo>
                  <a:pt x="9693" y="4385"/>
                  <a:pt x="9690" y="4382"/>
                  <a:pt x="9687" y="4379"/>
                </a:cubicBezTo>
                <a:cubicBezTo>
                  <a:pt x="9679" y="4372"/>
                  <a:pt x="9670" y="4365"/>
                  <a:pt x="9662" y="4359"/>
                </a:cubicBezTo>
                <a:cubicBezTo>
                  <a:pt x="9629" y="4333"/>
                  <a:pt x="9608" y="4315"/>
                  <a:pt x="9601" y="4288"/>
                </a:cubicBezTo>
                <a:cubicBezTo>
                  <a:pt x="9597" y="4273"/>
                  <a:pt x="9586" y="4260"/>
                  <a:pt x="9571" y="4254"/>
                </a:cubicBezTo>
                <a:cubicBezTo>
                  <a:pt x="9563" y="4251"/>
                  <a:pt x="9558" y="4246"/>
                  <a:pt x="9555" y="4238"/>
                </a:cubicBezTo>
                <a:cubicBezTo>
                  <a:pt x="9547" y="4219"/>
                  <a:pt x="9529" y="4207"/>
                  <a:pt x="9508" y="4207"/>
                </a:cubicBezTo>
                <a:lnTo>
                  <a:pt x="9450" y="4207"/>
                </a:lnTo>
                <a:cubicBezTo>
                  <a:pt x="9431" y="4207"/>
                  <a:pt x="9414" y="4217"/>
                  <a:pt x="9405" y="4233"/>
                </a:cubicBezTo>
                <a:cubicBezTo>
                  <a:pt x="9400" y="4235"/>
                  <a:pt x="9394" y="4237"/>
                  <a:pt x="9388" y="4241"/>
                </a:cubicBezTo>
                <a:cubicBezTo>
                  <a:pt x="9369" y="4252"/>
                  <a:pt x="9351" y="4263"/>
                  <a:pt x="9333" y="4275"/>
                </a:cubicBezTo>
                <a:cubicBezTo>
                  <a:pt x="9288" y="4304"/>
                  <a:pt x="9245" y="4332"/>
                  <a:pt x="9196" y="4338"/>
                </a:cubicBezTo>
                <a:cubicBezTo>
                  <a:pt x="9190" y="4339"/>
                  <a:pt x="9185" y="4341"/>
                  <a:pt x="9180" y="4343"/>
                </a:cubicBezTo>
                <a:lnTo>
                  <a:pt x="9150" y="4358"/>
                </a:lnTo>
                <a:cubicBezTo>
                  <a:pt x="9146" y="4360"/>
                  <a:pt x="9142" y="4363"/>
                  <a:pt x="9138" y="4366"/>
                </a:cubicBezTo>
                <a:cubicBezTo>
                  <a:pt x="9111" y="4392"/>
                  <a:pt x="9071" y="4401"/>
                  <a:pt x="9029" y="4411"/>
                </a:cubicBezTo>
                <a:cubicBezTo>
                  <a:pt x="9019" y="4413"/>
                  <a:pt x="9009" y="4415"/>
                  <a:pt x="9000" y="4417"/>
                </a:cubicBezTo>
                <a:cubicBezTo>
                  <a:pt x="8984" y="4421"/>
                  <a:pt x="8968" y="4426"/>
                  <a:pt x="8952" y="4430"/>
                </a:cubicBezTo>
                <a:cubicBezTo>
                  <a:pt x="8904" y="4444"/>
                  <a:pt x="8859" y="4457"/>
                  <a:pt x="8815" y="4457"/>
                </a:cubicBezTo>
                <a:cubicBezTo>
                  <a:pt x="8802" y="4457"/>
                  <a:pt x="8789" y="4456"/>
                  <a:pt x="8777" y="4453"/>
                </a:cubicBezTo>
                <a:cubicBezTo>
                  <a:pt x="8643" y="4426"/>
                  <a:pt x="8542" y="4401"/>
                  <a:pt x="8449" y="4370"/>
                </a:cubicBezTo>
                <a:cubicBezTo>
                  <a:pt x="8405" y="4355"/>
                  <a:pt x="8360" y="4341"/>
                  <a:pt x="8317" y="4328"/>
                </a:cubicBezTo>
                <a:cubicBezTo>
                  <a:pt x="8206" y="4294"/>
                  <a:pt x="8101" y="4262"/>
                  <a:pt x="8001" y="4212"/>
                </a:cubicBezTo>
                <a:cubicBezTo>
                  <a:pt x="7997" y="4210"/>
                  <a:pt x="7993" y="4209"/>
                  <a:pt x="7989" y="4208"/>
                </a:cubicBezTo>
                <a:cubicBezTo>
                  <a:pt x="7875" y="4183"/>
                  <a:pt x="7774" y="4147"/>
                  <a:pt x="7682" y="4096"/>
                </a:cubicBezTo>
                <a:cubicBezTo>
                  <a:pt x="7677" y="4094"/>
                  <a:pt x="7672" y="4092"/>
                  <a:pt x="7667" y="4091"/>
                </a:cubicBezTo>
                <a:cubicBezTo>
                  <a:pt x="7589" y="4077"/>
                  <a:pt x="7516" y="4047"/>
                  <a:pt x="7440" y="4015"/>
                </a:cubicBezTo>
                <a:cubicBezTo>
                  <a:pt x="7410" y="4002"/>
                  <a:pt x="7379" y="3990"/>
                  <a:pt x="7348" y="3978"/>
                </a:cubicBezTo>
                <a:cubicBezTo>
                  <a:pt x="7327" y="3970"/>
                  <a:pt x="7306" y="3963"/>
                  <a:pt x="7286" y="3957"/>
                </a:cubicBezTo>
                <a:cubicBezTo>
                  <a:pt x="7236" y="3940"/>
                  <a:pt x="7188" y="3925"/>
                  <a:pt x="7148" y="3896"/>
                </a:cubicBezTo>
                <a:cubicBezTo>
                  <a:pt x="7139" y="3889"/>
                  <a:pt x="7128" y="3886"/>
                  <a:pt x="7116" y="3886"/>
                </a:cubicBezTo>
                <a:cubicBezTo>
                  <a:pt x="7114" y="3886"/>
                  <a:pt x="7112" y="3886"/>
                  <a:pt x="7109" y="3886"/>
                </a:cubicBezTo>
                <a:cubicBezTo>
                  <a:pt x="7092" y="3886"/>
                  <a:pt x="7090" y="3883"/>
                  <a:pt x="7088" y="3880"/>
                </a:cubicBezTo>
                <a:cubicBezTo>
                  <a:pt x="7078" y="3865"/>
                  <a:pt x="7062" y="3857"/>
                  <a:pt x="7045" y="3857"/>
                </a:cubicBezTo>
                <a:cubicBezTo>
                  <a:pt x="7039" y="3857"/>
                  <a:pt x="7034" y="3857"/>
                  <a:pt x="7028" y="3858"/>
                </a:cubicBezTo>
                <a:cubicBezTo>
                  <a:pt x="6952" y="3814"/>
                  <a:pt x="6875" y="3792"/>
                  <a:pt x="6793" y="3792"/>
                </a:cubicBezTo>
                <a:cubicBezTo>
                  <a:pt x="6768" y="3792"/>
                  <a:pt x="6743" y="3794"/>
                  <a:pt x="6717" y="3798"/>
                </a:cubicBezTo>
                <a:cubicBezTo>
                  <a:pt x="6666" y="3807"/>
                  <a:pt x="6613" y="3811"/>
                  <a:pt x="6561" y="3816"/>
                </a:cubicBezTo>
                <a:cubicBezTo>
                  <a:pt x="6510" y="3820"/>
                  <a:pt x="6458" y="3825"/>
                  <a:pt x="6406" y="3833"/>
                </a:cubicBezTo>
                <a:cubicBezTo>
                  <a:pt x="6228" y="3860"/>
                  <a:pt x="6080" y="3882"/>
                  <a:pt x="5940" y="3901"/>
                </a:cubicBezTo>
                <a:cubicBezTo>
                  <a:pt x="5904" y="3906"/>
                  <a:pt x="5867" y="3911"/>
                  <a:pt x="5831" y="3916"/>
                </a:cubicBezTo>
                <a:cubicBezTo>
                  <a:pt x="5752" y="3926"/>
                  <a:pt x="5670" y="3937"/>
                  <a:pt x="5590" y="3950"/>
                </a:cubicBezTo>
                <a:lnTo>
                  <a:pt x="5541" y="3959"/>
                </a:lnTo>
                <a:cubicBezTo>
                  <a:pt x="5381" y="3986"/>
                  <a:pt x="5216" y="4014"/>
                  <a:pt x="5055" y="4028"/>
                </a:cubicBezTo>
                <a:cubicBezTo>
                  <a:pt x="4896" y="4041"/>
                  <a:pt x="4770" y="4104"/>
                  <a:pt x="4659" y="4225"/>
                </a:cubicBezTo>
                <a:lnTo>
                  <a:pt x="4637" y="4249"/>
                </a:lnTo>
                <a:cubicBezTo>
                  <a:pt x="4563" y="4330"/>
                  <a:pt x="4487" y="4413"/>
                  <a:pt x="4412" y="4495"/>
                </a:cubicBezTo>
                <a:cubicBezTo>
                  <a:pt x="4398" y="4503"/>
                  <a:pt x="4387" y="4514"/>
                  <a:pt x="4380" y="4528"/>
                </a:cubicBezTo>
                <a:cubicBezTo>
                  <a:pt x="4378" y="4531"/>
                  <a:pt x="4377" y="4534"/>
                  <a:pt x="4376" y="4538"/>
                </a:cubicBezTo>
                <a:cubicBezTo>
                  <a:pt x="4370" y="4559"/>
                  <a:pt x="4352" y="4573"/>
                  <a:pt x="4322" y="4594"/>
                </a:cubicBezTo>
                <a:lnTo>
                  <a:pt x="4321" y="4595"/>
                </a:lnTo>
                <a:cubicBezTo>
                  <a:pt x="4317" y="4598"/>
                  <a:pt x="4313" y="4601"/>
                  <a:pt x="4310" y="4605"/>
                </a:cubicBezTo>
                <a:cubicBezTo>
                  <a:pt x="4209" y="4736"/>
                  <a:pt x="4084" y="4864"/>
                  <a:pt x="3927" y="4996"/>
                </a:cubicBezTo>
                <a:cubicBezTo>
                  <a:pt x="3906" y="5014"/>
                  <a:pt x="3874" y="5053"/>
                  <a:pt x="3891" y="5123"/>
                </a:cubicBezTo>
                <a:cubicBezTo>
                  <a:pt x="3914" y="5216"/>
                  <a:pt x="3967" y="5295"/>
                  <a:pt x="4043" y="5351"/>
                </a:cubicBezTo>
                <a:cubicBezTo>
                  <a:pt x="4269" y="5517"/>
                  <a:pt x="4474" y="5598"/>
                  <a:pt x="4670" y="5598"/>
                </a:cubicBezTo>
                <a:cubicBezTo>
                  <a:pt x="4677" y="5598"/>
                  <a:pt x="4685" y="5597"/>
                  <a:pt x="4693" y="5597"/>
                </a:cubicBezTo>
                <a:cubicBezTo>
                  <a:pt x="4856" y="5592"/>
                  <a:pt x="5098" y="5531"/>
                  <a:pt x="5269" y="5452"/>
                </a:cubicBezTo>
                <a:cubicBezTo>
                  <a:pt x="5356" y="5411"/>
                  <a:pt x="5446" y="5354"/>
                  <a:pt x="5532" y="5299"/>
                </a:cubicBezTo>
                <a:cubicBezTo>
                  <a:pt x="5607" y="5251"/>
                  <a:pt x="5685" y="5201"/>
                  <a:pt x="5760" y="5164"/>
                </a:cubicBezTo>
                <a:cubicBezTo>
                  <a:pt x="5776" y="5155"/>
                  <a:pt x="5789" y="5146"/>
                  <a:pt x="5801" y="5137"/>
                </a:cubicBezTo>
                <a:cubicBezTo>
                  <a:pt x="5812" y="5128"/>
                  <a:pt x="5823" y="5120"/>
                  <a:pt x="5829" y="5120"/>
                </a:cubicBezTo>
                <a:cubicBezTo>
                  <a:pt x="5830" y="5120"/>
                  <a:pt x="5831" y="5120"/>
                  <a:pt x="5832" y="5120"/>
                </a:cubicBezTo>
                <a:cubicBezTo>
                  <a:pt x="5950" y="5144"/>
                  <a:pt x="6070" y="5155"/>
                  <a:pt x="6186" y="5165"/>
                </a:cubicBezTo>
                <a:cubicBezTo>
                  <a:pt x="6229" y="5169"/>
                  <a:pt x="6273" y="5173"/>
                  <a:pt x="6316" y="5177"/>
                </a:cubicBezTo>
                <a:cubicBezTo>
                  <a:pt x="6352" y="5181"/>
                  <a:pt x="6390" y="5186"/>
                  <a:pt x="6426" y="5190"/>
                </a:cubicBezTo>
                <a:cubicBezTo>
                  <a:pt x="6498" y="5199"/>
                  <a:pt x="6573" y="5209"/>
                  <a:pt x="6649" y="5212"/>
                </a:cubicBezTo>
                <a:cubicBezTo>
                  <a:pt x="6654" y="5212"/>
                  <a:pt x="6660" y="5212"/>
                  <a:pt x="6666" y="5212"/>
                </a:cubicBezTo>
                <a:cubicBezTo>
                  <a:pt x="6690" y="5213"/>
                  <a:pt x="6714" y="5213"/>
                  <a:pt x="6730" y="5224"/>
                </a:cubicBezTo>
                <a:cubicBezTo>
                  <a:pt x="6805" y="5274"/>
                  <a:pt x="6880" y="5323"/>
                  <a:pt x="6955" y="5371"/>
                </a:cubicBezTo>
                <a:cubicBezTo>
                  <a:pt x="7004" y="5403"/>
                  <a:pt x="7056" y="5437"/>
                  <a:pt x="7126" y="5483"/>
                </a:cubicBezTo>
                <a:cubicBezTo>
                  <a:pt x="7296" y="5594"/>
                  <a:pt x="7405" y="5667"/>
                  <a:pt x="7520" y="5744"/>
                </a:cubicBezTo>
                <a:cubicBezTo>
                  <a:pt x="7607" y="5803"/>
                  <a:pt x="7697" y="5863"/>
                  <a:pt x="7822" y="5946"/>
                </a:cubicBezTo>
                <a:cubicBezTo>
                  <a:pt x="7877" y="5982"/>
                  <a:pt x="7932" y="6019"/>
                  <a:pt x="7987" y="6055"/>
                </a:cubicBezTo>
                <a:cubicBezTo>
                  <a:pt x="8183" y="6184"/>
                  <a:pt x="8385" y="6318"/>
                  <a:pt x="8581" y="6455"/>
                </a:cubicBezTo>
                <a:cubicBezTo>
                  <a:pt x="8760" y="6581"/>
                  <a:pt x="8940" y="6714"/>
                  <a:pt x="9114" y="6842"/>
                </a:cubicBezTo>
                <a:cubicBezTo>
                  <a:pt x="9166" y="6881"/>
                  <a:pt x="9218" y="6919"/>
                  <a:pt x="9271" y="6958"/>
                </a:cubicBezTo>
                <a:cubicBezTo>
                  <a:pt x="9300" y="6980"/>
                  <a:pt x="9330" y="7001"/>
                  <a:pt x="9360" y="7023"/>
                </a:cubicBezTo>
                <a:cubicBezTo>
                  <a:pt x="9380" y="7038"/>
                  <a:pt x="9400" y="7052"/>
                  <a:pt x="9420" y="7066"/>
                </a:cubicBezTo>
                <a:cubicBezTo>
                  <a:pt x="9507" y="7127"/>
                  <a:pt x="9590" y="7185"/>
                  <a:pt x="9648" y="7271"/>
                </a:cubicBezTo>
                <a:cubicBezTo>
                  <a:pt x="9696" y="7343"/>
                  <a:pt x="9680" y="7468"/>
                  <a:pt x="9633" y="7521"/>
                </a:cubicBezTo>
                <a:cubicBezTo>
                  <a:pt x="9602" y="7555"/>
                  <a:pt x="9549" y="7576"/>
                  <a:pt x="9494" y="7576"/>
                </a:cubicBezTo>
                <a:cubicBezTo>
                  <a:pt x="9460" y="7576"/>
                  <a:pt x="9427" y="7568"/>
                  <a:pt x="9398" y="7553"/>
                </a:cubicBezTo>
                <a:cubicBezTo>
                  <a:pt x="9241" y="7470"/>
                  <a:pt x="9070" y="7378"/>
                  <a:pt x="8861" y="7264"/>
                </a:cubicBezTo>
                <a:cubicBezTo>
                  <a:pt x="8666" y="7157"/>
                  <a:pt x="8503" y="7068"/>
                  <a:pt x="8339" y="6975"/>
                </a:cubicBezTo>
                <a:cubicBezTo>
                  <a:pt x="8293" y="6948"/>
                  <a:pt x="8246" y="6923"/>
                  <a:pt x="8200" y="6898"/>
                </a:cubicBezTo>
                <a:cubicBezTo>
                  <a:pt x="8122" y="6857"/>
                  <a:pt x="8042" y="6814"/>
                  <a:pt x="7967" y="6766"/>
                </a:cubicBezTo>
                <a:cubicBezTo>
                  <a:pt x="7904" y="6726"/>
                  <a:pt x="7829" y="6683"/>
                  <a:pt x="7749" y="6659"/>
                </a:cubicBezTo>
                <a:cubicBezTo>
                  <a:pt x="7730" y="6654"/>
                  <a:pt x="7711" y="6651"/>
                  <a:pt x="7691" y="6651"/>
                </a:cubicBezTo>
                <a:cubicBezTo>
                  <a:pt x="7606" y="6651"/>
                  <a:pt x="7536" y="6707"/>
                  <a:pt x="7499" y="6807"/>
                </a:cubicBezTo>
                <a:cubicBezTo>
                  <a:pt x="7468" y="6890"/>
                  <a:pt x="7516" y="7002"/>
                  <a:pt x="7606" y="7055"/>
                </a:cubicBezTo>
                <a:cubicBezTo>
                  <a:pt x="7643" y="7077"/>
                  <a:pt x="7680" y="7096"/>
                  <a:pt x="7716" y="7115"/>
                </a:cubicBezTo>
                <a:cubicBezTo>
                  <a:pt x="7743" y="7129"/>
                  <a:pt x="7771" y="7143"/>
                  <a:pt x="7798" y="7158"/>
                </a:cubicBezTo>
                <a:cubicBezTo>
                  <a:pt x="8132" y="7346"/>
                  <a:pt x="8467" y="7531"/>
                  <a:pt x="8804" y="7712"/>
                </a:cubicBezTo>
                <a:cubicBezTo>
                  <a:pt x="8894" y="7760"/>
                  <a:pt x="8978" y="7811"/>
                  <a:pt x="9019" y="7906"/>
                </a:cubicBezTo>
                <a:cubicBezTo>
                  <a:pt x="9058" y="7996"/>
                  <a:pt x="9017" y="8100"/>
                  <a:pt x="8960" y="8152"/>
                </a:cubicBezTo>
                <a:cubicBezTo>
                  <a:pt x="8925" y="8183"/>
                  <a:pt x="8884" y="8200"/>
                  <a:pt x="8841" y="8200"/>
                </a:cubicBezTo>
                <a:cubicBezTo>
                  <a:pt x="8810" y="8200"/>
                  <a:pt x="8779" y="8192"/>
                  <a:pt x="8747" y="8176"/>
                </a:cubicBezTo>
                <a:cubicBezTo>
                  <a:pt x="8569" y="8085"/>
                  <a:pt x="8413" y="8003"/>
                  <a:pt x="8268" y="7924"/>
                </a:cubicBezTo>
                <a:cubicBezTo>
                  <a:pt x="8126" y="7846"/>
                  <a:pt x="7982" y="7765"/>
                  <a:pt x="7843" y="7687"/>
                </a:cubicBezTo>
                <a:cubicBezTo>
                  <a:pt x="7710" y="7613"/>
                  <a:pt x="7572" y="7536"/>
                  <a:pt x="7436" y="7462"/>
                </a:cubicBezTo>
                <a:cubicBezTo>
                  <a:pt x="7409" y="7446"/>
                  <a:pt x="7377" y="7438"/>
                  <a:pt x="7345" y="7438"/>
                </a:cubicBezTo>
                <a:cubicBezTo>
                  <a:pt x="7267" y="7438"/>
                  <a:pt x="7192" y="7484"/>
                  <a:pt x="7156" y="7555"/>
                </a:cubicBezTo>
                <a:cubicBezTo>
                  <a:pt x="7103" y="7657"/>
                  <a:pt x="7143" y="7791"/>
                  <a:pt x="7241" y="7843"/>
                </a:cubicBezTo>
                <a:cubicBezTo>
                  <a:pt x="7289" y="7869"/>
                  <a:pt x="7338" y="7895"/>
                  <a:pt x="7386" y="7921"/>
                </a:cubicBezTo>
                <a:cubicBezTo>
                  <a:pt x="7570" y="8019"/>
                  <a:pt x="7759" y="8120"/>
                  <a:pt x="7945" y="8222"/>
                </a:cubicBezTo>
                <a:cubicBezTo>
                  <a:pt x="8064" y="8288"/>
                  <a:pt x="8155" y="8355"/>
                  <a:pt x="8214" y="8469"/>
                </a:cubicBezTo>
                <a:cubicBezTo>
                  <a:pt x="8244" y="8530"/>
                  <a:pt x="8237" y="8619"/>
                  <a:pt x="8196" y="8686"/>
                </a:cubicBezTo>
                <a:cubicBezTo>
                  <a:pt x="8177" y="8718"/>
                  <a:pt x="8131" y="8773"/>
                  <a:pt x="8053" y="8773"/>
                </a:cubicBezTo>
                <a:cubicBezTo>
                  <a:pt x="8045" y="8773"/>
                  <a:pt x="8038" y="8772"/>
                  <a:pt x="8030" y="8771"/>
                </a:cubicBezTo>
                <a:lnTo>
                  <a:pt x="8011" y="8769"/>
                </a:lnTo>
                <a:cubicBezTo>
                  <a:pt x="7950" y="8761"/>
                  <a:pt x="7897" y="8754"/>
                  <a:pt x="7848" y="8728"/>
                </a:cubicBezTo>
                <a:lnTo>
                  <a:pt x="7823" y="8714"/>
                </a:lnTo>
                <a:cubicBezTo>
                  <a:pt x="7743" y="8671"/>
                  <a:pt x="7660" y="8626"/>
                  <a:pt x="7578" y="8584"/>
                </a:cubicBezTo>
                <a:cubicBezTo>
                  <a:pt x="7514" y="8551"/>
                  <a:pt x="7450" y="8519"/>
                  <a:pt x="7386" y="8487"/>
                </a:cubicBezTo>
                <a:cubicBezTo>
                  <a:pt x="7280" y="8434"/>
                  <a:pt x="7171" y="8380"/>
                  <a:pt x="7066" y="8323"/>
                </a:cubicBezTo>
                <a:cubicBezTo>
                  <a:pt x="7029" y="8304"/>
                  <a:pt x="6989" y="8293"/>
                  <a:pt x="6949" y="8293"/>
                </a:cubicBezTo>
                <a:cubicBezTo>
                  <a:pt x="6877" y="8293"/>
                  <a:pt x="6816" y="8327"/>
                  <a:pt x="6782" y="8386"/>
                </a:cubicBezTo>
                <a:cubicBezTo>
                  <a:pt x="6748" y="8446"/>
                  <a:pt x="6738" y="8511"/>
                  <a:pt x="6755" y="8568"/>
                </a:cubicBezTo>
                <a:cubicBezTo>
                  <a:pt x="6770" y="8621"/>
                  <a:pt x="6807" y="8665"/>
                  <a:pt x="6859" y="8692"/>
                </a:cubicBezTo>
                <a:cubicBezTo>
                  <a:pt x="6895" y="8711"/>
                  <a:pt x="6932" y="8731"/>
                  <a:pt x="6967" y="8750"/>
                </a:cubicBezTo>
                <a:cubicBezTo>
                  <a:pt x="7061" y="8802"/>
                  <a:pt x="7159" y="8855"/>
                  <a:pt x="7259" y="8899"/>
                </a:cubicBezTo>
                <a:cubicBezTo>
                  <a:pt x="7353" y="8940"/>
                  <a:pt x="7407" y="9008"/>
                  <a:pt x="7431" y="9115"/>
                </a:cubicBezTo>
                <a:cubicBezTo>
                  <a:pt x="7446" y="9187"/>
                  <a:pt x="7402" y="9234"/>
                  <a:pt x="7373" y="9256"/>
                </a:cubicBezTo>
                <a:cubicBezTo>
                  <a:pt x="7340" y="9281"/>
                  <a:pt x="7310" y="9294"/>
                  <a:pt x="7280" y="9294"/>
                </a:cubicBezTo>
                <a:cubicBezTo>
                  <a:pt x="7264" y="9294"/>
                  <a:pt x="7248" y="9290"/>
                  <a:pt x="7232" y="9283"/>
                </a:cubicBezTo>
                <a:cubicBezTo>
                  <a:pt x="7171" y="9256"/>
                  <a:pt x="7110" y="9229"/>
                  <a:pt x="7050" y="9203"/>
                </a:cubicBezTo>
                <a:cubicBezTo>
                  <a:pt x="6925" y="9148"/>
                  <a:pt x="6796" y="9091"/>
                  <a:pt x="6671" y="9033"/>
                </a:cubicBezTo>
                <a:cubicBezTo>
                  <a:pt x="6657" y="9027"/>
                  <a:pt x="6639" y="9020"/>
                  <a:pt x="6621" y="9020"/>
                </a:cubicBezTo>
                <a:cubicBezTo>
                  <a:pt x="6574" y="9020"/>
                  <a:pt x="6555" y="9060"/>
                  <a:pt x="6547" y="9077"/>
                </a:cubicBezTo>
                <a:cubicBezTo>
                  <a:pt x="6529" y="9117"/>
                  <a:pt x="6508" y="9157"/>
                  <a:pt x="6487" y="9196"/>
                </a:cubicBezTo>
                <a:cubicBezTo>
                  <a:pt x="6479" y="9213"/>
                  <a:pt x="6470" y="9230"/>
                  <a:pt x="6461" y="9247"/>
                </a:cubicBezTo>
                <a:cubicBezTo>
                  <a:pt x="6439" y="9291"/>
                  <a:pt x="6445" y="9328"/>
                  <a:pt x="6454" y="9350"/>
                </a:cubicBezTo>
                <a:cubicBezTo>
                  <a:pt x="6485" y="9427"/>
                  <a:pt x="6590" y="9464"/>
                  <a:pt x="6667" y="9491"/>
                </a:cubicBezTo>
                <a:cubicBezTo>
                  <a:pt x="6687" y="9498"/>
                  <a:pt x="6706" y="9505"/>
                  <a:pt x="6717" y="9510"/>
                </a:cubicBezTo>
                <a:cubicBezTo>
                  <a:pt x="6755" y="9528"/>
                  <a:pt x="6794" y="9548"/>
                  <a:pt x="6832" y="9567"/>
                </a:cubicBezTo>
                <a:cubicBezTo>
                  <a:pt x="6973" y="9641"/>
                  <a:pt x="7120" y="9716"/>
                  <a:pt x="7294" y="9716"/>
                </a:cubicBezTo>
                <a:cubicBezTo>
                  <a:pt x="7301" y="9716"/>
                  <a:pt x="7309" y="9716"/>
                  <a:pt x="7317" y="9716"/>
                </a:cubicBezTo>
                <a:cubicBezTo>
                  <a:pt x="7445" y="9711"/>
                  <a:pt x="7557" y="9667"/>
                  <a:pt x="7634" y="9591"/>
                </a:cubicBezTo>
                <a:cubicBezTo>
                  <a:pt x="7643" y="9583"/>
                  <a:pt x="7651" y="9575"/>
                  <a:pt x="7660" y="9568"/>
                </a:cubicBezTo>
                <a:cubicBezTo>
                  <a:pt x="7678" y="9552"/>
                  <a:pt x="7697" y="9535"/>
                  <a:pt x="7715" y="9512"/>
                </a:cubicBezTo>
                <a:cubicBezTo>
                  <a:pt x="7777" y="9432"/>
                  <a:pt x="7819" y="9331"/>
                  <a:pt x="7834" y="9227"/>
                </a:cubicBezTo>
                <a:cubicBezTo>
                  <a:pt x="7836" y="9218"/>
                  <a:pt x="7836" y="9208"/>
                  <a:pt x="7836" y="9197"/>
                </a:cubicBezTo>
                <a:cubicBezTo>
                  <a:pt x="7837" y="9190"/>
                  <a:pt x="7837" y="9179"/>
                  <a:pt x="7838" y="9170"/>
                </a:cubicBezTo>
                <a:cubicBezTo>
                  <a:pt x="7859" y="9171"/>
                  <a:pt x="7894" y="9181"/>
                  <a:pt x="7921" y="9189"/>
                </a:cubicBezTo>
                <a:cubicBezTo>
                  <a:pt x="7951" y="9198"/>
                  <a:pt x="7976" y="9205"/>
                  <a:pt x="7997" y="9206"/>
                </a:cubicBezTo>
                <a:cubicBezTo>
                  <a:pt x="8006" y="9206"/>
                  <a:pt x="8015" y="9207"/>
                  <a:pt x="8024" y="9207"/>
                </a:cubicBezTo>
                <a:cubicBezTo>
                  <a:pt x="8196" y="9207"/>
                  <a:pt x="8362" y="9135"/>
                  <a:pt x="8468" y="9014"/>
                </a:cubicBezTo>
                <a:cubicBezTo>
                  <a:pt x="8531" y="8943"/>
                  <a:pt x="8576" y="8872"/>
                  <a:pt x="8605" y="8797"/>
                </a:cubicBezTo>
                <a:cubicBezTo>
                  <a:pt x="8628" y="8737"/>
                  <a:pt x="8632" y="8677"/>
                  <a:pt x="8636" y="8620"/>
                </a:cubicBezTo>
                <a:cubicBezTo>
                  <a:pt x="8637" y="8611"/>
                  <a:pt x="8637" y="8602"/>
                  <a:pt x="8638" y="8594"/>
                </a:cubicBezTo>
                <a:cubicBezTo>
                  <a:pt x="8710" y="8616"/>
                  <a:pt x="8785" y="8625"/>
                  <a:pt x="8868" y="8621"/>
                </a:cubicBezTo>
                <a:cubicBezTo>
                  <a:pt x="9058" y="8612"/>
                  <a:pt x="9208" y="8532"/>
                  <a:pt x="9314" y="8383"/>
                </a:cubicBezTo>
                <a:cubicBezTo>
                  <a:pt x="9405" y="8256"/>
                  <a:pt x="9447" y="8133"/>
                  <a:pt x="9443" y="8007"/>
                </a:cubicBezTo>
                <a:cubicBezTo>
                  <a:pt x="9452" y="8008"/>
                  <a:pt x="9460" y="8008"/>
                  <a:pt x="9469" y="8008"/>
                </a:cubicBezTo>
                <a:lnTo>
                  <a:pt x="9469" y="8008"/>
                </a:lnTo>
                <a:cubicBezTo>
                  <a:pt x="9507" y="8008"/>
                  <a:pt x="9544" y="8001"/>
                  <a:pt x="9579" y="7995"/>
                </a:cubicBezTo>
                <a:lnTo>
                  <a:pt x="9584" y="7994"/>
                </a:lnTo>
                <a:cubicBezTo>
                  <a:pt x="9641" y="7983"/>
                  <a:pt x="9692" y="7969"/>
                  <a:pt x="9737" y="7951"/>
                </a:cubicBezTo>
                <a:cubicBezTo>
                  <a:pt x="9766" y="7940"/>
                  <a:pt x="9795" y="7926"/>
                  <a:pt x="9822" y="7909"/>
                </a:cubicBezTo>
                <a:cubicBezTo>
                  <a:pt x="9905" y="7858"/>
                  <a:pt x="9973" y="7783"/>
                  <a:pt x="10017" y="7692"/>
                </a:cubicBezTo>
                <a:cubicBezTo>
                  <a:pt x="10058" y="7608"/>
                  <a:pt x="10082" y="7526"/>
                  <a:pt x="10088" y="7448"/>
                </a:cubicBezTo>
                <a:cubicBezTo>
                  <a:pt x="10098" y="7339"/>
                  <a:pt x="10082" y="7231"/>
                  <a:pt x="10043" y="7136"/>
                </a:cubicBezTo>
                <a:cubicBezTo>
                  <a:pt x="10008" y="7052"/>
                  <a:pt x="9960" y="6975"/>
                  <a:pt x="9900" y="6908"/>
                </a:cubicBezTo>
                <a:cubicBezTo>
                  <a:pt x="9860" y="6863"/>
                  <a:pt x="9815" y="6831"/>
                  <a:pt x="9772" y="6800"/>
                </a:cubicBezTo>
                <a:cubicBezTo>
                  <a:pt x="9763" y="6793"/>
                  <a:pt x="9755" y="6787"/>
                  <a:pt x="9746" y="6781"/>
                </a:cubicBezTo>
                <a:cubicBezTo>
                  <a:pt x="9761" y="6775"/>
                  <a:pt x="9779" y="6772"/>
                  <a:pt x="9802" y="6770"/>
                </a:cubicBezTo>
                <a:cubicBezTo>
                  <a:pt x="9812" y="6770"/>
                  <a:pt x="9822" y="6766"/>
                  <a:pt x="9830" y="6760"/>
                </a:cubicBezTo>
                <a:cubicBezTo>
                  <a:pt x="9869" y="6731"/>
                  <a:pt x="9898" y="6713"/>
                  <a:pt x="9932" y="6712"/>
                </a:cubicBezTo>
                <a:cubicBezTo>
                  <a:pt x="9940" y="6712"/>
                  <a:pt x="9947" y="6710"/>
                  <a:pt x="9953" y="6707"/>
                </a:cubicBezTo>
                <a:lnTo>
                  <a:pt x="10012" y="6678"/>
                </a:lnTo>
                <a:cubicBezTo>
                  <a:pt x="10015" y="6676"/>
                  <a:pt x="10018" y="6674"/>
                  <a:pt x="10021" y="6672"/>
                </a:cubicBezTo>
                <a:cubicBezTo>
                  <a:pt x="10074" y="6629"/>
                  <a:pt x="10139" y="6604"/>
                  <a:pt x="10207" y="6579"/>
                </a:cubicBezTo>
                <a:lnTo>
                  <a:pt x="10211" y="6578"/>
                </a:lnTo>
                <a:cubicBezTo>
                  <a:pt x="10218" y="6575"/>
                  <a:pt x="10224" y="6571"/>
                  <a:pt x="10230" y="6565"/>
                </a:cubicBezTo>
                <a:cubicBezTo>
                  <a:pt x="10249" y="6545"/>
                  <a:pt x="10277" y="6533"/>
                  <a:pt x="10307" y="6521"/>
                </a:cubicBezTo>
                <a:cubicBezTo>
                  <a:pt x="10319" y="6516"/>
                  <a:pt x="10331" y="6511"/>
                  <a:pt x="10342" y="6505"/>
                </a:cubicBezTo>
                <a:cubicBezTo>
                  <a:pt x="10403" y="6477"/>
                  <a:pt x="10417" y="6437"/>
                  <a:pt x="10420" y="6386"/>
                </a:cubicBezTo>
                <a:cubicBezTo>
                  <a:pt x="10424" y="6310"/>
                  <a:pt x="10417" y="6236"/>
                  <a:pt x="10411" y="6163"/>
                </a:cubicBezTo>
                <a:close/>
                <a:moveTo>
                  <a:pt x="4670" y="5175"/>
                </a:moveTo>
                <a:cubicBezTo>
                  <a:pt x="4601" y="5175"/>
                  <a:pt x="4524" y="5151"/>
                  <a:pt x="4435" y="5102"/>
                </a:cubicBezTo>
                <a:cubicBezTo>
                  <a:pt x="4500" y="5037"/>
                  <a:pt x="4558" y="4972"/>
                  <a:pt x="4612" y="4905"/>
                </a:cubicBezTo>
                <a:cubicBezTo>
                  <a:pt x="4661" y="4866"/>
                  <a:pt x="4700" y="4823"/>
                  <a:pt x="4730" y="4774"/>
                </a:cubicBezTo>
                <a:cubicBezTo>
                  <a:pt x="4803" y="4694"/>
                  <a:pt x="4875" y="4614"/>
                  <a:pt x="4949" y="4535"/>
                </a:cubicBezTo>
                <a:lnTo>
                  <a:pt x="4971" y="4511"/>
                </a:lnTo>
                <a:cubicBezTo>
                  <a:pt x="5009" y="4469"/>
                  <a:pt x="5039" y="4453"/>
                  <a:pt x="5090" y="4449"/>
                </a:cubicBezTo>
                <a:cubicBezTo>
                  <a:pt x="5270" y="4434"/>
                  <a:pt x="5444" y="4404"/>
                  <a:pt x="5612" y="4375"/>
                </a:cubicBezTo>
                <a:lnTo>
                  <a:pt x="5661" y="4367"/>
                </a:lnTo>
                <a:cubicBezTo>
                  <a:pt x="5733" y="4355"/>
                  <a:pt x="5807" y="4345"/>
                  <a:pt x="5886" y="4335"/>
                </a:cubicBezTo>
                <a:lnTo>
                  <a:pt x="5889" y="4334"/>
                </a:lnTo>
                <a:cubicBezTo>
                  <a:pt x="5925" y="4330"/>
                  <a:pt x="5961" y="4325"/>
                  <a:pt x="5998" y="4320"/>
                </a:cubicBezTo>
                <a:cubicBezTo>
                  <a:pt x="6140" y="4300"/>
                  <a:pt x="6290" y="4278"/>
                  <a:pt x="6470" y="4251"/>
                </a:cubicBezTo>
                <a:cubicBezTo>
                  <a:pt x="6508" y="4245"/>
                  <a:pt x="6552" y="4241"/>
                  <a:pt x="6598" y="4237"/>
                </a:cubicBezTo>
                <a:cubicBezTo>
                  <a:pt x="6657" y="4232"/>
                  <a:pt x="6718" y="4226"/>
                  <a:pt x="6784" y="4216"/>
                </a:cubicBezTo>
                <a:cubicBezTo>
                  <a:pt x="6787" y="4215"/>
                  <a:pt x="6790" y="4215"/>
                  <a:pt x="6793" y="4215"/>
                </a:cubicBezTo>
                <a:cubicBezTo>
                  <a:pt x="6796" y="4215"/>
                  <a:pt x="6802" y="4215"/>
                  <a:pt x="6819" y="4225"/>
                </a:cubicBezTo>
                <a:cubicBezTo>
                  <a:pt x="6847" y="4242"/>
                  <a:pt x="6877" y="4255"/>
                  <a:pt x="6908" y="4264"/>
                </a:cubicBezTo>
                <a:cubicBezTo>
                  <a:pt x="6935" y="4277"/>
                  <a:pt x="6964" y="4288"/>
                  <a:pt x="6994" y="4295"/>
                </a:cubicBezTo>
                <a:cubicBezTo>
                  <a:pt x="7054" y="4326"/>
                  <a:pt x="7110" y="4344"/>
                  <a:pt x="7155" y="4359"/>
                </a:cubicBezTo>
                <a:cubicBezTo>
                  <a:pt x="7171" y="4364"/>
                  <a:pt x="7187" y="4369"/>
                  <a:pt x="7199" y="4374"/>
                </a:cubicBezTo>
                <a:cubicBezTo>
                  <a:pt x="7224" y="4383"/>
                  <a:pt x="7251" y="4394"/>
                  <a:pt x="7278" y="4405"/>
                </a:cubicBezTo>
                <a:cubicBezTo>
                  <a:pt x="7351" y="4436"/>
                  <a:pt x="7435" y="4470"/>
                  <a:pt x="7530" y="4494"/>
                </a:cubicBezTo>
                <a:cubicBezTo>
                  <a:pt x="7630" y="4543"/>
                  <a:pt x="7739" y="4582"/>
                  <a:pt x="7854" y="4610"/>
                </a:cubicBezTo>
                <a:cubicBezTo>
                  <a:pt x="7972" y="4665"/>
                  <a:pt x="8090" y="4701"/>
                  <a:pt x="8194" y="4733"/>
                </a:cubicBezTo>
                <a:lnTo>
                  <a:pt x="8195" y="4733"/>
                </a:lnTo>
                <a:cubicBezTo>
                  <a:pt x="8237" y="4746"/>
                  <a:pt x="8277" y="4758"/>
                  <a:pt x="8315" y="4771"/>
                </a:cubicBezTo>
                <a:cubicBezTo>
                  <a:pt x="8426" y="4808"/>
                  <a:pt x="8543" y="4837"/>
                  <a:pt x="8695" y="4868"/>
                </a:cubicBezTo>
                <a:cubicBezTo>
                  <a:pt x="8734" y="4876"/>
                  <a:pt x="8774" y="4879"/>
                  <a:pt x="8815" y="4879"/>
                </a:cubicBezTo>
                <a:cubicBezTo>
                  <a:pt x="8917" y="4879"/>
                  <a:pt x="9003" y="4855"/>
                  <a:pt x="9067" y="4837"/>
                </a:cubicBezTo>
                <a:cubicBezTo>
                  <a:pt x="9080" y="4834"/>
                  <a:pt x="9093" y="4830"/>
                  <a:pt x="9103" y="4827"/>
                </a:cubicBezTo>
                <a:cubicBezTo>
                  <a:pt x="9109" y="4826"/>
                  <a:pt x="9115" y="4825"/>
                  <a:pt x="9122" y="4823"/>
                </a:cubicBezTo>
                <a:lnTo>
                  <a:pt x="9123" y="4823"/>
                </a:lnTo>
                <a:cubicBezTo>
                  <a:pt x="9175" y="4811"/>
                  <a:pt x="9261" y="4791"/>
                  <a:pt x="9347" y="4737"/>
                </a:cubicBezTo>
                <a:cubicBezTo>
                  <a:pt x="9368" y="4730"/>
                  <a:pt x="9388" y="4723"/>
                  <a:pt x="9408" y="4715"/>
                </a:cubicBezTo>
                <a:lnTo>
                  <a:pt x="9429" y="4744"/>
                </a:lnTo>
                <a:cubicBezTo>
                  <a:pt x="9485" y="4823"/>
                  <a:pt x="9538" y="4897"/>
                  <a:pt x="9585" y="4972"/>
                </a:cubicBezTo>
                <a:cubicBezTo>
                  <a:pt x="9703" y="5163"/>
                  <a:pt x="9792" y="5352"/>
                  <a:pt x="9855" y="5549"/>
                </a:cubicBezTo>
                <a:cubicBezTo>
                  <a:pt x="9890" y="5657"/>
                  <a:pt x="9922" y="5775"/>
                  <a:pt x="9957" y="5921"/>
                </a:cubicBezTo>
                <a:cubicBezTo>
                  <a:pt x="9970" y="5977"/>
                  <a:pt x="9978" y="6028"/>
                  <a:pt x="9980" y="6073"/>
                </a:cubicBezTo>
                <a:cubicBezTo>
                  <a:pt x="9982" y="6118"/>
                  <a:pt x="9986" y="6161"/>
                  <a:pt x="9990" y="6201"/>
                </a:cubicBezTo>
                <a:lnTo>
                  <a:pt x="9990" y="6209"/>
                </a:lnTo>
                <a:cubicBezTo>
                  <a:pt x="9936" y="6231"/>
                  <a:pt x="9870" y="6261"/>
                  <a:pt x="9805" y="6306"/>
                </a:cubicBezTo>
                <a:cubicBezTo>
                  <a:pt x="9755" y="6318"/>
                  <a:pt x="9706" y="6339"/>
                  <a:pt x="9659" y="6366"/>
                </a:cubicBezTo>
                <a:cubicBezTo>
                  <a:pt x="9594" y="6382"/>
                  <a:pt x="9535" y="6409"/>
                  <a:pt x="9483" y="6446"/>
                </a:cubicBezTo>
                <a:lnTo>
                  <a:pt x="9357" y="6496"/>
                </a:lnTo>
                <a:cubicBezTo>
                  <a:pt x="9183" y="6368"/>
                  <a:pt x="9004" y="6236"/>
                  <a:pt x="8823" y="6109"/>
                </a:cubicBezTo>
                <a:cubicBezTo>
                  <a:pt x="8623" y="5968"/>
                  <a:pt x="8418" y="5833"/>
                  <a:pt x="8220" y="5702"/>
                </a:cubicBezTo>
                <a:lnTo>
                  <a:pt x="8215" y="5699"/>
                </a:lnTo>
                <a:cubicBezTo>
                  <a:pt x="8162" y="5664"/>
                  <a:pt x="8109" y="5629"/>
                  <a:pt x="8055" y="5593"/>
                </a:cubicBezTo>
                <a:cubicBezTo>
                  <a:pt x="7935" y="5514"/>
                  <a:pt x="7848" y="5455"/>
                  <a:pt x="7763" y="5398"/>
                </a:cubicBezTo>
                <a:lnTo>
                  <a:pt x="7756" y="5394"/>
                </a:lnTo>
                <a:cubicBezTo>
                  <a:pt x="7640" y="5316"/>
                  <a:pt x="7530" y="5242"/>
                  <a:pt x="7358" y="5129"/>
                </a:cubicBezTo>
                <a:cubicBezTo>
                  <a:pt x="7288" y="5083"/>
                  <a:pt x="7237" y="5050"/>
                  <a:pt x="7188" y="5018"/>
                </a:cubicBezTo>
                <a:lnTo>
                  <a:pt x="7186" y="5017"/>
                </a:lnTo>
                <a:cubicBezTo>
                  <a:pt x="7120" y="4974"/>
                  <a:pt x="7059" y="4934"/>
                  <a:pt x="6964" y="4872"/>
                </a:cubicBezTo>
                <a:cubicBezTo>
                  <a:pt x="6845" y="4793"/>
                  <a:pt x="6725" y="4791"/>
                  <a:pt x="6674" y="4790"/>
                </a:cubicBezTo>
                <a:lnTo>
                  <a:pt x="6668" y="4790"/>
                </a:lnTo>
                <a:cubicBezTo>
                  <a:pt x="6609" y="4787"/>
                  <a:pt x="6546" y="4779"/>
                  <a:pt x="6478" y="4771"/>
                </a:cubicBezTo>
                <a:cubicBezTo>
                  <a:pt x="6440" y="4766"/>
                  <a:pt x="6401" y="4761"/>
                  <a:pt x="6359" y="4757"/>
                </a:cubicBezTo>
                <a:cubicBezTo>
                  <a:pt x="6313" y="4752"/>
                  <a:pt x="6265" y="4748"/>
                  <a:pt x="6224" y="4744"/>
                </a:cubicBezTo>
                <a:cubicBezTo>
                  <a:pt x="6114" y="4734"/>
                  <a:pt x="6010" y="4725"/>
                  <a:pt x="5915" y="4706"/>
                </a:cubicBezTo>
                <a:cubicBezTo>
                  <a:pt x="5887" y="4700"/>
                  <a:pt x="5858" y="4697"/>
                  <a:pt x="5829" y="4697"/>
                </a:cubicBezTo>
                <a:cubicBezTo>
                  <a:pt x="5685" y="4697"/>
                  <a:pt x="5587" y="4768"/>
                  <a:pt x="5551" y="4796"/>
                </a:cubicBezTo>
                <a:cubicBezTo>
                  <a:pt x="5464" y="4841"/>
                  <a:pt x="5383" y="4893"/>
                  <a:pt x="5304" y="4943"/>
                </a:cubicBezTo>
                <a:cubicBezTo>
                  <a:pt x="5227" y="4993"/>
                  <a:pt x="5153" y="5040"/>
                  <a:pt x="5092" y="5068"/>
                </a:cubicBezTo>
                <a:cubicBezTo>
                  <a:pt x="4976" y="5121"/>
                  <a:pt x="4783" y="5171"/>
                  <a:pt x="4679" y="5175"/>
                </a:cubicBezTo>
                <a:cubicBezTo>
                  <a:pt x="4676" y="5175"/>
                  <a:pt x="4673" y="5175"/>
                  <a:pt x="4670" y="5175"/>
                </a:cubicBezTo>
                <a:close/>
                <a:moveTo>
                  <a:pt x="6577" y="8852"/>
                </a:moveTo>
                <a:cubicBezTo>
                  <a:pt x="6593" y="8828"/>
                  <a:pt x="6608" y="8803"/>
                  <a:pt x="6622" y="8778"/>
                </a:cubicBezTo>
                <a:cubicBezTo>
                  <a:pt x="6654" y="8722"/>
                  <a:pt x="6677" y="8669"/>
                  <a:pt x="6694" y="8617"/>
                </a:cubicBezTo>
                <a:cubicBezTo>
                  <a:pt x="6713" y="8558"/>
                  <a:pt x="6723" y="8503"/>
                  <a:pt x="6724" y="8450"/>
                </a:cubicBezTo>
                <a:cubicBezTo>
                  <a:pt x="6725" y="8380"/>
                  <a:pt x="6710" y="8315"/>
                  <a:pt x="6680" y="8261"/>
                </a:cubicBezTo>
                <a:cubicBezTo>
                  <a:pt x="6662" y="8229"/>
                  <a:pt x="6637" y="8199"/>
                  <a:pt x="6606" y="8174"/>
                </a:cubicBezTo>
                <a:cubicBezTo>
                  <a:pt x="6585" y="8158"/>
                  <a:pt x="6561" y="8145"/>
                  <a:pt x="6534" y="8134"/>
                </a:cubicBezTo>
                <a:cubicBezTo>
                  <a:pt x="6493" y="8099"/>
                  <a:pt x="6455" y="8074"/>
                  <a:pt x="6412" y="8055"/>
                </a:cubicBezTo>
                <a:cubicBezTo>
                  <a:pt x="6362" y="8033"/>
                  <a:pt x="6310" y="8021"/>
                  <a:pt x="6256" y="8021"/>
                </a:cubicBezTo>
                <a:cubicBezTo>
                  <a:pt x="6244" y="8021"/>
                  <a:pt x="6233" y="8022"/>
                  <a:pt x="6220" y="8023"/>
                </a:cubicBezTo>
                <a:cubicBezTo>
                  <a:pt x="6208" y="8024"/>
                  <a:pt x="6196" y="8026"/>
                  <a:pt x="6183" y="8029"/>
                </a:cubicBezTo>
                <a:cubicBezTo>
                  <a:pt x="6181" y="8002"/>
                  <a:pt x="6176" y="7976"/>
                  <a:pt x="6168" y="7950"/>
                </a:cubicBezTo>
                <a:cubicBezTo>
                  <a:pt x="6155" y="7911"/>
                  <a:pt x="6136" y="7876"/>
                  <a:pt x="6111" y="7848"/>
                </a:cubicBezTo>
                <a:cubicBezTo>
                  <a:pt x="6090" y="7826"/>
                  <a:pt x="6066" y="7808"/>
                  <a:pt x="6039" y="7794"/>
                </a:cubicBezTo>
                <a:cubicBezTo>
                  <a:pt x="6001" y="7754"/>
                  <a:pt x="5964" y="7725"/>
                  <a:pt x="5923" y="7703"/>
                </a:cubicBezTo>
                <a:cubicBezTo>
                  <a:pt x="5871" y="7674"/>
                  <a:pt x="5812" y="7659"/>
                  <a:pt x="5754" y="7659"/>
                </a:cubicBezTo>
                <a:cubicBezTo>
                  <a:pt x="5744" y="7659"/>
                  <a:pt x="5734" y="7659"/>
                  <a:pt x="5726" y="7660"/>
                </a:cubicBezTo>
                <a:cubicBezTo>
                  <a:pt x="5704" y="7662"/>
                  <a:pt x="5683" y="7665"/>
                  <a:pt x="5662" y="7671"/>
                </a:cubicBezTo>
                <a:cubicBezTo>
                  <a:pt x="5662" y="7668"/>
                  <a:pt x="5661" y="7665"/>
                  <a:pt x="5661" y="7661"/>
                </a:cubicBezTo>
                <a:cubicBezTo>
                  <a:pt x="5660" y="7660"/>
                  <a:pt x="5660" y="7658"/>
                  <a:pt x="5659" y="7656"/>
                </a:cubicBezTo>
                <a:cubicBezTo>
                  <a:pt x="5653" y="7628"/>
                  <a:pt x="5643" y="7595"/>
                  <a:pt x="5624" y="7562"/>
                </a:cubicBezTo>
                <a:cubicBezTo>
                  <a:pt x="5615" y="7546"/>
                  <a:pt x="5605" y="7534"/>
                  <a:pt x="5599" y="7526"/>
                </a:cubicBezTo>
                <a:lnTo>
                  <a:pt x="5598" y="7525"/>
                </a:lnTo>
                <a:cubicBezTo>
                  <a:pt x="5597" y="7524"/>
                  <a:pt x="5596" y="7522"/>
                  <a:pt x="5595" y="7521"/>
                </a:cubicBezTo>
                <a:cubicBezTo>
                  <a:pt x="5591" y="7515"/>
                  <a:pt x="5586" y="7511"/>
                  <a:pt x="5581" y="7506"/>
                </a:cubicBezTo>
                <a:cubicBezTo>
                  <a:pt x="5580" y="7505"/>
                  <a:pt x="5579" y="7503"/>
                  <a:pt x="5577" y="7502"/>
                </a:cubicBezTo>
                <a:cubicBezTo>
                  <a:pt x="5569" y="7494"/>
                  <a:pt x="5558" y="7483"/>
                  <a:pt x="5542" y="7473"/>
                </a:cubicBezTo>
                <a:cubicBezTo>
                  <a:pt x="5517" y="7455"/>
                  <a:pt x="5489" y="7444"/>
                  <a:pt x="5469" y="7437"/>
                </a:cubicBezTo>
                <a:cubicBezTo>
                  <a:pt x="5455" y="7426"/>
                  <a:pt x="5441" y="7416"/>
                  <a:pt x="5427" y="7406"/>
                </a:cubicBezTo>
                <a:cubicBezTo>
                  <a:pt x="5426" y="7404"/>
                  <a:pt x="5424" y="7403"/>
                  <a:pt x="5422" y="7402"/>
                </a:cubicBezTo>
                <a:lnTo>
                  <a:pt x="5389" y="7382"/>
                </a:lnTo>
                <a:cubicBezTo>
                  <a:pt x="5380" y="7376"/>
                  <a:pt x="5367" y="7368"/>
                  <a:pt x="5351" y="7362"/>
                </a:cubicBezTo>
                <a:lnTo>
                  <a:pt x="5349" y="7360"/>
                </a:lnTo>
                <a:cubicBezTo>
                  <a:pt x="5329" y="7351"/>
                  <a:pt x="5304" y="7340"/>
                  <a:pt x="5274" y="7333"/>
                </a:cubicBezTo>
                <a:cubicBezTo>
                  <a:pt x="5242" y="7324"/>
                  <a:pt x="5212" y="7322"/>
                  <a:pt x="5185" y="7321"/>
                </a:cubicBezTo>
                <a:lnTo>
                  <a:pt x="5182" y="7320"/>
                </a:lnTo>
                <a:cubicBezTo>
                  <a:pt x="5179" y="7320"/>
                  <a:pt x="5176" y="7320"/>
                  <a:pt x="5174" y="7320"/>
                </a:cubicBezTo>
                <a:cubicBezTo>
                  <a:pt x="5160" y="7321"/>
                  <a:pt x="5147" y="7322"/>
                  <a:pt x="5133" y="7323"/>
                </a:cubicBezTo>
                <a:cubicBezTo>
                  <a:pt x="5131" y="7296"/>
                  <a:pt x="5126" y="7268"/>
                  <a:pt x="5118" y="7241"/>
                </a:cubicBezTo>
                <a:cubicBezTo>
                  <a:pt x="5098" y="7171"/>
                  <a:pt x="5055" y="7110"/>
                  <a:pt x="4998" y="7068"/>
                </a:cubicBezTo>
                <a:cubicBezTo>
                  <a:pt x="4956" y="7037"/>
                  <a:pt x="4907" y="7016"/>
                  <a:pt x="4850" y="7004"/>
                </a:cubicBezTo>
                <a:cubicBezTo>
                  <a:pt x="4815" y="6981"/>
                  <a:pt x="4773" y="6956"/>
                  <a:pt x="4723" y="6941"/>
                </a:cubicBezTo>
                <a:cubicBezTo>
                  <a:pt x="4694" y="6931"/>
                  <a:pt x="4667" y="6928"/>
                  <a:pt x="4645" y="6925"/>
                </a:cubicBezTo>
                <a:lnTo>
                  <a:pt x="4637" y="6924"/>
                </a:lnTo>
                <a:cubicBezTo>
                  <a:pt x="4635" y="6924"/>
                  <a:pt x="4632" y="6924"/>
                  <a:pt x="4630" y="6924"/>
                </a:cubicBezTo>
                <a:cubicBezTo>
                  <a:pt x="4618" y="6923"/>
                  <a:pt x="4606" y="6923"/>
                  <a:pt x="4593" y="6924"/>
                </a:cubicBezTo>
                <a:cubicBezTo>
                  <a:pt x="4590" y="6924"/>
                  <a:pt x="4588" y="6924"/>
                  <a:pt x="4584" y="6924"/>
                </a:cubicBezTo>
                <a:lnTo>
                  <a:pt x="4583" y="6924"/>
                </a:lnTo>
                <a:lnTo>
                  <a:pt x="4579" y="6924"/>
                </a:lnTo>
                <a:cubicBezTo>
                  <a:pt x="4573" y="6925"/>
                  <a:pt x="4566" y="6925"/>
                  <a:pt x="4560" y="6926"/>
                </a:cubicBezTo>
                <a:cubicBezTo>
                  <a:pt x="4556" y="6926"/>
                  <a:pt x="4553" y="6926"/>
                  <a:pt x="4549" y="6927"/>
                </a:cubicBezTo>
                <a:lnTo>
                  <a:pt x="4533" y="6930"/>
                </a:lnTo>
                <a:cubicBezTo>
                  <a:pt x="4477" y="6940"/>
                  <a:pt x="4422" y="6964"/>
                  <a:pt x="4361" y="7004"/>
                </a:cubicBezTo>
                <a:cubicBezTo>
                  <a:pt x="4360" y="7004"/>
                  <a:pt x="4359" y="7005"/>
                  <a:pt x="4358" y="7006"/>
                </a:cubicBezTo>
                <a:lnTo>
                  <a:pt x="4327" y="7028"/>
                </a:lnTo>
                <a:cubicBezTo>
                  <a:pt x="4324" y="7029"/>
                  <a:pt x="4322" y="7031"/>
                  <a:pt x="4320" y="7033"/>
                </a:cubicBezTo>
                <a:lnTo>
                  <a:pt x="4291" y="7057"/>
                </a:lnTo>
                <a:cubicBezTo>
                  <a:pt x="4277" y="7068"/>
                  <a:pt x="4265" y="7080"/>
                  <a:pt x="4255" y="7090"/>
                </a:cubicBezTo>
                <a:lnTo>
                  <a:pt x="4247" y="7098"/>
                </a:lnTo>
                <a:cubicBezTo>
                  <a:pt x="4239" y="7106"/>
                  <a:pt x="4230" y="7114"/>
                  <a:pt x="4222" y="7123"/>
                </a:cubicBezTo>
                <a:lnTo>
                  <a:pt x="4187" y="7160"/>
                </a:lnTo>
                <a:lnTo>
                  <a:pt x="4138" y="7215"/>
                </a:lnTo>
                <a:lnTo>
                  <a:pt x="4007" y="7366"/>
                </a:lnTo>
                <a:cubicBezTo>
                  <a:pt x="3959" y="7422"/>
                  <a:pt x="3896" y="7496"/>
                  <a:pt x="3841" y="7584"/>
                </a:cubicBezTo>
                <a:cubicBezTo>
                  <a:pt x="3808" y="7638"/>
                  <a:pt x="3784" y="7687"/>
                  <a:pt x="3766" y="7735"/>
                </a:cubicBezTo>
                <a:cubicBezTo>
                  <a:pt x="3754" y="7767"/>
                  <a:pt x="3746" y="7798"/>
                  <a:pt x="3741" y="7829"/>
                </a:cubicBezTo>
                <a:cubicBezTo>
                  <a:pt x="3734" y="7866"/>
                  <a:pt x="3732" y="7902"/>
                  <a:pt x="3735" y="7936"/>
                </a:cubicBezTo>
                <a:cubicBezTo>
                  <a:pt x="3738" y="7975"/>
                  <a:pt x="3747" y="8011"/>
                  <a:pt x="3760" y="8045"/>
                </a:cubicBezTo>
                <a:cubicBezTo>
                  <a:pt x="3773" y="8077"/>
                  <a:pt x="3789" y="8106"/>
                  <a:pt x="3809" y="8134"/>
                </a:cubicBezTo>
                <a:cubicBezTo>
                  <a:pt x="3847" y="8184"/>
                  <a:pt x="3888" y="8217"/>
                  <a:pt x="3915" y="8236"/>
                </a:cubicBezTo>
                <a:cubicBezTo>
                  <a:pt x="3944" y="8257"/>
                  <a:pt x="3968" y="8270"/>
                  <a:pt x="3984" y="8279"/>
                </a:cubicBezTo>
                <a:lnTo>
                  <a:pt x="3987" y="8281"/>
                </a:lnTo>
                <a:cubicBezTo>
                  <a:pt x="3988" y="8281"/>
                  <a:pt x="3988" y="8281"/>
                  <a:pt x="3989" y="8282"/>
                </a:cubicBezTo>
                <a:lnTo>
                  <a:pt x="4012" y="8293"/>
                </a:lnTo>
                <a:cubicBezTo>
                  <a:pt x="4014" y="8294"/>
                  <a:pt x="4018" y="8297"/>
                  <a:pt x="4026" y="8300"/>
                </a:cubicBezTo>
                <a:lnTo>
                  <a:pt x="4049" y="8310"/>
                </a:lnTo>
                <a:cubicBezTo>
                  <a:pt x="4050" y="8310"/>
                  <a:pt x="4053" y="8311"/>
                  <a:pt x="4054" y="8312"/>
                </a:cubicBezTo>
                <a:cubicBezTo>
                  <a:pt x="4076" y="8320"/>
                  <a:pt x="4113" y="8334"/>
                  <a:pt x="4162" y="8341"/>
                </a:cubicBezTo>
                <a:cubicBezTo>
                  <a:pt x="4183" y="8344"/>
                  <a:pt x="4205" y="8345"/>
                  <a:pt x="4228" y="8345"/>
                </a:cubicBezTo>
                <a:cubicBezTo>
                  <a:pt x="4264" y="8345"/>
                  <a:pt x="4301" y="8341"/>
                  <a:pt x="4337" y="8333"/>
                </a:cubicBezTo>
                <a:cubicBezTo>
                  <a:pt x="4343" y="8331"/>
                  <a:pt x="4349" y="8330"/>
                  <a:pt x="4355" y="8328"/>
                </a:cubicBezTo>
                <a:cubicBezTo>
                  <a:pt x="4358" y="8355"/>
                  <a:pt x="4364" y="8382"/>
                  <a:pt x="4372" y="8408"/>
                </a:cubicBezTo>
                <a:cubicBezTo>
                  <a:pt x="4391" y="8467"/>
                  <a:pt x="4422" y="8512"/>
                  <a:pt x="4444" y="8539"/>
                </a:cubicBezTo>
                <a:cubicBezTo>
                  <a:pt x="4469" y="8570"/>
                  <a:pt x="4494" y="8589"/>
                  <a:pt x="4508" y="8601"/>
                </a:cubicBezTo>
                <a:lnTo>
                  <a:pt x="4510" y="8603"/>
                </a:lnTo>
                <a:cubicBezTo>
                  <a:pt x="4511" y="8604"/>
                  <a:pt x="4513" y="8605"/>
                  <a:pt x="4513" y="8605"/>
                </a:cubicBezTo>
                <a:cubicBezTo>
                  <a:pt x="4522" y="8612"/>
                  <a:pt x="4530" y="8618"/>
                  <a:pt x="4539" y="8624"/>
                </a:cubicBezTo>
                <a:lnTo>
                  <a:pt x="4544" y="8627"/>
                </a:lnTo>
                <a:cubicBezTo>
                  <a:pt x="4546" y="8628"/>
                  <a:pt x="4548" y="8630"/>
                  <a:pt x="4550" y="8631"/>
                </a:cubicBezTo>
                <a:lnTo>
                  <a:pt x="4570" y="8643"/>
                </a:lnTo>
                <a:cubicBezTo>
                  <a:pt x="4603" y="8662"/>
                  <a:pt x="4637" y="8676"/>
                  <a:pt x="4671" y="8686"/>
                </a:cubicBezTo>
                <a:cubicBezTo>
                  <a:pt x="4707" y="8696"/>
                  <a:pt x="4747" y="8701"/>
                  <a:pt x="4787" y="8701"/>
                </a:cubicBezTo>
                <a:cubicBezTo>
                  <a:pt x="4803" y="8701"/>
                  <a:pt x="4820" y="8700"/>
                  <a:pt x="4837" y="8698"/>
                </a:cubicBezTo>
                <a:cubicBezTo>
                  <a:pt x="4853" y="8696"/>
                  <a:pt x="4869" y="8694"/>
                  <a:pt x="4885" y="8690"/>
                </a:cubicBezTo>
                <a:cubicBezTo>
                  <a:pt x="4885" y="8694"/>
                  <a:pt x="4886" y="8698"/>
                  <a:pt x="4887" y="8701"/>
                </a:cubicBezTo>
                <a:cubicBezTo>
                  <a:pt x="4900" y="8763"/>
                  <a:pt x="4928" y="8811"/>
                  <a:pt x="4949" y="8840"/>
                </a:cubicBezTo>
                <a:cubicBezTo>
                  <a:pt x="4972" y="8872"/>
                  <a:pt x="4993" y="8894"/>
                  <a:pt x="5007" y="8906"/>
                </a:cubicBezTo>
                <a:cubicBezTo>
                  <a:pt x="5019" y="8918"/>
                  <a:pt x="5028" y="8925"/>
                  <a:pt x="5031" y="8927"/>
                </a:cubicBezTo>
                <a:lnTo>
                  <a:pt x="5038" y="8933"/>
                </a:lnTo>
                <a:cubicBezTo>
                  <a:pt x="5042" y="8936"/>
                  <a:pt x="5049" y="8942"/>
                  <a:pt x="5057" y="8948"/>
                </a:cubicBezTo>
                <a:cubicBezTo>
                  <a:pt x="5072" y="8958"/>
                  <a:pt x="5103" y="8981"/>
                  <a:pt x="5146" y="9000"/>
                </a:cubicBezTo>
                <a:cubicBezTo>
                  <a:pt x="5180" y="9014"/>
                  <a:pt x="5233" y="9032"/>
                  <a:pt x="5298" y="9032"/>
                </a:cubicBezTo>
                <a:cubicBezTo>
                  <a:pt x="5305" y="9032"/>
                  <a:pt x="5311" y="9031"/>
                  <a:pt x="5316" y="9031"/>
                </a:cubicBezTo>
                <a:cubicBezTo>
                  <a:pt x="5358" y="9029"/>
                  <a:pt x="5402" y="9021"/>
                  <a:pt x="5445" y="9005"/>
                </a:cubicBezTo>
                <a:cubicBezTo>
                  <a:pt x="5453" y="9035"/>
                  <a:pt x="5465" y="9063"/>
                  <a:pt x="5480" y="9090"/>
                </a:cubicBezTo>
                <a:cubicBezTo>
                  <a:pt x="5502" y="9128"/>
                  <a:pt x="5530" y="9162"/>
                  <a:pt x="5565" y="9193"/>
                </a:cubicBezTo>
                <a:cubicBezTo>
                  <a:pt x="5593" y="9217"/>
                  <a:pt x="5616" y="9232"/>
                  <a:pt x="5627" y="9239"/>
                </a:cubicBezTo>
                <a:cubicBezTo>
                  <a:pt x="5633" y="9242"/>
                  <a:pt x="5642" y="9248"/>
                  <a:pt x="5649" y="9252"/>
                </a:cubicBezTo>
                <a:lnTo>
                  <a:pt x="5676" y="9266"/>
                </a:lnTo>
                <a:cubicBezTo>
                  <a:pt x="5679" y="9267"/>
                  <a:pt x="5681" y="9269"/>
                  <a:pt x="5684" y="9270"/>
                </a:cubicBezTo>
                <a:lnTo>
                  <a:pt x="5712" y="9283"/>
                </a:lnTo>
                <a:cubicBezTo>
                  <a:pt x="5724" y="9288"/>
                  <a:pt x="5736" y="9292"/>
                  <a:pt x="5747" y="9295"/>
                </a:cubicBezTo>
                <a:lnTo>
                  <a:pt x="5748" y="9296"/>
                </a:lnTo>
                <a:lnTo>
                  <a:pt x="5758" y="9299"/>
                </a:lnTo>
                <a:cubicBezTo>
                  <a:pt x="5760" y="9300"/>
                  <a:pt x="5762" y="9300"/>
                  <a:pt x="5764" y="9301"/>
                </a:cubicBezTo>
                <a:cubicBezTo>
                  <a:pt x="5810" y="9314"/>
                  <a:pt x="5853" y="9320"/>
                  <a:pt x="5896" y="9321"/>
                </a:cubicBezTo>
                <a:cubicBezTo>
                  <a:pt x="5900" y="9321"/>
                  <a:pt x="5904" y="9321"/>
                  <a:pt x="5908" y="9321"/>
                </a:cubicBezTo>
                <a:cubicBezTo>
                  <a:pt x="5956" y="9321"/>
                  <a:pt x="6007" y="9314"/>
                  <a:pt x="6055" y="9300"/>
                </a:cubicBezTo>
                <a:cubicBezTo>
                  <a:pt x="6169" y="9267"/>
                  <a:pt x="6263" y="9200"/>
                  <a:pt x="6322" y="9150"/>
                </a:cubicBezTo>
                <a:cubicBezTo>
                  <a:pt x="6379" y="9103"/>
                  <a:pt x="6432" y="9048"/>
                  <a:pt x="6485" y="8982"/>
                </a:cubicBezTo>
                <a:cubicBezTo>
                  <a:pt x="6527" y="8929"/>
                  <a:pt x="6554" y="8889"/>
                  <a:pt x="6577" y="8852"/>
                </a:cubicBezTo>
                <a:close/>
                <a:moveTo>
                  <a:pt x="5828" y="8816"/>
                </a:moveTo>
                <a:cubicBezTo>
                  <a:pt x="5860" y="8768"/>
                  <a:pt x="5901" y="8726"/>
                  <a:pt x="5930" y="8700"/>
                </a:cubicBezTo>
                <a:cubicBezTo>
                  <a:pt x="5937" y="8693"/>
                  <a:pt x="5944" y="8688"/>
                  <a:pt x="5951" y="8681"/>
                </a:cubicBezTo>
                <a:cubicBezTo>
                  <a:pt x="5958" y="8676"/>
                  <a:pt x="5965" y="8669"/>
                  <a:pt x="5973" y="8662"/>
                </a:cubicBezTo>
                <a:cubicBezTo>
                  <a:pt x="5989" y="8647"/>
                  <a:pt x="6005" y="8632"/>
                  <a:pt x="6020" y="8616"/>
                </a:cubicBezTo>
                <a:cubicBezTo>
                  <a:pt x="6046" y="8589"/>
                  <a:pt x="6066" y="8565"/>
                  <a:pt x="6087" y="8541"/>
                </a:cubicBezTo>
                <a:cubicBezTo>
                  <a:pt x="6099" y="8527"/>
                  <a:pt x="6109" y="8515"/>
                  <a:pt x="6119" y="8503"/>
                </a:cubicBezTo>
                <a:lnTo>
                  <a:pt x="6120" y="8502"/>
                </a:lnTo>
                <a:cubicBezTo>
                  <a:pt x="6137" y="8482"/>
                  <a:pt x="6150" y="8466"/>
                  <a:pt x="6161" y="8453"/>
                </a:cubicBezTo>
                <a:cubicBezTo>
                  <a:pt x="6215" y="8391"/>
                  <a:pt x="6257" y="8348"/>
                  <a:pt x="6296" y="8331"/>
                </a:cubicBezTo>
                <a:cubicBezTo>
                  <a:pt x="6313" y="8324"/>
                  <a:pt x="6332" y="8321"/>
                  <a:pt x="6354" y="8321"/>
                </a:cubicBezTo>
                <a:lnTo>
                  <a:pt x="6355" y="8321"/>
                </a:lnTo>
                <a:cubicBezTo>
                  <a:pt x="6373" y="8321"/>
                  <a:pt x="6394" y="8323"/>
                  <a:pt x="6416" y="8328"/>
                </a:cubicBezTo>
                <a:cubicBezTo>
                  <a:pt x="6419" y="8334"/>
                  <a:pt x="6420" y="8338"/>
                  <a:pt x="6420" y="8340"/>
                </a:cubicBezTo>
                <a:cubicBezTo>
                  <a:pt x="6421" y="8356"/>
                  <a:pt x="6418" y="8374"/>
                  <a:pt x="6410" y="8399"/>
                </a:cubicBezTo>
                <a:cubicBezTo>
                  <a:pt x="6401" y="8425"/>
                  <a:pt x="6389" y="8453"/>
                  <a:pt x="6372" y="8488"/>
                </a:cubicBezTo>
                <a:cubicBezTo>
                  <a:pt x="6355" y="8523"/>
                  <a:pt x="6335" y="8560"/>
                  <a:pt x="6311" y="8602"/>
                </a:cubicBezTo>
                <a:cubicBezTo>
                  <a:pt x="6300" y="8621"/>
                  <a:pt x="6288" y="8640"/>
                  <a:pt x="6276" y="8658"/>
                </a:cubicBezTo>
                <a:cubicBezTo>
                  <a:pt x="6258" y="8686"/>
                  <a:pt x="6236" y="8720"/>
                  <a:pt x="6204" y="8759"/>
                </a:cubicBezTo>
                <a:cubicBezTo>
                  <a:pt x="6167" y="8806"/>
                  <a:pt x="6129" y="8845"/>
                  <a:pt x="6090" y="8877"/>
                </a:cubicBezTo>
                <a:cubicBezTo>
                  <a:pt x="6045" y="8916"/>
                  <a:pt x="5996" y="8945"/>
                  <a:pt x="5955" y="8957"/>
                </a:cubicBezTo>
                <a:cubicBezTo>
                  <a:pt x="5938" y="8962"/>
                  <a:pt x="5922" y="8964"/>
                  <a:pt x="5908" y="8964"/>
                </a:cubicBezTo>
                <a:lnTo>
                  <a:pt x="5904" y="8964"/>
                </a:lnTo>
                <a:cubicBezTo>
                  <a:pt x="5892" y="8964"/>
                  <a:pt x="5881" y="8962"/>
                  <a:pt x="5867" y="8959"/>
                </a:cubicBezTo>
                <a:cubicBezTo>
                  <a:pt x="5863" y="8957"/>
                  <a:pt x="5860" y="8956"/>
                  <a:pt x="5857" y="8955"/>
                </a:cubicBezTo>
                <a:lnTo>
                  <a:pt x="5855" y="8955"/>
                </a:lnTo>
                <a:cubicBezTo>
                  <a:pt x="5854" y="8954"/>
                  <a:pt x="5853" y="8954"/>
                  <a:pt x="5853" y="8954"/>
                </a:cubicBezTo>
                <a:lnTo>
                  <a:pt x="5841" y="8949"/>
                </a:lnTo>
                <a:lnTo>
                  <a:pt x="5823" y="8939"/>
                </a:lnTo>
                <a:cubicBezTo>
                  <a:pt x="5823" y="8939"/>
                  <a:pt x="5822" y="8939"/>
                  <a:pt x="5822" y="8939"/>
                </a:cubicBezTo>
                <a:lnTo>
                  <a:pt x="5822" y="8939"/>
                </a:lnTo>
                <a:lnTo>
                  <a:pt x="5821" y="8938"/>
                </a:lnTo>
                <a:cubicBezTo>
                  <a:pt x="5820" y="8938"/>
                  <a:pt x="5820" y="8937"/>
                  <a:pt x="5819" y="8937"/>
                </a:cubicBezTo>
                <a:cubicBezTo>
                  <a:pt x="5813" y="8933"/>
                  <a:pt x="5808" y="8929"/>
                  <a:pt x="5801" y="8924"/>
                </a:cubicBezTo>
                <a:cubicBezTo>
                  <a:pt x="5791" y="8915"/>
                  <a:pt x="5791" y="8910"/>
                  <a:pt x="5791" y="8908"/>
                </a:cubicBezTo>
                <a:lnTo>
                  <a:pt x="5790" y="8905"/>
                </a:lnTo>
                <a:cubicBezTo>
                  <a:pt x="5790" y="8892"/>
                  <a:pt x="5801" y="8856"/>
                  <a:pt x="5828" y="8816"/>
                </a:cubicBezTo>
                <a:close/>
                <a:moveTo>
                  <a:pt x="5239" y="8606"/>
                </a:moveTo>
                <a:cubicBezTo>
                  <a:pt x="5246" y="8575"/>
                  <a:pt x="5274" y="8528"/>
                  <a:pt x="5313" y="8477"/>
                </a:cubicBezTo>
                <a:cubicBezTo>
                  <a:pt x="5354" y="8425"/>
                  <a:pt x="5401" y="8376"/>
                  <a:pt x="5441" y="8335"/>
                </a:cubicBezTo>
                <a:cubicBezTo>
                  <a:pt x="5497" y="8279"/>
                  <a:pt x="5538" y="8231"/>
                  <a:pt x="5571" y="8193"/>
                </a:cubicBezTo>
                <a:lnTo>
                  <a:pt x="5585" y="8177"/>
                </a:lnTo>
                <a:cubicBezTo>
                  <a:pt x="5622" y="8133"/>
                  <a:pt x="5644" y="8108"/>
                  <a:pt x="5659" y="8092"/>
                </a:cubicBezTo>
                <a:cubicBezTo>
                  <a:pt x="5719" y="8025"/>
                  <a:pt x="5761" y="7984"/>
                  <a:pt x="5795" y="7969"/>
                </a:cubicBezTo>
                <a:cubicBezTo>
                  <a:pt x="5796" y="7969"/>
                  <a:pt x="5798" y="7969"/>
                  <a:pt x="5799" y="7968"/>
                </a:cubicBezTo>
                <a:cubicBezTo>
                  <a:pt x="5804" y="7966"/>
                  <a:pt x="5815" y="7963"/>
                  <a:pt x="5832" y="7963"/>
                </a:cubicBezTo>
                <a:cubicBezTo>
                  <a:pt x="5851" y="7963"/>
                  <a:pt x="5873" y="7966"/>
                  <a:pt x="5898" y="7973"/>
                </a:cubicBezTo>
                <a:cubicBezTo>
                  <a:pt x="5898" y="7975"/>
                  <a:pt x="5898" y="7976"/>
                  <a:pt x="5898" y="7977"/>
                </a:cubicBezTo>
                <a:cubicBezTo>
                  <a:pt x="5895" y="7994"/>
                  <a:pt x="5888" y="8013"/>
                  <a:pt x="5875" y="8039"/>
                </a:cubicBezTo>
                <a:cubicBezTo>
                  <a:pt x="5844" y="8099"/>
                  <a:pt x="5802" y="8162"/>
                  <a:pt x="5748" y="8239"/>
                </a:cubicBezTo>
                <a:lnTo>
                  <a:pt x="5740" y="8250"/>
                </a:lnTo>
                <a:cubicBezTo>
                  <a:pt x="5720" y="8278"/>
                  <a:pt x="5689" y="8321"/>
                  <a:pt x="5625" y="8392"/>
                </a:cubicBezTo>
                <a:lnTo>
                  <a:pt x="5593" y="8428"/>
                </a:lnTo>
                <a:lnTo>
                  <a:pt x="5559" y="8467"/>
                </a:lnTo>
                <a:cubicBezTo>
                  <a:pt x="5539" y="8489"/>
                  <a:pt x="5513" y="8518"/>
                  <a:pt x="5486" y="8546"/>
                </a:cubicBezTo>
                <a:cubicBezTo>
                  <a:pt x="5416" y="8618"/>
                  <a:pt x="5368" y="8649"/>
                  <a:pt x="5340" y="8662"/>
                </a:cubicBezTo>
                <a:cubicBezTo>
                  <a:pt x="5326" y="8669"/>
                  <a:pt x="5311" y="8674"/>
                  <a:pt x="5299" y="8674"/>
                </a:cubicBezTo>
                <a:lnTo>
                  <a:pt x="5298" y="8674"/>
                </a:lnTo>
                <a:cubicBezTo>
                  <a:pt x="5296" y="8674"/>
                  <a:pt x="5294" y="8674"/>
                  <a:pt x="5288" y="8672"/>
                </a:cubicBezTo>
                <a:cubicBezTo>
                  <a:pt x="5282" y="8669"/>
                  <a:pt x="5277" y="8666"/>
                  <a:pt x="5268" y="8659"/>
                </a:cubicBezTo>
                <a:lnTo>
                  <a:pt x="5266" y="8657"/>
                </a:lnTo>
                <a:cubicBezTo>
                  <a:pt x="5265" y="8657"/>
                  <a:pt x="5265" y="8657"/>
                  <a:pt x="5265" y="8656"/>
                </a:cubicBezTo>
                <a:lnTo>
                  <a:pt x="5258" y="8651"/>
                </a:lnTo>
                <a:cubicBezTo>
                  <a:pt x="5257" y="8650"/>
                  <a:pt x="5256" y="8649"/>
                  <a:pt x="5255" y="8648"/>
                </a:cubicBezTo>
                <a:cubicBezTo>
                  <a:pt x="5253" y="8647"/>
                  <a:pt x="5252" y="8645"/>
                  <a:pt x="5251" y="8644"/>
                </a:cubicBezTo>
                <a:cubicBezTo>
                  <a:pt x="5251" y="8644"/>
                  <a:pt x="5246" y="8640"/>
                  <a:pt x="5241" y="8633"/>
                </a:cubicBezTo>
                <a:cubicBezTo>
                  <a:pt x="5238" y="8629"/>
                  <a:pt x="5235" y="8624"/>
                  <a:pt x="5239" y="8606"/>
                </a:cubicBezTo>
                <a:close/>
                <a:moveTo>
                  <a:pt x="4744" y="7456"/>
                </a:moveTo>
                <a:lnTo>
                  <a:pt x="4741" y="7462"/>
                </a:lnTo>
                <a:cubicBezTo>
                  <a:pt x="4725" y="7490"/>
                  <a:pt x="4702" y="7533"/>
                  <a:pt x="4641" y="7614"/>
                </a:cubicBezTo>
                <a:cubicBezTo>
                  <a:pt x="4621" y="7641"/>
                  <a:pt x="4600" y="7667"/>
                  <a:pt x="4578" y="7693"/>
                </a:cubicBezTo>
                <a:cubicBezTo>
                  <a:pt x="4565" y="7708"/>
                  <a:pt x="4552" y="7723"/>
                  <a:pt x="4539" y="7738"/>
                </a:cubicBezTo>
                <a:lnTo>
                  <a:pt x="4491" y="7790"/>
                </a:lnTo>
                <a:lnTo>
                  <a:pt x="4483" y="7798"/>
                </a:lnTo>
                <a:cubicBezTo>
                  <a:pt x="4455" y="7830"/>
                  <a:pt x="4428" y="7860"/>
                  <a:pt x="4401" y="7887"/>
                </a:cubicBezTo>
                <a:cubicBezTo>
                  <a:pt x="4370" y="7917"/>
                  <a:pt x="4343" y="7940"/>
                  <a:pt x="4318" y="7956"/>
                </a:cubicBezTo>
                <a:cubicBezTo>
                  <a:pt x="4296" y="7970"/>
                  <a:pt x="4274" y="7980"/>
                  <a:pt x="4255" y="7985"/>
                </a:cubicBezTo>
                <a:cubicBezTo>
                  <a:pt x="4241" y="7988"/>
                  <a:pt x="4227" y="7989"/>
                  <a:pt x="4213" y="7987"/>
                </a:cubicBezTo>
                <a:cubicBezTo>
                  <a:pt x="4203" y="7986"/>
                  <a:pt x="4193" y="7982"/>
                  <a:pt x="4184" y="7979"/>
                </a:cubicBezTo>
                <a:lnTo>
                  <a:pt x="4157" y="7966"/>
                </a:lnTo>
                <a:lnTo>
                  <a:pt x="4156" y="7966"/>
                </a:lnTo>
                <a:cubicBezTo>
                  <a:pt x="4146" y="7960"/>
                  <a:pt x="4136" y="7954"/>
                  <a:pt x="4125" y="7946"/>
                </a:cubicBezTo>
                <a:cubicBezTo>
                  <a:pt x="4109" y="7935"/>
                  <a:pt x="4101" y="7926"/>
                  <a:pt x="4099" y="7923"/>
                </a:cubicBezTo>
                <a:cubicBezTo>
                  <a:pt x="4094" y="7916"/>
                  <a:pt x="4093" y="7912"/>
                  <a:pt x="4093" y="7908"/>
                </a:cubicBezTo>
                <a:lnTo>
                  <a:pt x="4093" y="7906"/>
                </a:lnTo>
                <a:cubicBezTo>
                  <a:pt x="4091" y="7889"/>
                  <a:pt x="4104" y="7839"/>
                  <a:pt x="4146" y="7773"/>
                </a:cubicBezTo>
                <a:cubicBezTo>
                  <a:pt x="4187" y="7707"/>
                  <a:pt x="4238" y="7647"/>
                  <a:pt x="4278" y="7601"/>
                </a:cubicBezTo>
                <a:lnTo>
                  <a:pt x="4409" y="7450"/>
                </a:lnTo>
                <a:lnTo>
                  <a:pt x="4452" y="7401"/>
                </a:lnTo>
                <a:lnTo>
                  <a:pt x="4483" y="7367"/>
                </a:lnTo>
                <a:cubicBezTo>
                  <a:pt x="4545" y="7302"/>
                  <a:pt x="4592" y="7254"/>
                  <a:pt x="4636" y="7231"/>
                </a:cubicBezTo>
                <a:cubicBezTo>
                  <a:pt x="4637" y="7230"/>
                  <a:pt x="4638" y="7230"/>
                  <a:pt x="4639" y="7229"/>
                </a:cubicBezTo>
                <a:lnTo>
                  <a:pt x="4643" y="7227"/>
                </a:lnTo>
                <a:lnTo>
                  <a:pt x="4646" y="7226"/>
                </a:lnTo>
                <a:cubicBezTo>
                  <a:pt x="4651" y="7224"/>
                  <a:pt x="4655" y="7222"/>
                  <a:pt x="4659" y="7220"/>
                </a:cubicBezTo>
                <a:lnTo>
                  <a:pt x="4662" y="7219"/>
                </a:lnTo>
                <a:cubicBezTo>
                  <a:pt x="4662" y="7219"/>
                  <a:pt x="4662" y="7219"/>
                  <a:pt x="4662" y="7219"/>
                </a:cubicBezTo>
                <a:cubicBezTo>
                  <a:pt x="4666" y="7218"/>
                  <a:pt x="4669" y="7217"/>
                  <a:pt x="4673" y="7216"/>
                </a:cubicBezTo>
                <a:cubicBezTo>
                  <a:pt x="4678" y="7215"/>
                  <a:pt x="4686" y="7213"/>
                  <a:pt x="4689" y="7213"/>
                </a:cubicBezTo>
                <a:cubicBezTo>
                  <a:pt x="4693" y="7212"/>
                  <a:pt x="4697" y="7212"/>
                  <a:pt x="4700" y="7211"/>
                </a:cubicBezTo>
                <a:cubicBezTo>
                  <a:pt x="4714" y="7209"/>
                  <a:pt x="4736" y="7209"/>
                  <a:pt x="4764" y="7212"/>
                </a:cubicBezTo>
                <a:cubicBezTo>
                  <a:pt x="4781" y="7227"/>
                  <a:pt x="4790" y="7240"/>
                  <a:pt x="4794" y="7249"/>
                </a:cubicBezTo>
                <a:cubicBezTo>
                  <a:pt x="4801" y="7261"/>
                  <a:pt x="4804" y="7272"/>
                  <a:pt x="4803" y="7285"/>
                </a:cubicBezTo>
                <a:cubicBezTo>
                  <a:pt x="4802" y="7325"/>
                  <a:pt x="4783" y="7379"/>
                  <a:pt x="4744" y="7456"/>
                </a:cubicBezTo>
                <a:close/>
                <a:moveTo>
                  <a:pt x="4711" y="8267"/>
                </a:moveTo>
                <a:cubicBezTo>
                  <a:pt x="4715" y="8231"/>
                  <a:pt x="4735" y="8178"/>
                  <a:pt x="4767" y="8126"/>
                </a:cubicBezTo>
                <a:cubicBezTo>
                  <a:pt x="4796" y="8078"/>
                  <a:pt x="4833" y="8029"/>
                  <a:pt x="4878" y="7978"/>
                </a:cubicBezTo>
                <a:lnTo>
                  <a:pt x="4937" y="7914"/>
                </a:lnTo>
                <a:lnTo>
                  <a:pt x="5014" y="7828"/>
                </a:lnTo>
                <a:cubicBezTo>
                  <a:pt x="5049" y="7788"/>
                  <a:pt x="5072" y="7762"/>
                  <a:pt x="5088" y="7746"/>
                </a:cubicBezTo>
                <a:lnTo>
                  <a:pt x="5091" y="7743"/>
                </a:lnTo>
                <a:cubicBezTo>
                  <a:pt x="5122" y="7710"/>
                  <a:pt x="5149" y="7682"/>
                  <a:pt x="5171" y="7665"/>
                </a:cubicBezTo>
                <a:cubicBezTo>
                  <a:pt x="5190" y="7650"/>
                  <a:pt x="5206" y="7641"/>
                  <a:pt x="5223" y="7634"/>
                </a:cubicBezTo>
                <a:cubicBezTo>
                  <a:pt x="5256" y="7625"/>
                  <a:pt x="5304" y="7625"/>
                  <a:pt x="5361" y="7635"/>
                </a:cubicBezTo>
                <a:cubicBezTo>
                  <a:pt x="5364" y="7639"/>
                  <a:pt x="5364" y="7641"/>
                  <a:pt x="5364" y="7641"/>
                </a:cubicBezTo>
                <a:cubicBezTo>
                  <a:pt x="5364" y="7643"/>
                  <a:pt x="5364" y="7644"/>
                  <a:pt x="5364" y="7645"/>
                </a:cubicBezTo>
                <a:cubicBezTo>
                  <a:pt x="5365" y="7659"/>
                  <a:pt x="5362" y="7675"/>
                  <a:pt x="5354" y="7699"/>
                </a:cubicBezTo>
                <a:cubicBezTo>
                  <a:pt x="5336" y="7752"/>
                  <a:pt x="5306" y="7813"/>
                  <a:pt x="5254" y="7902"/>
                </a:cubicBezTo>
                <a:cubicBezTo>
                  <a:pt x="5247" y="7913"/>
                  <a:pt x="5236" y="7931"/>
                  <a:pt x="5219" y="7958"/>
                </a:cubicBezTo>
                <a:cubicBezTo>
                  <a:pt x="5199" y="7987"/>
                  <a:pt x="5177" y="8020"/>
                  <a:pt x="5145" y="8060"/>
                </a:cubicBezTo>
                <a:cubicBezTo>
                  <a:pt x="5137" y="8070"/>
                  <a:pt x="5128" y="8080"/>
                  <a:pt x="5120" y="8090"/>
                </a:cubicBezTo>
                <a:cubicBezTo>
                  <a:pt x="5115" y="8095"/>
                  <a:pt x="5111" y="8100"/>
                  <a:pt x="5107" y="8104"/>
                </a:cubicBezTo>
                <a:lnTo>
                  <a:pt x="5088" y="8125"/>
                </a:lnTo>
                <a:cubicBezTo>
                  <a:pt x="5065" y="8149"/>
                  <a:pt x="5038" y="8178"/>
                  <a:pt x="5010" y="8205"/>
                </a:cubicBezTo>
                <a:cubicBezTo>
                  <a:pt x="4951" y="8262"/>
                  <a:pt x="4896" y="8304"/>
                  <a:pt x="4850" y="8326"/>
                </a:cubicBezTo>
                <a:cubicBezTo>
                  <a:pt x="4824" y="8338"/>
                  <a:pt x="4805" y="8342"/>
                  <a:pt x="4796" y="8343"/>
                </a:cubicBezTo>
                <a:cubicBezTo>
                  <a:pt x="4785" y="8344"/>
                  <a:pt x="4776" y="8344"/>
                  <a:pt x="4767" y="8341"/>
                </a:cubicBezTo>
                <a:cubicBezTo>
                  <a:pt x="4761" y="8340"/>
                  <a:pt x="4756" y="8337"/>
                  <a:pt x="4750" y="8334"/>
                </a:cubicBezTo>
                <a:lnTo>
                  <a:pt x="4741" y="8329"/>
                </a:lnTo>
                <a:lnTo>
                  <a:pt x="4740" y="8328"/>
                </a:lnTo>
                <a:cubicBezTo>
                  <a:pt x="4740" y="8328"/>
                  <a:pt x="4740" y="8328"/>
                  <a:pt x="4739" y="8328"/>
                </a:cubicBezTo>
                <a:lnTo>
                  <a:pt x="4738" y="8327"/>
                </a:lnTo>
                <a:cubicBezTo>
                  <a:pt x="4737" y="8326"/>
                  <a:pt x="4735" y="8325"/>
                  <a:pt x="4734" y="8324"/>
                </a:cubicBezTo>
                <a:lnTo>
                  <a:pt x="4732" y="8322"/>
                </a:lnTo>
                <a:cubicBezTo>
                  <a:pt x="4728" y="8319"/>
                  <a:pt x="4724" y="8315"/>
                  <a:pt x="4721" y="8312"/>
                </a:cubicBezTo>
                <a:cubicBezTo>
                  <a:pt x="4716" y="8306"/>
                  <a:pt x="4714" y="8302"/>
                  <a:pt x="4714" y="8300"/>
                </a:cubicBezTo>
                <a:cubicBezTo>
                  <a:pt x="4711" y="8291"/>
                  <a:pt x="4710" y="8280"/>
                  <a:pt x="4711" y="8267"/>
                </a:cubicBezTo>
                <a:close/>
                <a:moveTo>
                  <a:pt x="4013" y="8237"/>
                </a:moveTo>
                <a:close/>
              </a:path>
            </a:pathLst>
          </a:custGeom>
          <a:solidFill>
            <a:srgbClr val="FFFFFF"/>
          </a:solidFill>
          <a:ln>
            <a:noFill/>
          </a:ln>
        </p:spPr>
        <p:txBody>
          <a:bodyPr/>
          <a:lstStyle/>
          <a:p>
            <a:endParaRPr lang="zh-CN" altLang="en-US"/>
          </a:p>
        </p:txBody>
      </p:sp>
      <p:sp>
        <p:nvSpPr>
          <p:cNvPr id="129" name="team_116336">
            <a:extLst>
              <a:ext uri="{FF2B5EF4-FFF2-40B4-BE49-F238E27FC236}">
                <a16:creationId xmlns:a16="http://schemas.microsoft.com/office/drawing/2014/main" id="{41F8658D-4830-100F-618D-D4FEC0A121FD}"/>
              </a:ext>
            </a:extLst>
          </p:cNvPr>
          <p:cNvSpPr>
            <a:spLocks noChangeAspect="1"/>
          </p:cNvSpPr>
          <p:nvPr/>
        </p:nvSpPr>
        <p:spPr bwMode="auto">
          <a:xfrm>
            <a:off x="6046377" y="4736819"/>
            <a:ext cx="304842" cy="29270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81459" h="558314">
                <a:moveTo>
                  <a:pt x="450357" y="486592"/>
                </a:moveTo>
                <a:cubicBezTo>
                  <a:pt x="430242" y="486592"/>
                  <a:pt x="413332" y="499479"/>
                  <a:pt x="407368" y="518231"/>
                </a:cubicBezTo>
                <a:cubicBezTo>
                  <a:pt x="422766" y="528630"/>
                  <a:pt x="441635" y="534851"/>
                  <a:pt x="461572" y="534851"/>
                </a:cubicBezTo>
                <a:cubicBezTo>
                  <a:pt x="481508" y="534851"/>
                  <a:pt x="500199" y="528630"/>
                  <a:pt x="515597" y="518231"/>
                </a:cubicBezTo>
                <a:cubicBezTo>
                  <a:pt x="509544" y="499479"/>
                  <a:pt x="492545" y="486592"/>
                  <a:pt x="472608" y="486592"/>
                </a:cubicBezTo>
                <a:close/>
                <a:moveTo>
                  <a:pt x="108940" y="486592"/>
                </a:moveTo>
                <a:cubicBezTo>
                  <a:pt x="88825" y="486592"/>
                  <a:pt x="71915" y="499479"/>
                  <a:pt x="65951" y="518231"/>
                </a:cubicBezTo>
                <a:cubicBezTo>
                  <a:pt x="81349" y="528630"/>
                  <a:pt x="100040" y="534851"/>
                  <a:pt x="120154" y="534851"/>
                </a:cubicBezTo>
                <a:cubicBezTo>
                  <a:pt x="140091" y="534851"/>
                  <a:pt x="158782" y="528630"/>
                  <a:pt x="174180" y="518231"/>
                </a:cubicBezTo>
                <a:cubicBezTo>
                  <a:pt x="168127" y="499479"/>
                  <a:pt x="151128" y="486592"/>
                  <a:pt x="131191" y="486592"/>
                </a:cubicBezTo>
                <a:close/>
                <a:moveTo>
                  <a:pt x="461533" y="384169"/>
                </a:moveTo>
                <a:cubicBezTo>
                  <a:pt x="450493" y="384169"/>
                  <a:pt x="443015" y="392790"/>
                  <a:pt x="443015" y="402656"/>
                </a:cubicBezTo>
                <a:cubicBezTo>
                  <a:pt x="443015" y="412521"/>
                  <a:pt x="451650" y="421142"/>
                  <a:pt x="461533" y="421142"/>
                </a:cubicBezTo>
                <a:cubicBezTo>
                  <a:pt x="472661" y="421142"/>
                  <a:pt x="480051" y="412521"/>
                  <a:pt x="480051" y="402656"/>
                </a:cubicBezTo>
                <a:cubicBezTo>
                  <a:pt x="480051" y="392790"/>
                  <a:pt x="472572" y="384169"/>
                  <a:pt x="461533" y="384169"/>
                </a:cubicBezTo>
                <a:close/>
                <a:moveTo>
                  <a:pt x="119996" y="384169"/>
                </a:moveTo>
                <a:cubicBezTo>
                  <a:pt x="108957" y="384169"/>
                  <a:pt x="101478" y="392790"/>
                  <a:pt x="101478" y="402656"/>
                </a:cubicBezTo>
                <a:cubicBezTo>
                  <a:pt x="101478" y="412521"/>
                  <a:pt x="110114" y="421142"/>
                  <a:pt x="119996" y="421142"/>
                </a:cubicBezTo>
                <a:cubicBezTo>
                  <a:pt x="131125" y="421142"/>
                  <a:pt x="138514" y="412521"/>
                  <a:pt x="138514" y="402656"/>
                </a:cubicBezTo>
                <a:cubicBezTo>
                  <a:pt x="138514" y="392790"/>
                  <a:pt x="129790" y="384169"/>
                  <a:pt x="119996" y="384169"/>
                </a:cubicBezTo>
                <a:close/>
                <a:moveTo>
                  <a:pt x="461533" y="361860"/>
                </a:moveTo>
                <a:cubicBezTo>
                  <a:pt x="485036" y="361860"/>
                  <a:pt x="503554" y="380347"/>
                  <a:pt x="503554" y="403811"/>
                </a:cubicBezTo>
                <a:cubicBezTo>
                  <a:pt x="503554" y="427275"/>
                  <a:pt x="485036" y="445762"/>
                  <a:pt x="461533" y="445762"/>
                </a:cubicBezTo>
                <a:cubicBezTo>
                  <a:pt x="438029" y="445762"/>
                  <a:pt x="419511" y="427275"/>
                  <a:pt x="419511" y="403811"/>
                </a:cubicBezTo>
                <a:cubicBezTo>
                  <a:pt x="419511" y="380347"/>
                  <a:pt x="438029" y="361860"/>
                  <a:pt x="461533" y="361860"/>
                </a:cubicBezTo>
                <a:close/>
                <a:moveTo>
                  <a:pt x="119996" y="361860"/>
                </a:moveTo>
                <a:cubicBezTo>
                  <a:pt x="143500" y="361860"/>
                  <a:pt x="162018" y="380347"/>
                  <a:pt x="162018" y="403811"/>
                </a:cubicBezTo>
                <a:cubicBezTo>
                  <a:pt x="162018" y="427275"/>
                  <a:pt x="142254" y="445762"/>
                  <a:pt x="119996" y="445762"/>
                </a:cubicBezTo>
                <a:cubicBezTo>
                  <a:pt x="96493" y="445762"/>
                  <a:pt x="77975" y="427275"/>
                  <a:pt x="77975" y="403811"/>
                </a:cubicBezTo>
                <a:cubicBezTo>
                  <a:pt x="77975" y="380347"/>
                  <a:pt x="96493" y="361860"/>
                  <a:pt x="119996" y="361860"/>
                </a:cubicBezTo>
                <a:close/>
                <a:moveTo>
                  <a:pt x="461483" y="341992"/>
                </a:moveTo>
                <a:cubicBezTo>
                  <a:pt x="408347" y="341992"/>
                  <a:pt x="365003" y="385274"/>
                  <a:pt x="365003" y="438332"/>
                </a:cubicBezTo>
                <a:cubicBezTo>
                  <a:pt x="365003" y="462418"/>
                  <a:pt x="373903" y="484370"/>
                  <a:pt x="388500" y="501256"/>
                </a:cubicBezTo>
                <a:cubicBezTo>
                  <a:pt x="399625" y="478860"/>
                  <a:pt x="423033" y="464284"/>
                  <a:pt x="450357" y="464284"/>
                </a:cubicBezTo>
                <a:lnTo>
                  <a:pt x="472608" y="464284"/>
                </a:lnTo>
                <a:cubicBezTo>
                  <a:pt x="498864" y="464284"/>
                  <a:pt x="522094" y="479748"/>
                  <a:pt x="533842" y="501967"/>
                </a:cubicBezTo>
                <a:cubicBezTo>
                  <a:pt x="548795" y="485081"/>
                  <a:pt x="557962" y="462773"/>
                  <a:pt x="557962" y="438332"/>
                </a:cubicBezTo>
                <a:cubicBezTo>
                  <a:pt x="557962" y="385274"/>
                  <a:pt x="514618" y="341992"/>
                  <a:pt x="461483" y="341992"/>
                </a:cubicBezTo>
                <a:close/>
                <a:moveTo>
                  <a:pt x="120065" y="341992"/>
                </a:moveTo>
                <a:cubicBezTo>
                  <a:pt x="66930" y="341992"/>
                  <a:pt x="23586" y="385274"/>
                  <a:pt x="23586" y="438332"/>
                </a:cubicBezTo>
                <a:cubicBezTo>
                  <a:pt x="23586" y="462418"/>
                  <a:pt x="32486" y="484370"/>
                  <a:pt x="47083" y="501256"/>
                </a:cubicBezTo>
                <a:cubicBezTo>
                  <a:pt x="58208" y="478860"/>
                  <a:pt x="81616" y="464284"/>
                  <a:pt x="108940" y="464284"/>
                </a:cubicBezTo>
                <a:lnTo>
                  <a:pt x="131191" y="464284"/>
                </a:lnTo>
                <a:cubicBezTo>
                  <a:pt x="157447" y="464284"/>
                  <a:pt x="180677" y="479748"/>
                  <a:pt x="192425" y="501967"/>
                </a:cubicBezTo>
                <a:cubicBezTo>
                  <a:pt x="207378" y="485081"/>
                  <a:pt x="216456" y="462773"/>
                  <a:pt x="216545" y="438332"/>
                </a:cubicBezTo>
                <a:cubicBezTo>
                  <a:pt x="216545" y="385274"/>
                  <a:pt x="172043" y="341992"/>
                  <a:pt x="120065" y="341992"/>
                </a:cubicBezTo>
                <a:close/>
                <a:moveTo>
                  <a:pt x="279649" y="167796"/>
                </a:moveTo>
                <a:cubicBezTo>
                  <a:pt x="259623" y="167796"/>
                  <a:pt x="242623" y="180772"/>
                  <a:pt x="236749" y="199436"/>
                </a:cubicBezTo>
                <a:cubicBezTo>
                  <a:pt x="252146" y="209923"/>
                  <a:pt x="270659" y="216056"/>
                  <a:pt x="290685" y="216056"/>
                </a:cubicBezTo>
                <a:cubicBezTo>
                  <a:pt x="310800" y="216056"/>
                  <a:pt x="329312" y="210012"/>
                  <a:pt x="344977" y="199436"/>
                </a:cubicBezTo>
                <a:cubicBezTo>
                  <a:pt x="338925" y="180772"/>
                  <a:pt x="321925" y="167796"/>
                  <a:pt x="301988" y="167796"/>
                </a:cubicBezTo>
                <a:close/>
                <a:moveTo>
                  <a:pt x="290694" y="65299"/>
                </a:moveTo>
                <a:cubicBezTo>
                  <a:pt x="279566" y="65299"/>
                  <a:pt x="272176" y="73920"/>
                  <a:pt x="272176" y="83786"/>
                </a:cubicBezTo>
                <a:cubicBezTo>
                  <a:pt x="272176" y="94807"/>
                  <a:pt x="280901" y="102273"/>
                  <a:pt x="290694" y="102273"/>
                </a:cubicBezTo>
                <a:cubicBezTo>
                  <a:pt x="300577" y="102273"/>
                  <a:pt x="309212" y="93652"/>
                  <a:pt x="309212" y="83786"/>
                </a:cubicBezTo>
                <a:cubicBezTo>
                  <a:pt x="309212" y="73920"/>
                  <a:pt x="301912" y="65299"/>
                  <a:pt x="290694" y="65299"/>
                </a:cubicBezTo>
                <a:close/>
                <a:moveTo>
                  <a:pt x="290694" y="43257"/>
                </a:moveTo>
                <a:cubicBezTo>
                  <a:pt x="314198" y="43257"/>
                  <a:pt x="332716" y="61744"/>
                  <a:pt x="332716" y="85208"/>
                </a:cubicBezTo>
                <a:cubicBezTo>
                  <a:pt x="332716" y="107339"/>
                  <a:pt x="314198" y="127159"/>
                  <a:pt x="290694" y="127159"/>
                </a:cubicBezTo>
                <a:cubicBezTo>
                  <a:pt x="267191" y="127159"/>
                  <a:pt x="248673" y="108583"/>
                  <a:pt x="248673" y="85208"/>
                </a:cubicBezTo>
                <a:cubicBezTo>
                  <a:pt x="248673" y="61744"/>
                  <a:pt x="267191" y="43257"/>
                  <a:pt x="290694" y="43257"/>
                </a:cubicBezTo>
                <a:close/>
                <a:moveTo>
                  <a:pt x="290685" y="23374"/>
                </a:moveTo>
                <a:cubicBezTo>
                  <a:pt x="237550" y="23374"/>
                  <a:pt x="194205" y="66656"/>
                  <a:pt x="194205" y="119715"/>
                </a:cubicBezTo>
                <a:cubicBezTo>
                  <a:pt x="194205" y="143800"/>
                  <a:pt x="203106" y="165841"/>
                  <a:pt x="217702" y="182550"/>
                </a:cubicBezTo>
                <a:cubicBezTo>
                  <a:pt x="228917" y="160153"/>
                  <a:pt x="252235" y="145578"/>
                  <a:pt x="279559" y="145578"/>
                </a:cubicBezTo>
                <a:lnTo>
                  <a:pt x="301899" y="145578"/>
                </a:lnTo>
                <a:cubicBezTo>
                  <a:pt x="328066" y="145578"/>
                  <a:pt x="351385" y="160953"/>
                  <a:pt x="363134" y="183261"/>
                </a:cubicBezTo>
                <a:cubicBezTo>
                  <a:pt x="378086" y="166286"/>
                  <a:pt x="387165" y="143978"/>
                  <a:pt x="387165" y="119715"/>
                </a:cubicBezTo>
                <a:cubicBezTo>
                  <a:pt x="387165" y="66656"/>
                  <a:pt x="343909" y="23374"/>
                  <a:pt x="290685" y="23374"/>
                </a:cubicBezTo>
                <a:close/>
                <a:moveTo>
                  <a:pt x="290685" y="0"/>
                </a:moveTo>
                <a:cubicBezTo>
                  <a:pt x="357526" y="0"/>
                  <a:pt x="410661" y="53147"/>
                  <a:pt x="410661" y="119804"/>
                </a:cubicBezTo>
                <a:cubicBezTo>
                  <a:pt x="410661" y="181572"/>
                  <a:pt x="362422" y="233475"/>
                  <a:pt x="301899" y="239163"/>
                </a:cubicBezTo>
                <a:lnTo>
                  <a:pt x="301899" y="307064"/>
                </a:lnTo>
                <a:lnTo>
                  <a:pt x="366071" y="365455"/>
                </a:lnTo>
                <a:cubicBezTo>
                  <a:pt x="387877" y="336926"/>
                  <a:pt x="422321" y="318706"/>
                  <a:pt x="461483" y="318706"/>
                </a:cubicBezTo>
                <a:cubicBezTo>
                  <a:pt x="528324" y="318706"/>
                  <a:pt x="581459" y="371765"/>
                  <a:pt x="581459" y="438510"/>
                </a:cubicBezTo>
                <a:cubicBezTo>
                  <a:pt x="581459" y="505167"/>
                  <a:pt x="528324" y="558314"/>
                  <a:pt x="461483" y="558314"/>
                </a:cubicBezTo>
                <a:cubicBezTo>
                  <a:pt x="395976" y="558314"/>
                  <a:pt x="341506" y="505167"/>
                  <a:pt x="341506" y="438510"/>
                </a:cubicBezTo>
                <a:cubicBezTo>
                  <a:pt x="341506" y="419491"/>
                  <a:pt x="345778" y="401627"/>
                  <a:pt x="353521" y="385718"/>
                </a:cubicBezTo>
                <a:lnTo>
                  <a:pt x="290240" y="328127"/>
                </a:lnTo>
                <a:lnTo>
                  <a:pt x="227849" y="385541"/>
                </a:lnTo>
                <a:cubicBezTo>
                  <a:pt x="235503" y="401360"/>
                  <a:pt x="239953" y="419402"/>
                  <a:pt x="239953" y="438510"/>
                </a:cubicBezTo>
                <a:cubicBezTo>
                  <a:pt x="239953" y="505167"/>
                  <a:pt x="185483" y="558314"/>
                  <a:pt x="119976" y="558314"/>
                </a:cubicBezTo>
                <a:cubicBezTo>
                  <a:pt x="54470" y="558314"/>
                  <a:pt x="0" y="505167"/>
                  <a:pt x="0" y="438510"/>
                </a:cubicBezTo>
                <a:cubicBezTo>
                  <a:pt x="0" y="371765"/>
                  <a:pt x="53135" y="318706"/>
                  <a:pt x="119976" y="318529"/>
                </a:cubicBezTo>
                <a:cubicBezTo>
                  <a:pt x="158871" y="318529"/>
                  <a:pt x="193315" y="336659"/>
                  <a:pt x="215121" y="365010"/>
                </a:cubicBezTo>
                <a:lnTo>
                  <a:pt x="279559" y="306264"/>
                </a:lnTo>
                <a:lnTo>
                  <a:pt x="279559" y="239074"/>
                </a:lnTo>
                <a:cubicBezTo>
                  <a:pt x="219126" y="233475"/>
                  <a:pt x="170708" y="182639"/>
                  <a:pt x="170708" y="119715"/>
                </a:cubicBezTo>
                <a:cubicBezTo>
                  <a:pt x="170708" y="54303"/>
                  <a:pt x="223932" y="0"/>
                  <a:pt x="290685" y="0"/>
                </a:cubicBezTo>
                <a:close/>
              </a:path>
            </a:pathLst>
          </a:custGeom>
          <a:solidFill>
            <a:srgbClr val="FFFFFF"/>
          </a:solidFill>
          <a:ln>
            <a:noFill/>
          </a:ln>
        </p:spPr>
      </p:sp>
      <p:sp>
        <p:nvSpPr>
          <p:cNvPr id="130" name="speech-bubble_63770">
            <a:extLst>
              <a:ext uri="{FF2B5EF4-FFF2-40B4-BE49-F238E27FC236}">
                <a16:creationId xmlns:a16="http://schemas.microsoft.com/office/drawing/2014/main" id="{7E4A1C7A-61AC-7ED8-6E61-7680E93BED18}"/>
              </a:ext>
            </a:extLst>
          </p:cNvPr>
          <p:cNvSpPr>
            <a:spLocks noChangeAspect="1"/>
          </p:cNvSpPr>
          <p:nvPr/>
        </p:nvSpPr>
        <p:spPr bwMode="auto">
          <a:xfrm>
            <a:off x="7704118" y="1964352"/>
            <a:ext cx="264627" cy="26380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4354" h="602485">
                <a:moveTo>
                  <a:pt x="503473" y="283868"/>
                </a:moveTo>
                <a:cubicBezTo>
                  <a:pt x="514918" y="284112"/>
                  <a:pt x="525876" y="298217"/>
                  <a:pt x="517840" y="308918"/>
                </a:cubicBezTo>
                <a:cubicBezTo>
                  <a:pt x="485940" y="352207"/>
                  <a:pt x="391700" y="352207"/>
                  <a:pt x="342997" y="356342"/>
                </a:cubicBezTo>
                <a:cubicBezTo>
                  <a:pt x="271404" y="361935"/>
                  <a:pt x="198106" y="365097"/>
                  <a:pt x="126513" y="359260"/>
                </a:cubicBezTo>
                <a:cubicBezTo>
                  <a:pt x="112145" y="358044"/>
                  <a:pt x="106788" y="335183"/>
                  <a:pt x="122860" y="332508"/>
                </a:cubicBezTo>
                <a:cubicBezTo>
                  <a:pt x="186904" y="321564"/>
                  <a:pt x="252897" y="323024"/>
                  <a:pt x="317671" y="317916"/>
                </a:cubicBezTo>
                <a:cubicBezTo>
                  <a:pt x="356147" y="314755"/>
                  <a:pt x="395352" y="311350"/>
                  <a:pt x="433097" y="302352"/>
                </a:cubicBezTo>
                <a:cubicBezTo>
                  <a:pt x="455987" y="297001"/>
                  <a:pt x="480339" y="283382"/>
                  <a:pt x="503473" y="283868"/>
                </a:cubicBezTo>
                <a:close/>
                <a:moveTo>
                  <a:pt x="488388" y="178161"/>
                </a:moveTo>
                <a:cubicBezTo>
                  <a:pt x="500077" y="178404"/>
                  <a:pt x="509575" y="192012"/>
                  <a:pt x="502513" y="202703"/>
                </a:cubicBezTo>
                <a:cubicBezTo>
                  <a:pt x="473045" y="247171"/>
                  <a:pt x="373196" y="250330"/>
                  <a:pt x="325220" y="254704"/>
                </a:cubicBezTo>
                <a:cubicBezTo>
                  <a:pt x="252646" y="261022"/>
                  <a:pt x="176176" y="265882"/>
                  <a:pt x="103603" y="257134"/>
                </a:cubicBezTo>
                <a:cubicBezTo>
                  <a:pt x="88017" y="255190"/>
                  <a:pt x="88017" y="234779"/>
                  <a:pt x="103603" y="232835"/>
                </a:cubicBezTo>
                <a:cubicBezTo>
                  <a:pt x="172767" y="224330"/>
                  <a:pt x="242905" y="225059"/>
                  <a:pt x="312069" y="216554"/>
                </a:cubicBezTo>
                <a:cubicBezTo>
                  <a:pt x="347381" y="212180"/>
                  <a:pt x="383181" y="207806"/>
                  <a:pt x="417519" y="198573"/>
                </a:cubicBezTo>
                <a:cubicBezTo>
                  <a:pt x="440411" y="192498"/>
                  <a:pt x="464765" y="177675"/>
                  <a:pt x="488388" y="178161"/>
                </a:cubicBezTo>
                <a:close/>
                <a:moveTo>
                  <a:pt x="483278" y="76250"/>
                </a:moveTo>
                <a:cubicBezTo>
                  <a:pt x="497648" y="74791"/>
                  <a:pt x="502519" y="91813"/>
                  <a:pt x="497891" y="102026"/>
                </a:cubicBezTo>
                <a:cubicBezTo>
                  <a:pt x="477676" y="148228"/>
                  <a:pt x="364911" y="150416"/>
                  <a:pt x="323994" y="155523"/>
                </a:cubicBezTo>
                <a:cubicBezTo>
                  <a:pt x="249466" y="164763"/>
                  <a:pt x="173964" y="173760"/>
                  <a:pt x="98950" y="179110"/>
                </a:cubicBezTo>
                <a:cubicBezTo>
                  <a:pt x="79465" y="180569"/>
                  <a:pt x="78491" y="153091"/>
                  <a:pt x="94809" y="147012"/>
                </a:cubicBezTo>
                <a:cubicBezTo>
                  <a:pt x="157890" y="123425"/>
                  <a:pt x="235340" y="125127"/>
                  <a:pt x="301587" y="116859"/>
                </a:cubicBezTo>
                <a:cubicBezTo>
                  <a:pt x="341043" y="112239"/>
                  <a:pt x="381229" y="107375"/>
                  <a:pt x="419711" y="97162"/>
                </a:cubicBezTo>
                <a:cubicBezTo>
                  <a:pt x="441143" y="91570"/>
                  <a:pt x="461602" y="78925"/>
                  <a:pt x="483278" y="76250"/>
                </a:cubicBezTo>
                <a:close/>
                <a:moveTo>
                  <a:pt x="411561" y="42759"/>
                </a:moveTo>
                <a:cubicBezTo>
                  <a:pt x="378592" y="44399"/>
                  <a:pt x="345532" y="49565"/>
                  <a:pt x="314724" y="54183"/>
                </a:cubicBezTo>
                <a:cubicBezTo>
                  <a:pt x="255057" y="63177"/>
                  <a:pt x="195634" y="72171"/>
                  <a:pt x="135723" y="79463"/>
                </a:cubicBezTo>
                <a:cubicBezTo>
                  <a:pt x="67776" y="87728"/>
                  <a:pt x="37090" y="121273"/>
                  <a:pt x="40500" y="189334"/>
                </a:cubicBezTo>
                <a:cubicBezTo>
                  <a:pt x="43666" y="249617"/>
                  <a:pt x="47075" y="320839"/>
                  <a:pt x="68750" y="377476"/>
                </a:cubicBezTo>
                <a:cubicBezTo>
                  <a:pt x="93591" y="442863"/>
                  <a:pt x="150336" y="436300"/>
                  <a:pt x="210002" y="430223"/>
                </a:cubicBezTo>
                <a:cubicBezTo>
                  <a:pt x="212681" y="429980"/>
                  <a:pt x="215117" y="430710"/>
                  <a:pt x="217065" y="432411"/>
                </a:cubicBezTo>
                <a:cubicBezTo>
                  <a:pt x="218526" y="433140"/>
                  <a:pt x="219744" y="434356"/>
                  <a:pt x="220718" y="435814"/>
                </a:cubicBezTo>
                <a:cubicBezTo>
                  <a:pt x="245072" y="469359"/>
                  <a:pt x="262607" y="507522"/>
                  <a:pt x="279411" y="545685"/>
                </a:cubicBezTo>
                <a:cubicBezTo>
                  <a:pt x="290370" y="528183"/>
                  <a:pt x="299868" y="509710"/>
                  <a:pt x="308148" y="491236"/>
                </a:cubicBezTo>
                <a:cubicBezTo>
                  <a:pt x="316672" y="472276"/>
                  <a:pt x="321056" y="446510"/>
                  <a:pt x="339321" y="434599"/>
                </a:cubicBezTo>
                <a:cubicBezTo>
                  <a:pt x="341513" y="433140"/>
                  <a:pt x="344192" y="432411"/>
                  <a:pt x="346871" y="432654"/>
                </a:cubicBezTo>
                <a:cubicBezTo>
                  <a:pt x="350037" y="428765"/>
                  <a:pt x="355151" y="426334"/>
                  <a:pt x="361727" y="426334"/>
                </a:cubicBezTo>
                <a:cubicBezTo>
                  <a:pt x="417984" y="426820"/>
                  <a:pt x="520514" y="442863"/>
                  <a:pt x="548764" y="377719"/>
                </a:cubicBezTo>
                <a:cubicBezTo>
                  <a:pt x="569709" y="328860"/>
                  <a:pt x="563133" y="261528"/>
                  <a:pt x="559724" y="209996"/>
                </a:cubicBezTo>
                <a:cubicBezTo>
                  <a:pt x="556801" y="169645"/>
                  <a:pt x="557532" y="68039"/>
                  <a:pt x="507850" y="52482"/>
                </a:cubicBezTo>
                <a:cubicBezTo>
                  <a:pt x="477408" y="43002"/>
                  <a:pt x="444530" y="41118"/>
                  <a:pt x="411561" y="42759"/>
                </a:cubicBezTo>
                <a:close/>
                <a:moveTo>
                  <a:pt x="441090" y="8"/>
                </a:moveTo>
                <a:cubicBezTo>
                  <a:pt x="481426" y="-266"/>
                  <a:pt x="520758" y="6176"/>
                  <a:pt x="548277" y="28660"/>
                </a:cubicBezTo>
                <a:cubicBezTo>
                  <a:pt x="594793" y="66580"/>
                  <a:pt x="597229" y="155546"/>
                  <a:pt x="600395" y="209996"/>
                </a:cubicBezTo>
                <a:cubicBezTo>
                  <a:pt x="604048" y="271737"/>
                  <a:pt x="615494" y="369454"/>
                  <a:pt x="569465" y="420014"/>
                </a:cubicBezTo>
                <a:cubicBezTo>
                  <a:pt x="517104" y="477867"/>
                  <a:pt x="432597" y="468143"/>
                  <a:pt x="361727" y="467900"/>
                </a:cubicBezTo>
                <a:cubicBezTo>
                  <a:pt x="360996" y="467900"/>
                  <a:pt x="360509" y="467657"/>
                  <a:pt x="359779" y="467657"/>
                </a:cubicBezTo>
                <a:cubicBezTo>
                  <a:pt x="355151" y="485645"/>
                  <a:pt x="343949" y="504362"/>
                  <a:pt x="337130" y="518460"/>
                </a:cubicBezTo>
                <a:cubicBezTo>
                  <a:pt x="323735" y="546414"/>
                  <a:pt x="309123" y="573153"/>
                  <a:pt x="289152" y="596974"/>
                </a:cubicBezTo>
                <a:cubicBezTo>
                  <a:pt x="281846" y="605725"/>
                  <a:pt x="263824" y="603780"/>
                  <a:pt x="259197" y="593085"/>
                </a:cubicBezTo>
                <a:cubicBezTo>
                  <a:pt x="239958" y="548359"/>
                  <a:pt x="220962" y="503147"/>
                  <a:pt x="202940" y="457934"/>
                </a:cubicBezTo>
                <a:cubicBezTo>
                  <a:pt x="148144" y="479325"/>
                  <a:pt x="80440" y="481999"/>
                  <a:pt x="46101" y="424876"/>
                </a:cubicBezTo>
                <a:cubicBezTo>
                  <a:pt x="7378" y="359974"/>
                  <a:pt x="2021" y="263230"/>
                  <a:pt x="72" y="189334"/>
                </a:cubicBezTo>
                <a:cubicBezTo>
                  <a:pt x="-1389" y="126134"/>
                  <a:pt x="18825" y="67066"/>
                  <a:pt x="85554" y="48349"/>
                </a:cubicBezTo>
                <a:cubicBezTo>
                  <a:pt x="124033" y="37654"/>
                  <a:pt x="164217" y="37411"/>
                  <a:pt x="203427" y="31091"/>
                </a:cubicBezTo>
                <a:cubicBezTo>
                  <a:pt x="244828" y="24528"/>
                  <a:pt x="286230" y="17479"/>
                  <a:pt x="327875" y="11645"/>
                </a:cubicBezTo>
                <a:cubicBezTo>
                  <a:pt x="359413" y="7270"/>
                  <a:pt x="400754" y="281"/>
                  <a:pt x="441090" y="8"/>
                </a:cubicBezTo>
                <a:close/>
              </a:path>
            </a:pathLst>
          </a:custGeom>
          <a:solidFill>
            <a:srgbClr val="FFFFFF"/>
          </a:solidFill>
          <a:ln>
            <a:noFill/>
          </a:ln>
        </p:spPr>
        <p:txBody>
          <a:bodyPr/>
          <a:lstStyle/>
          <a:p>
            <a:endParaRPr lang="zh-CN" altLang="en-US"/>
          </a:p>
        </p:txBody>
      </p:sp>
      <p:sp>
        <p:nvSpPr>
          <p:cNvPr id="131" name="molecule_166081">
            <a:extLst>
              <a:ext uri="{FF2B5EF4-FFF2-40B4-BE49-F238E27FC236}">
                <a16:creationId xmlns:a16="http://schemas.microsoft.com/office/drawing/2014/main" id="{712FB86A-E53A-41E4-BF6F-748A8E29283E}"/>
              </a:ext>
            </a:extLst>
          </p:cNvPr>
          <p:cNvSpPr>
            <a:spLocks noChangeAspect="1"/>
          </p:cNvSpPr>
          <p:nvPr/>
        </p:nvSpPr>
        <p:spPr bwMode="auto">
          <a:xfrm>
            <a:off x="8088005" y="3883367"/>
            <a:ext cx="223471" cy="216981"/>
          </a:xfrm>
          <a:custGeom>
            <a:avLst/>
            <a:gdLst>
              <a:gd name="T0" fmla="*/ 3719 w 3985"/>
              <a:gd name="T1" fmla="*/ 2417 h 3875"/>
              <a:gd name="T2" fmla="*/ 3344 w 3985"/>
              <a:gd name="T3" fmla="*/ 2413 h 3875"/>
              <a:gd name="T4" fmla="*/ 2846 w 3985"/>
              <a:gd name="T5" fmla="*/ 1415 h 3875"/>
              <a:gd name="T6" fmla="*/ 2978 w 3985"/>
              <a:gd name="T7" fmla="*/ 999 h 3875"/>
              <a:gd name="T8" fmla="*/ 3305 w 3985"/>
              <a:gd name="T9" fmla="*/ 1107 h 3875"/>
              <a:gd name="T10" fmla="*/ 3851 w 3985"/>
              <a:gd name="T11" fmla="*/ 583 h 3875"/>
              <a:gd name="T12" fmla="*/ 3328 w 3985"/>
              <a:gd name="T13" fmla="*/ 13 h 3875"/>
              <a:gd name="T14" fmla="*/ 2809 w 3985"/>
              <a:gd name="T15" fmla="*/ 791 h 3875"/>
              <a:gd name="T16" fmla="*/ 1885 w 3985"/>
              <a:gd name="T17" fmla="*/ 954 h 3875"/>
              <a:gd name="T18" fmla="*/ 895 w 3985"/>
              <a:gd name="T19" fmla="*/ 922 h 3875"/>
              <a:gd name="T20" fmla="*/ 441 w 3985"/>
              <a:gd name="T21" fmla="*/ 587 h 3875"/>
              <a:gd name="T22" fmla="*/ 233 w 3985"/>
              <a:gd name="T23" fmla="*/ 1021 h 3875"/>
              <a:gd name="T24" fmla="*/ 668 w 3985"/>
              <a:gd name="T25" fmla="*/ 1229 h 3875"/>
              <a:gd name="T26" fmla="*/ 1409 w 3985"/>
              <a:gd name="T27" fmla="*/ 1465 h 3875"/>
              <a:gd name="T28" fmla="*/ 1475 w 3985"/>
              <a:gd name="T29" fmla="*/ 2028 h 3875"/>
              <a:gd name="T30" fmla="*/ 239 w 3985"/>
              <a:gd name="T31" fmla="*/ 3213 h 3875"/>
              <a:gd name="T32" fmla="*/ 31 w 3985"/>
              <a:gd name="T33" fmla="*/ 3648 h 3875"/>
              <a:gd name="T34" fmla="*/ 352 w 3985"/>
              <a:gd name="T35" fmla="*/ 3875 h 3875"/>
              <a:gd name="T36" fmla="*/ 673 w 3985"/>
              <a:gd name="T37" fmla="*/ 3421 h 3875"/>
              <a:gd name="T38" fmla="*/ 1647 w 3985"/>
              <a:gd name="T39" fmla="*/ 2239 h 3875"/>
              <a:gd name="T40" fmla="*/ 2001 w 3985"/>
              <a:gd name="T41" fmla="*/ 2407 h 3875"/>
              <a:gd name="T42" fmla="*/ 1947 w 3985"/>
              <a:gd name="T43" fmla="*/ 2685 h 3875"/>
              <a:gd name="T44" fmla="*/ 1676 w 3985"/>
              <a:gd name="T45" fmla="*/ 3251 h 3875"/>
              <a:gd name="T46" fmla="*/ 2094 w 3985"/>
              <a:gd name="T47" fmla="*/ 3547 h 3875"/>
              <a:gd name="T48" fmla="*/ 2495 w 3985"/>
              <a:gd name="T49" fmla="*/ 3295 h 3875"/>
              <a:gd name="T50" fmla="*/ 2286 w 3985"/>
              <a:gd name="T51" fmla="*/ 2703 h 3875"/>
              <a:gd name="T52" fmla="*/ 2270 w 3985"/>
              <a:gd name="T53" fmla="*/ 2406 h 3875"/>
              <a:gd name="T54" fmla="*/ 2643 w 3985"/>
              <a:gd name="T55" fmla="*/ 2222 h 3875"/>
              <a:gd name="T56" fmla="*/ 3109 w 3985"/>
              <a:gd name="T57" fmla="*/ 2965 h 3875"/>
              <a:gd name="T58" fmla="*/ 3527 w 3985"/>
              <a:gd name="T59" fmla="*/ 3261 h 3875"/>
              <a:gd name="T60" fmla="*/ 3927 w 3985"/>
              <a:gd name="T61" fmla="*/ 3009 h 3875"/>
              <a:gd name="T62" fmla="*/ 3317 w 3985"/>
              <a:gd name="T63" fmla="*/ 281 h 3875"/>
              <a:gd name="T64" fmla="*/ 3584 w 3985"/>
              <a:gd name="T65" fmla="*/ 572 h 3875"/>
              <a:gd name="T66" fmla="*/ 3293 w 3985"/>
              <a:gd name="T67" fmla="*/ 839 h 3875"/>
              <a:gd name="T68" fmla="*/ 3026 w 3985"/>
              <a:gd name="T69" fmla="*/ 548 h 3875"/>
              <a:gd name="T70" fmla="*/ 620 w 3985"/>
              <a:gd name="T71" fmla="*/ 939 h 3875"/>
              <a:gd name="T72" fmla="*/ 486 w 3985"/>
              <a:gd name="T73" fmla="*/ 932 h 3875"/>
              <a:gd name="T74" fmla="*/ 530 w 3985"/>
              <a:gd name="T75" fmla="*/ 839 h 3875"/>
              <a:gd name="T76" fmla="*/ 620 w 3985"/>
              <a:gd name="T77" fmla="*/ 939 h 3875"/>
              <a:gd name="T78" fmla="*/ 376 w 3985"/>
              <a:gd name="T79" fmla="*/ 3603 h 3875"/>
              <a:gd name="T80" fmla="*/ 283 w 3985"/>
              <a:gd name="T81" fmla="*/ 3559 h 3875"/>
              <a:gd name="T82" fmla="*/ 327 w 3985"/>
              <a:gd name="T83" fmla="*/ 3466 h 3875"/>
              <a:gd name="T84" fmla="*/ 420 w 3985"/>
              <a:gd name="T85" fmla="*/ 3510 h 3875"/>
              <a:gd name="T86" fmla="*/ 2261 w 3985"/>
              <a:gd name="T87" fmla="*/ 3045 h 3875"/>
              <a:gd name="T88" fmla="*/ 2153 w 3985"/>
              <a:gd name="T89" fmla="*/ 3269 h 3875"/>
              <a:gd name="T90" fmla="*/ 1928 w 3985"/>
              <a:gd name="T91" fmla="*/ 3162 h 3875"/>
              <a:gd name="T92" fmla="*/ 2036 w 3985"/>
              <a:gd name="T93" fmla="*/ 2937 h 3875"/>
              <a:gd name="T94" fmla="*/ 2171 w 3985"/>
              <a:gd name="T95" fmla="*/ 2944 h 3875"/>
              <a:gd name="T96" fmla="*/ 2297 w 3985"/>
              <a:gd name="T97" fmla="*/ 2123 h 3875"/>
              <a:gd name="T98" fmla="*/ 1677 w 3985"/>
              <a:gd name="T99" fmla="*/ 1826 h 3875"/>
              <a:gd name="T100" fmla="*/ 1697 w 3985"/>
              <a:gd name="T101" fmla="*/ 1455 h 3875"/>
              <a:gd name="T102" fmla="*/ 2135 w 3985"/>
              <a:gd name="T103" fmla="*/ 1179 h 3875"/>
              <a:gd name="T104" fmla="*/ 2297 w 3985"/>
              <a:gd name="T105" fmla="*/ 2123 h 3875"/>
              <a:gd name="T106" fmla="*/ 3586 w 3985"/>
              <a:gd name="T107" fmla="*/ 2983 h 3875"/>
              <a:gd name="T108" fmla="*/ 3361 w 3985"/>
              <a:gd name="T109" fmla="*/ 2876 h 3875"/>
              <a:gd name="T110" fmla="*/ 3603 w 3985"/>
              <a:gd name="T111" fmla="*/ 2659 h 3875"/>
              <a:gd name="T112" fmla="*/ 3686 w 3985"/>
              <a:gd name="T113" fmla="*/ 2893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85" h="3875">
                <a:moveTo>
                  <a:pt x="3946" y="2670"/>
                </a:moveTo>
                <a:cubicBezTo>
                  <a:pt x="3906" y="2558"/>
                  <a:pt x="3826" y="2468"/>
                  <a:pt x="3719" y="2417"/>
                </a:cubicBezTo>
                <a:cubicBezTo>
                  <a:pt x="3612" y="2366"/>
                  <a:pt x="3491" y="2360"/>
                  <a:pt x="3380" y="2399"/>
                </a:cubicBezTo>
                <a:cubicBezTo>
                  <a:pt x="3367" y="2403"/>
                  <a:pt x="3355" y="2408"/>
                  <a:pt x="3344" y="2413"/>
                </a:cubicBezTo>
                <a:lnTo>
                  <a:pt x="2805" y="2009"/>
                </a:lnTo>
                <a:cubicBezTo>
                  <a:pt x="2897" y="1831"/>
                  <a:pt x="2918" y="1618"/>
                  <a:pt x="2846" y="1415"/>
                </a:cubicBezTo>
                <a:cubicBezTo>
                  <a:pt x="2821" y="1342"/>
                  <a:pt x="2785" y="1276"/>
                  <a:pt x="2741" y="1217"/>
                </a:cubicBezTo>
                <a:lnTo>
                  <a:pt x="2978" y="999"/>
                </a:lnTo>
                <a:cubicBezTo>
                  <a:pt x="3066" y="1064"/>
                  <a:pt x="3170" y="1102"/>
                  <a:pt x="3281" y="1106"/>
                </a:cubicBezTo>
                <a:cubicBezTo>
                  <a:pt x="3289" y="1107"/>
                  <a:pt x="3297" y="1107"/>
                  <a:pt x="3305" y="1107"/>
                </a:cubicBezTo>
                <a:cubicBezTo>
                  <a:pt x="3442" y="1107"/>
                  <a:pt x="3573" y="1056"/>
                  <a:pt x="3675" y="963"/>
                </a:cubicBezTo>
                <a:cubicBezTo>
                  <a:pt x="3782" y="864"/>
                  <a:pt x="3845" y="729"/>
                  <a:pt x="3851" y="583"/>
                </a:cubicBezTo>
                <a:cubicBezTo>
                  <a:pt x="3857" y="437"/>
                  <a:pt x="3807" y="298"/>
                  <a:pt x="3708" y="190"/>
                </a:cubicBezTo>
                <a:cubicBezTo>
                  <a:pt x="3609" y="82"/>
                  <a:pt x="3474" y="20"/>
                  <a:pt x="3328" y="13"/>
                </a:cubicBezTo>
                <a:cubicBezTo>
                  <a:pt x="3027" y="0"/>
                  <a:pt x="2771" y="235"/>
                  <a:pt x="2758" y="536"/>
                </a:cubicBezTo>
                <a:cubicBezTo>
                  <a:pt x="2754" y="626"/>
                  <a:pt x="2772" y="713"/>
                  <a:pt x="2809" y="791"/>
                </a:cubicBezTo>
                <a:lnTo>
                  <a:pt x="2545" y="1033"/>
                </a:lnTo>
                <a:cubicBezTo>
                  <a:pt x="2356" y="911"/>
                  <a:pt x="2114" y="874"/>
                  <a:pt x="1885" y="954"/>
                </a:cubicBezTo>
                <a:cubicBezTo>
                  <a:pt x="1738" y="1006"/>
                  <a:pt x="1613" y="1100"/>
                  <a:pt x="1524" y="1224"/>
                </a:cubicBezTo>
                <a:lnTo>
                  <a:pt x="895" y="922"/>
                </a:lnTo>
                <a:cubicBezTo>
                  <a:pt x="897" y="879"/>
                  <a:pt x="890" y="836"/>
                  <a:pt x="876" y="795"/>
                </a:cubicBezTo>
                <a:cubicBezTo>
                  <a:pt x="813" y="618"/>
                  <a:pt x="618" y="524"/>
                  <a:pt x="441" y="587"/>
                </a:cubicBezTo>
                <a:cubicBezTo>
                  <a:pt x="264" y="649"/>
                  <a:pt x="171" y="844"/>
                  <a:pt x="233" y="1021"/>
                </a:cubicBezTo>
                <a:lnTo>
                  <a:pt x="233" y="1021"/>
                </a:lnTo>
                <a:cubicBezTo>
                  <a:pt x="283" y="1161"/>
                  <a:pt x="414" y="1248"/>
                  <a:pt x="555" y="1248"/>
                </a:cubicBezTo>
                <a:cubicBezTo>
                  <a:pt x="592" y="1248"/>
                  <a:pt x="630" y="1242"/>
                  <a:pt x="668" y="1229"/>
                </a:cubicBezTo>
                <a:cubicBezTo>
                  <a:pt x="709" y="1214"/>
                  <a:pt x="747" y="1192"/>
                  <a:pt x="779" y="1164"/>
                </a:cubicBezTo>
                <a:lnTo>
                  <a:pt x="1409" y="1465"/>
                </a:lnTo>
                <a:cubicBezTo>
                  <a:pt x="1368" y="1613"/>
                  <a:pt x="1373" y="1768"/>
                  <a:pt x="1425" y="1915"/>
                </a:cubicBezTo>
                <a:cubicBezTo>
                  <a:pt x="1438" y="1955"/>
                  <a:pt x="1456" y="1992"/>
                  <a:pt x="1475" y="2028"/>
                </a:cubicBezTo>
                <a:lnTo>
                  <a:pt x="453" y="3210"/>
                </a:lnTo>
                <a:cubicBezTo>
                  <a:pt x="386" y="3188"/>
                  <a:pt x="311" y="3188"/>
                  <a:pt x="239" y="3213"/>
                </a:cubicBezTo>
                <a:cubicBezTo>
                  <a:pt x="153" y="3244"/>
                  <a:pt x="84" y="3305"/>
                  <a:pt x="45" y="3388"/>
                </a:cubicBezTo>
                <a:cubicBezTo>
                  <a:pt x="5" y="3470"/>
                  <a:pt x="0" y="3562"/>
                  <a:pt x="31" y="3648"/>
                </a:cubicBezTo>
                <a:lnTo>
                  <a:pt x="31" y="3648"/>
                </a:lnTo>
                <a:cubicBezTo>
                  <a:pt x="80" y="3787"/>
                  <a:pt x="212" y="3875"/>
                  <a:pt x="352" y="3875"/>
                </a:cubicBezTo>
                <a:cubicBezTo>
                  <a:pt x="389" y="3875"/>
                  <a:pt x="427" y="3869"/>
                  <a:pt x="465" y="3856"/>
                </a:cubicBezTo>
                <a:cubicBezTo>
                  <a:pt x="642" y="3793"/>
                  <a:pt x="735" y="3599"/>
                  <a:pt x="673" y="3421"/>
                </a:cubicBezTo>
                <a:cubicBezTo>
                  <a:pt x="668" y="3408"/>
                  <a:pt x="663" y="3396"/>
                  <a:pt x="657" y="3384"/>
                </a:cubicBezTo>
                <a:lnTo>
                  <a:pt x="1647" y="2239"/>
                </a:lnTo>
                <a:cubicBezTo>
                  <a:pt x="1696" y="2280"/>
                  <a:pt x="1750" y="2316"/>
                  <a:pt x="1810" y="2345"/>
                </a:cubicBezTo>
                <a:cubicBezTo>
                  <a:pt x="1871" y="2374"/>
                  <a:pt x="1935" y="2395"/>
                  <a:pt x="2001" y="2407"/>
                </a:cubicBezTo>
                <a:lnTo>
                  <a:pt x="1966" y="2678"/>
                </a:lnTo>
                <a:cubicBezTo>
                  <a:pt x="1960" y="2680"/>
                  <a:pt x="1953" y="2682"/>
                  <a:pt x="1947" y="2685"/>
                </a:cubicBezTo>
                <a:cubicBezTo>
                  <a:pt x="1835" y="2724"/>
                  <a:pt x="1746" y="2804"/>
                  <a:pt x="1694" y="2911"/>
                </a:cubicBezTo>
                <a:cubicBezTo>
                  <a:pt x="1643" y="3018"/>
                  <a:pt x="1637" y="3139"/>
                  <a:pt x="1676" y="3251"/>
                </a:cubicBezTo>
                <a:cubicBezTo>
                  <a:pt x="1715" y="3362"/>
                  <a:pt x="1796" y="3452"/>
                  <a:pt x="1903" y="3503"/>
                </a:cubicBezTo>
                <a:cubicBezTo>
                  <a:pt x="1964" y="3532"/>
                  <a:pt x="2029" y="3547"/>
                  <a:pt x="2094" y="3547"/>
                </a:cubicBezTo>
                <a:cubicBezTo>
                  <a:pt x="2144" y="3547"/>
                  <a:pt x="2194" y="3539"/>
                  <a:pt x="2242" y="3522"/>
                </a:cubicBezTo>
                <a:cubicBezTo>
                  <a:pt x="2354" y="3482"/>
                  <a:pt x="2443" y="3402"/>
                  <a:pt x="2495" y="3295"/>
                </a:cubicBezTo>
                <a:cubicBezTo>
                  <a:pt x="2546" y="3188"/>
                  <a:pt x="2552" y="3067"/>
                  <a:pt x="2513" y="2956"/>
                </a:cubicBezTo>
                <a:cubicBezTo>
                  <a:pt x="2474" y="2844"/>
                  <a:pt x="2393" y="2754"/>
                  <a:pt x="2286" y="2703"/>
                </a:cubicBezTo>
                <a:cubicBezTo>
                  <a:pt x="2270" y="2695"/>
                  <a:pt x="2253" y="2688"/>
                  <a:pt x="2236" y="2682"/>
                </a:cubicBezTo>
                <a:lnTo>
                  <a:pt x="2270" y="2406"/>
                </a:lnTo>
                <a:cubicBezTo>
                  <a:pt x="2309" y="2399"/>
                  <a:pt x="2348" y="2389"/>
                  <a:pt x="2386" y="2376"/>
                </a:cubicBezTo>
                <a:cubicBezTo>
                  <a:pt x="2484" y="2341"/>
                  <a:pt x="2570" y="2288"/>
                  <a:pt x="2643" y="2222"/>
                </a:cubicBezTo>
                <a:lnTo>
                  <a:pt x="3142" y="2597"/>
                </a:lnTo>
                <a:cubicBezTo>
                  <a:pt x="3080" y="2705"/>
                  <a:pt x="3064" y="2838"/>
                  <a:pt x="3109" y="2965"/>
                </a:cubicBezTo>
                <a:cubicBezTo>
                  <a:pt x="3148" y="3077"/>
                  <a:pt x="3228" y="3166"/>
                  <a:pt x="3335" y="3218"/>
                </a:cubicBezTo>
                <a:cubicBezTo>
                  <a:pt x="3396" y="3247"/>
                  <a:pt x="3461" y="3261"/>
                  <a:pt x="3527" y="3261"/>
                </a:cubicBezTo>
                <a:cubicBezTo>
                  <a:pt x="3576" y="3261"/>
                  <a:pt x="3626" y="3253"/>
                  <a:pt x="3674" y="3236"/>
                </a:cubicBezTo>
                <a:cubicBezTo>
                  <a:pt x="3786" y="3197"/>
                  <a:pt x="3876" y="3116"/>
                  <a:pt x="3927" y="3009"/>
                </a:cubicBezTo>
                <a:cubicBezTo>
                  <a:pt x="3978" y="2902"/>
                  <a:pt x="3985" y="2782"/>
                  <a:pt x="3946" y="2670"/>
                </a:cubicBezTo>
                <a:close/>
                <a:moveTo>
                  <a:pt x="3317" y="281"/>
                </a:moveTo>
                <a:cubicBezTo>
                  <a:pt x="3391" y="284"/>
                  <a:pt x="3460" y="316"/>
                  <a:pt x="3510" y="371"/>
                </a:cubicBezTo>
                <a:cubicBezTo>
                  <a:pt x="3561" y="426"/>
                  <a:pt x="3587" y="497"/>
                  <a:pt x="3584" y="572"/>
                </a:cubicBezTo>
                <a:cubicBezTo>
                  <a:pt x="3581" y="647"/>
                  <a:pt x="3548" y="715"/>
                  <a:pt x="3494" y="766"/>
                </a:cubicBezTo>
                <a:cubicBezTo>
                  <a:pt x="3439" y="816"/>
                  <a:pt x="3367" y="842"/>
                  <a:pt x="3293" y="839"/>
                </a:cubicBezTo>
                <a:cubicBezTo>
                  <a:pt x="3218" y="836"/>
                  <a:pt x="3149" y="804"/>
                  <a:pt x="3099" y="749"/>
                </a:cubicBezTo>
                <a:cubicBezTo>
                  <a:pt x="3048" y="694"/>
                  <a:pt x="3022" y="623"/>
                  <a:pt x="3026" y="548"/>
                </a:cubicBezTo>
                <a:cubicBezTo>
                  <a:pt x="3032" y="394"/>
                  <a:pt x="3163" y="274"/>
                  <a:pt x="3317" y="281"/>
                </a:cubicBezTo>
                <a:close/>
                <a:moveTo>
                  <a:pt x="620" y="939"/>
                </a:moveTo>
                <a:cubicBezTo>
                  <a:pt x="612" y="957"/>
                  <a:pt x="597" y="970"/>
                  <a:pt x="579" y="976"/>
                </a:cubicBezTo>
                <a:cubicBezTo>
                  <a:pt x="541" y="990"/>
                  <a:pt x="499" y="970"/>
                  <a:pt x="486" y="932"/>
                </a:cubicBezTo>
                <a:cubicBezTo>
                  <a:pt x="479" y="914"/>
                  <a:pt x="481" y="894"/>
                  <a:pt x="489" y="876"/>
                </a:cubicBezTo>
                <a:cubicBezTo>
                  <a:pt x="497" y="859"/>
                  <a:pt x="512" y="846"/>
                  <a:pt x="530" y="839"/>
                </a:cubicBezTo>
                <a:cubicBezTo>
                  <a:pt x="568" y="826"/>
                  <a:pt x="610" y="846"/>
                  <a:pt x="623" y="884"/>
                </a:cubicBezTo>
                <a:cubicBezTo>
                  <a:pt x="630" y="902"/>
                  <a:pt x="628" y="922"/>
                  <a:pt x="620" y="939"/>
                </a:cubicBezTo>
                <a:close/>
                <a:moveTo>
                  <a:pt x="417" y="3566"/>
                </a:moveTo>
                <a:cubicBezTo>
                  <a:pt x="409" y="3583"/>
                  <a:pt x="394" y="3597"/>
                  <a:pt x="376" y="3603"/>
                </a:cubicBezTo>
                <a:cubicBezTo>
                  <a:pt x="338" y="3616"/>
                  <a:pt x="296" y="3597"/>
                  <a:pt x="283" y="3559"/>
                </a:cubicBezTo>
                <a:lnTo>
                  <a:pt x="283" y="3559"/>
                </a:lnTo>
                <a:cubicBezTo>
                  <a:pt x="277" y="3540"/>
                  <a:pt x="278" y="3521"/>
                  <a:pt x="286" y="3503"/>
                </a:cubicBezTo>
                <a:cubicBezTo>
                  <a:pt x="294" y="3486"/>
                  <a:pt x="309" y="3472"/>
                  <a:pt x="327" y="3466"/>
                </a:cubicBezTo>
                <a:cubicBezTo>
                  <a:pt x="335" y="3463"/>
                  <a:pt x="344" y="3462"/>
                  <a:pt x="352" y="3462"/>
                </a:cubicBezTo>
                <a:cubicBezTo>
                  <a:pt x="382" y="3462"/>
                  <a:pt x="410" y="3481"/>
                  <a:pt x="420" y="3510"/>
                </a:cubicBezTo>
                <a:cubicBezTo>
                  <a:pt x="427" y="3529"/>
                  <a:pt x="426" y="3548"/>
                  <a:pt x="417" y="3566"/>
                </a:cubicBezTo>
                <a:close/>
                <a:moveTo>
                  <a:pt x="2261" y="3045"/>
                </a:moveTo>
                <a:cubicBezTo>
                  <a:pt x="2276" y="3089"/>
                  <a:pt x="2274" y="3137"/>
                  <a:pt x="2253" y="3179"/>
                </a:cubicBezTo>
                <a:cubicBezTo>
                  <a:pt x="2233" y="3221"/>
                  <a:pt x="2197" y="3253"/>
                  <a:pt x="2153" y="3269"/>
                </a:cubicBezTo>
                <a:cubicBezTo>
                  <a:pt x="2109" y="3285"/>
                  <a:pt x="2061" y="3282"/>
                  <a:pt x="2018" y="3262"/>
                </a:cubicBezTo>
                <a:cubicBezTo>
                  <a:pt x="1976" y="3241"/>
                  <a:pt x="1944" y="3206"/>
                  <a:pt x="1928" y="3162"/>
                </a:cubicBezTo>
                <a:cubicBezTo>
                  <a:pt x="1913" y="3117"/>
                  <a:pt x="1915" y="3069"/>
                  <a:pt x="1936" y="3027"/>
                </a:cubicBezTo>
                <a:cubicBezTo>
                  <a:pt x="1956" y="2985"/>
                  <a:pt x="1992" y="2953"/>
                  <a:pt x="2036" y="2937"/>
                </a:cubicBezTo>
                <a:cubicBezTo>
                  <a:pt x="2055" y="2930"/>
                  <a:pt x="2075" y="2927"/>
                  <a:pt x="2095" y="2927"/>
                </a:cubicBezTo>
                <a:cubicBezTo>
                  <a:pt x="2121" y="2927"/>
                  <a:pt x="2146" y="2933"/>
                  <a:pt x="2171" y="2944"/>
                </a:cubicBezTo>
                <a:cubicBezTo>
                  <a:pt x="2213" y="2965"/>
                  <a:pt x="2245" y="3000"/>
                  <a:pt x="2261" y="3045"/>
                </a:cubicBezTo>
                <a:close/>
                <a:moveTo>
                  <a:pt x="2297" y="2123"/>
                </a:moveTo>
                <a:cubicBezTo>
                  <a:pt x="2174" y="2166"/>
                  <a:pt x="2043" y="2159"/>
                  <a:pt x="1926" y="2103"/>
                </a:cubicBezTo>
                <a:cubicBezTo>
                  <a:pt x="1808" y="2047"/>
                  <a:pt x="1720" y="1949"/>
                  <a:pt x="1677" y="1826"/>
                </a:cubicBezTo>
                <a:lnTo>
                  <a:pt x="1677" y="1826"/>
                </a:lnTo>
                <a:cubicBezTo>
                  <a:pt x="1634" y="1704"/>
                  <a:pt x="1641" y="1572"/>
                  <a:pt x="1697" y="1455"/>
                </a:cubicBezTo>
                <a:cubicBezTo>
                  <a:pt x="1753" y="1338"/>
                  <a:pt x="1852" y="1250"/>
                  <a:pt x="1974" y="1207"/>
                </a:cubicBezTo>
                <a:cubicBezTo>
                  <a:pt x="2027" y="1188"/>
                  <a:pt x="2082" y="1179"/>
                  <a:pt x="2135" y="1179"/>
                </a:cubicBezTo>
                <a:cubicBezTo>
                  <a:pt x="2335" y="1179"/>
                  <a:pt x="2523" y="1304"/>
                  <a:pt x="2594" y="1503"/>
                </a:cubicBezTo>
                <a:cubicBezTo>
                  <a:pt x="2683" y="1756"/>
                  <a:pt x="2550" y="2034"/>
                  <a:pt x="2297" y="2123"/>
                </a:cubicBezTo>
                <a:close/>
                <a:moveTo>
                  <a:pt x="3686" y="2893"/>
                </a:moveTo>
                <a:cubicBezTo>
                  <a:pt x="3665" y="2936"/>
                  <a:pt x="3630" y="2968"/>
                  <a:pt x="3586" y="2983"/>
                </a:cubicBezTo>
                <a:cubicBezTo>
                  <a:pt x="3541" y="2999"/>
                  <a:pt x="3493" y="2996"/>
                  <a:pt x="3451" y="2976"/>
                </a:cubicBezTo>
                <a:cubicBezTo>
                  <a:pt x="3409" y="2956"/>
                  <a:pt x="3377" y="2920"/>
                  <a:pt x="3361" y="2876"/>
                </a:cubicBezTo>
                <a:cubicBezTo>
                  <a:pt x="3329" y="2784"/>
                  <a:pt x="3377" y="2684"/>
                  <a:pt x="3469" y="2651"/>
                </a:cubicBezTo>
                <a:cubicBezTo>
                  <a:pt x="3513" y="2636"/>
                  <a:pt x="3561" y="2638"/>
                  <a:pt x="3603" y="2659"/>
                </a:cubicBezTo>
                <a:cubicBezTo>
                  <a:pt x="3645" y="2679"/>
                  <a:pt x="3677" y="2715"/>
                  <a:pt x="3693" y="2759"/>
                </a:cubicBezTo>
                <a:cubicBezTo>
                  <a:pt x="3709" y="2803"/>
                  <a:pt x="3706" y="2851"/>
                  <a:pt x="3686" y="2893"/>
                </a:cubicBezTo>
                <a:close/>
              </a:path>
            </a:pathLst>
          </a:custGeom>
          <a:solidFill>
            <a:srgbClr val="FFFFFF"/>
          </a:solidFill>
          <a:ln>
            <a:noFill/>
          </a:ln>
        </p:spPr>
        <p:txBody>
          <a:bodyPr/>
          <a:lstStyle/>
          <a:p>
            <a:endParaRPr lang="zh-CN" altLang="en-US"/>
          </a:p>
        </p:txBody>
      </p:sp>
    </p:spTree>
    <p:custDataLst>
      <p:tags r:id="rId1"/>
    </p:custDataLst>
    <p:extLst>
      <p:ext uri="{BB962C8B-B14F-4D97-AF65-F5344CB8AC3E}">
        <p14:creationId xmlns:p14="http://schemas.microsoft.com/office/powerpoint/2010/main" val="3895366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99274A18-4097-A62C-BC57-3094D55428EB}"/>
              </a:ext>
            </a:extLst>
          </p:cNvPr>
          <p:cNvSpPr>
            <a:spLocks noGrp="1"/>
          </p:cNvSpPr>
          <p:nvPr>
            <p:ph type="body" sz="quarter" idx="16"/>
          </p:nvPr>
        </p:nvSpPr>
        <p:spPr>
          <a:xfrm>
            <a:off x="1534041" y="615137"/>
            <a:ext cx="1117614" cy="258532"/>
          </a:xfrm>
        </p:spPr>
        <p:txBody>
          <a:bodyPr/>
          <a:lstStyle/>
          <a:p>
            <a:r>
              <a:rPr lang="en-US" altLang="zh-CN" dirty="0"/>
              <a:t>YOUR LOGO</a:t>
            </a:r>
            <a:endParaRPr lang="zh-CN" altLang="en-US" dirty="0"/>
          </a:p>
        </p:txBody>
      </p:sp>
      <p:sp>
        <p:nvSpPr>
          <p:cNvPr id="2" name="文本占位符 1">
            <a:extLst>
              <a:ext uri="{FF2B5EF4-FFF2-40B4-BE49-F238E27FC236}">
                <a16:creationId xmlns:a16="http://schemas.microsoft.com/office/drawing/2014/main" id="{92F05E18-38E2-116B-8B39-C96D40FA6E4E}"/>
              </a:ext>
            </a:extLst>
          </p:cNvPr>
          <p:cNvSpPr>
            <a:spLocks noGrp="1"/>
          </p:cNvSpPr>
          <p:nvPr>
            <p:ph type="body" sz="quarter" idx="14"/>
          </p:nvPr>
        </p:nvSpPr>
        <p:spPr/>
        <p:txBody>
          <a:bodyPr/>
          <a:lstStyle/>
          <a:p>
            <a:r>
              <a:rPr lang="zh-CN" altLang="en" dirty="0">
                <a:latin typeface="+mn-ea"/>
              </a:rPr>
              <a:t>汇报人</a:t>
            </a:r>
            <a:r>
              <a:rPr lang="zh-CN" altLang="en-US" dirty="0">
                <a:latin typeface="+mn-ea"/>
              </a:rPr>
              <a:t>：达尔东然</a:t>
            </a:r>
            <a:endParaRPr lang="en-GB" dirty="0">
              <a:latin typeface="+mn-ea"/>
            </a:endParaRPr>
          </a:p>
        </p:txBody>
      </p:sp>
      <p:sp>
        <p:nvSpPr>
          <p:cNvPr id="3" name="文本占位符 2">
            <a:extLst>
              <a:ext uri="{FF2B5EF4-FFF2-40B4-BE49-F238E27FC236}">
                <a16:creationId xmlns:a16="http://schemas.microsoft.com/office/drawing/2014/main" id="{AB9B811F-0F93-B390-5E7E-416679AD594B}"/>
              </a:ext>
            </a:extLst>
          </p:cNvPr>
          <p:cNvSpPr>
            <a:spLocks noGrp="1"/>
          </p:cNvSpPr>
          <p:nvPr>
            <p:ph type="body" sz="quarter" idx="15"/>
          </p:nvPr>
        </p:nvSpPr>
        <p:spPr/>
        <p:txBody>
          <a:bodyPr/>
          <a:lstStyle/>
          <a:p>
            <a:r>
              <a:rPr lang="zh-CN" altLang="en-US" dirty="0">
                <a:latin typeface="+mn-ea"/>
              </a:rPr>
              <a:t>汇报时间：</a:t>
            </a:r>
            <a:r>
              <a:rPr lang="en-US" altLang="zh-CN" dirty="0">
                <a:latin typeface="+mn-ea"/>
              </a:rPr>
              <a:t>20XX-XX</a:t>
            </a:r>
            <a:endParaRPr lang="en-US" dirty="0">
              <a:latin typeface="+mn-ea"/>
            </a:endParaRPr>
          </a:p>
        </p:txBody>
      </p:sp>
      <p:sp>
        <p:nvSpPr>
          <p:cNvPr id="4" name="标题 3">
            <a:extLst>
              <a:ext uri="{FF2B5EF4-FFF2-40B4-BE49-F238E27FC236}">
                <a16:creationId xmlns:a16="http://schemas.microsoft.com/office/drawing/2014/main" id="{76EB3A24-5E2A-06D0-7451-AD16255CFFA9}"/>
              </a:ext>
            </a:extLst>
          </p:cNvPr>
          <p:cNvSpPr>
            <a:spLocks noGrp="1"/>
          </p:cNvSpPr>
          <p:nvPr>
            <p:ph type="ctrTitle"/>
          </p:nvPr>
        </p:nvSpPr>
        <p:spPr/>
        <p:txBody>
          <a:bodyPr/>
          <a:lstStyle/>
          <a:p>
            <a:r>
              <a:rPr lang="zh-CN" altLang="en-US" dirty="0"/>
              <a:t>谢谢观看！</a:t>
            </a:r>
            <a:endParaRPr lang="en-US" dirty="0"/>
          </a:p>
        </p:txBody>
      </p:sp>
    </p:spTree>
    <p:extLst>
      <p:ext uri="{BB962C8B-B14F-4D97-AF65-F5344CB8AC3E}">
        <p14:creationId xmlns:p14="http://schemas.microsoft.com/office/powerpoint/2010/main" val="353665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983510" y="691358"/>
            <a:ext cx="1840912" cy="1840912"/>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78227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达尔东然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90818" y="841312"/>
            <a:ext cx="2134893" cy="261610"/>
          </a:xfrm>
          <a:prstGeom prst="rect">
            <a:avLst/>
          </a:prstGeom>
          <a:noFill/>
        </p:spPr>
        <p:txBody>
          <a:bodyPr wrap="square" rtlCol="0">
            <a:spAutoFit/>
          </a:bodyPr>
          <a:lstStyle/>
          <a:p>
            <a:r>
              <a:rPr lang="en-US" altLang="zh-CN" sz="1100" spc="600" dirty="0">
                <a:solidFill>
                  <a:srgbClr val="FFFED8">
                    <a:alpha val="22000"/>
                  </a:srgbClr>
                </a:solidFill>
              </a:rPr>
              <a:t>DAERDONG RAN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自由</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MOS</a:t>
            </a:r>
            <a:r>
              <a:rPr lang="zh-CN" altLang="en-US" spc="100" dirty="0">
                <a:gradFill>
                  <a:gsLst>
                    <a:gs pos="0">
                      <a:schemeClr val="bg1"/>
                    </a:gs>
                    <a:gs pos="100000">
                      <a:srgbClr val="00FFFF"/>
                    </a:gs>
                  </a:gsLst>
                  <a:lin ang="2700000" scaled="1"/>
                </a:gradFill>
              </a:rPr>
              <a:t>大师级认证</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sunny370481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21666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A0EADEA-AEB3-5CB9-192C-357E2B9CB268}"/>
              </a:ext>
            </a:extLst>
          </p:cNvPr>
          <p:cNvSpPr/>
          <p:nvPr/>
        </p:nvSpPr>
        <p:spPr>
          <a:xfrm>
            <a:off x="658813" y="3568382"/>
            <a:ext cx="391645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达尔东然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60AEB62-0176-D458-0E42-841462A9F6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74947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DCDA17E8-F11D-462D-AEAF-3A318B104466}"/>
              </a:ext>
            </a:extLst>
          </p:cNvPr>
          <p:cNvSpPr>
            <a:spLocks noGrp="1"/>
          </p:cNvSpPr>
          <p:nvPr>
            <p:ph type="body" sz="quarter" idx="14"/>
          </p:nvPr>
        </p:nvSpPr>
        <p:spPr/>
        <p:txBody>
          <a:bodyPr/>
          <a:lstStyle/>
          <a:p>
            <a:r>
              <a:rPr lang="zh-CN" altLang="en-GB" dirty="0"/>
              <a:t>目录</a:t>
            </a:r>
            <a:endParaRPr lang="en-GB" altLang="zh-CN" dirty="0"/>
          </a:p>
        </p:txBody>
      </p:sp>
      <p:sp>
        <p:nvSpPr>
          <p:cNvPr id="217" name="文本占位符 216">
            <a:extLst>
              <a:ext uri="{FF2B5EF4-FFF2-40B4-BE49-F238E27FC236}">
                <a16:creationId xmlns:a16="http://schemas.microsoft.com/office/drawing/2014/main" id="{B1A92C61-A77E-C779-8C0C-79787818C814}"/>
              </a:ext>
            </a:extLst>
          </p:cNvPr>
          <p:cNvSpPr>
            <a:spLocks noGrp="1"/>
          </p:cNvSpPr>
          <p:nvPr>
            <p:ph type="body" sz="quarter" idx="16"/>
          </p:nvPr>
        </p:nvSpPr>
        <p:spPr/>
        <p:txBody>
          <a:bodyPr/>
          <a:lstStyle/>
          <a:p>
            <a:r>
              <a:rPr lang="en-US" altLang="zh-CN" dirty="0"/>
              <a:t>CONTENTS</a:t>
            </a:r>
            <a:endParaRPr lang="zh-CN" altLang="en-US" dirty="0"/>
          </a:p>
        </p:txBody>
      </p:sp>
      <p:grpSp>
        <p:nvGrpSpPr>
          <p:cNvPr id="176" name="组合 175">
            <a:extLst>
              <a:ext uri="{FF2B5EF4-FFF2-40B4-BE49-F238E27FC236}">
                <a16:creationId xmlns:a16="http://schemas.microsoft.com/office/drawing/2014/main" id="{A70875D9-21E4-3504-6E3E-02B4833B0509}"/>
              </a:ext>
            </a:extLst>
          </p:cNvPr>
          <p:cNvGrpSpPr/>
          <p:nvPr/>
        </p:nvGrpSpPr>
        <p:grpSpPr>
          <a:xfrm>
            <a:off x="1956121" y="2806800"/>
            <a:ext cx="1415772" cy="1854487"/>
            <a:chOff x="1956121" y="2806800"/>
            <a:chExt cx="1415772" cy="1854487"/>
          </a:xfrm>
        </p:grpSpPr>
        <p:sp>
          <p:nvSpPr>
            <p:cNvPr id="152" name="椭圆 151">
              <a:extLst>
                <a:ext uri="{FF2B5EF4-FFF2-40B4-BE49-F238E27FC236}">
                  <a16:creationId xmlns:a16="http://schemas.microsoft.com/office/drawing/2014/main" id="{B99127EC-992E-98E1-B8FD-77C987AC87F6}"/>
                </a:ext>
              </a:extLst>
            </p:cNvPr>
            <p:cNvSpPr/>
            <p:nvPr/>
          </p:nvSpPr>
          <p:spPr>
            <a:xfrm>
              <a:off x="2124808" y="2806800"/>
              <a:ext cx="1078399" cy="1078399"/>
            </a:xfrm>
            <a:prstGeom prst="ellipse">
              <a:avLst/>
            </a:prstGeom>
            <a:solidFill>
              <a:schemeClr val="bg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71" name="文本框 170">
              <a:extLst>
                <a:ext uri="{FF2B5EF4-FFF2-40B4-BE49-F238E27FC236}">
                  <a16:creationId xmlns:a16="http://schemas.microsoft.com/office/drawing/2014/main" id="{34357370-37B5-F7FE-E6DE-9C3958DB1FA8}"/>
                </a:ext>
              </a:extLst>
            </p:cNvPr>
            <p:cNvSpPr txBox="1"/>
            <p:nvPr/>
          </p:nvSpPr>
          <p:spPr>
            <a:xfrm>
              <a:off x="2114049" y="4353510"/>
              <a:ext cx="1099916" cy="307777"/>
            </a:xfrm>
            <a:prstGeom prst="rect">
              <a:avLst/>
            </a:prstGeom>
            <a:noFill/>
          </p:spPr>
          <p:txBody>
            <a:bodyPr wrap="none" rtlCol="0">
              <a:spAutoFit/>
            </a:bodyPr>
            <a:lstStyle/>
            <a:p>
              <a:r>
                <a:rPr lang="en-US" altLang="zh-CN" sz="1400" dirty="0">
                  <a:solidFill>
                    <a:schemeClr val="bg1"/>
                  </a:solidFill>
                  <a:latin typeface="+mn-lt"/>
                </a:rPr>
                <a:t>ABOUT US</a:t>
              </a:r>
              <a:endParaRPr lang="zh-CN" altLang="en-US" sz="1400" dirty="0">
                <a:solidFill>
                  <a:schemeClr val="bg1"/>
                </a:solidFill>
                <a:latin typeface="+mn-lt"/>
              </a:endParaRPr>
            </a:p>
          </p:txBody>
        </p:sp>
        <p:grpSp>
          <p:nvGrpSpPr>
            <p:cNvPr id="172" name="组合 171">
              <a:extLst>
                <a:ext uri="{FF2B5EF4-FFF2-40B4-BE49-F238E27FC236}">
                  <a16:creationId xmlns:a16="http://schemas.microsoft.com/office/drawing/2014/main" id="{6E443354-F106-0683-C55B-2C4D48F121ED}"/>
                </a:ext>
              </a:extLst>
            </p:cNvPr>
            <p:cNvGrpSpPr/>
            <p:nvPr/>
          </p:nvGrpSpPr>
          <p:grpSpPr>
            <a:xfrm>
              <a:off x="2301253" y="2976564"/>
              <a:ext cx="725508" cy="725508"/>
              <a:chOff x="1066800" y="-2153799"/>
              <a:chExt cx="972699" cy="972699"/>
            </a:xfrm>
          </p:grpSpPr>
          <p:sp>
            <p:nvSpPr>
              <p:cNvPr id="173" name="椭圆 172">
                <a:extLst>
                  <a:ext uri="{FF2B5EF4-FFF2-40B4-BE49-F238E27FC236}">
                    <a16:creationId xmlns:a16="http://schemas.microsoft.com/office/drawing/2014/main" id="{620B1E60-FA79-C8B5-ED4A-92A708E943EB}"/>
                  </a:ext>
                </a:extLst>
              </p:cNvPr>
              <p:cNvSpPr/>
              <p:nvPr/>
            </p:nvSpPr>
            <p:spPr>
              <a:xfrm>
                <a:off x="1066800" y="-2153799"/>
                <a:ext cx="972699" cy="972699"/>
              </a:xfrm>
              <a:prstGeom prst="ellipse">
                <a:avLst/>
              </a:prstGeom>
              <a:solidFill>
                <a:schemeClr val="accent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74" name="residential_142802">
                <a:extLst>
                  <a:ext uri="{FF2B5EF4-FFF2-40B4-BE49-F238E27FC236}">
                    <a16:creationId xmlns:a16="http://schemas.microsoft.com/office/drawing/2014/main" id="{74E8AA38-DC6E-75B2-48B6-D00D27B12EDF}"/>
                  </a:ext>
                </a:extLst>
              </p:cNvPr>
              <p:cNvSpPr>
                <a:spLocks noChangeAspect="1"/>
              </p:cNvSpPr>
              <p:nvPr/>
            </p:nvSpPr>
            <p:spPr bwMode="auto">
              <a:xfrm>
                <a:off x="1391501" y="-1972292"/>
                <a:ext cx="323296" cy="609684"/>
              </a:xfrm>
              <a:custGeom>
                <a:avLst/>
                <a:gdLst>
                  <a:gd name="connsiteX0" fmla="*/ 209684 w 320790"/>
                  <a:gd name="connsiteY0" fmla="*/ 539472 h 604957"/>
                  <a:gd name="connsiteX1" fmla="*/ 220727 w 320790"/>
                  <a:gd name="connsiteY1" fmla="*/ 539472 h 604957"/>
                  <a:gd name="connsiteX2" fmla="*/ 231666 w 320790"/>
                  <a:gd name="connsiteY2" fmla="*/ 550516 h 604957"/>
                  <a:gd name="connsiteX3" fmla="*/ 220727 w 320790"/>
                  <a:gd name="connsiteY3" fmla="*/ 561559 h 604957"/>
                  <a:gd name="connsiteX4" fmla="*/ 209684 w 320790"/>
                  <a:gd name="connsiteY4" fmla="*/ 561559 h 604957"/>
                  <a:gd name="connsiteX5" fmla="*/ 198641 w 320790"/>
                  <a:gd name="connsiteY5" fmla="*/ 550516 h 604957"/>
                  <a:gd name="connsiteX6" fmla="*/ 209684 w 320790"/>
                  <a:gd name="connsiteY6" fmla="*/ 539472 h 604957"/>
                  <a:gd name="connsiteX7" fmla="*/ 209684 w 320790"/>
                  <a:gd name="connsiteY7" fmla="*/ 495581 h 604957"/>
                  <a:gd name="connsiteX8" fmla="*/ 220727 w 320790"/>
                  <a:gd name="connsiteY8" fmla="*/ 495581 h 604957"/>
                  <a:gd name="connsiteX9" fmla="*/ 231666 w 320790"/>
                  <a:gd name="connsiteY9" fmla="*/ 506503 h 604957"/>
                  <a:gd name="connsiteX10" fmla="*/ 220727 w 320790"/>
                  <a:gd name="connsiteY10" fmla="*/ 517527 h 604957"/>
                  <a:gd name="connsiteX11" fmla="*/ 209684 w 320790"/>
                  <a:gd name="connsiteY11" fmla="*/ 517527 h 604957"/>
                  <a:gd name="connsiteX12" fmla="*/ 198641 w 320790"/>
                  <a:gd name="connsiteY12" fmla="*/ 506503 h 604957"/>
                  <a:gd name="connsiteX13" fmla="*/ 209684 w 320790"/>
                  <a:gd name="connsiteY13" fmla="*/ 495581 h 604957"/>
                  <a:gd name="connsiteX14" fmla="*/ 209684 w 320790"/>
                  <a:gd name="connsiteY14" fmla="*/ 451548 h 604957"/>
                  <a:gd name="connsiteX15" fmla="*/ 220727 w 320790"/>
                  <a:gd name="connsiteY15" fmla="*/ 451548 h 604957"/>
                  <a:gd name="connsiteX16" fmla="*/ 231666 w 320790"/>
                  <a:gd name="connsiteY16" fmla="*/ 462573 h 604957"/>
                  <a:gd name="connsiteX17" fmla="*/ 220727 w 320790"/>
                  <a:gd name="connsiteY17" fmla="*/ 473494 h 604957"/>
                  <a:gd name="connsiteX18" fmla="*/ 209684 w 320790"/>
                  <a:gd name="connsiteY18" fmla="*/ 473494 h 604957"/>
                  <a:gd name="connsiteX19" fmla="*/ 198641 w 320790"/>
                  <a:gd name="connsiteY19" fmla="*/ 462573 h 604957"/>
                  <a:gd name="connsiteX20" fmla="*/ 209684 w 320790"/>
                  <a:gd name="connsiteY20" fmla="*/ 451548 h 604957"/>
                  <a:gd name="connsiteX21" fmla="*/ 209684 w 320790"/>
                  <a:gd name="connsiteY21" fmla="*/ 407515 h 604957"/>
                  <a:gd name="connsiteX22" fmla="*/ 220727 w 320790"/>
                  <a:gd name="connsiteY22" fmla="*/ 407515 h 604957"/>
                  <a:gd name="connsiteX23" fmla="*/ 231666 w 320790"/>
                  <a:gd name="connsiteY23" fmla="*/ 418559 h 604957"/>
                  <a:gd name="connsiteX24" fmla="*/ 220727 w 320790"/>
                  <a:gd name="connsiteY24" fmla="*/ 429602 h 604957"/>
                  <a:gd name="connsiteX25" fmla="*/ 209684 w 320790"/>
                  <a:gd name="connsiteY25" fmla="*/ 429602 h 604957"/>
                  <a:gd name="connsiteX26" fmla="*/ 198641 w 320790"/>
                  <a:gd name="connsiteY26" fmla="*/ 418559 h 604957"/>
                  <a:gd name="connsiteX27" fmla="*/ 209684 w 320790"/>
                  <a:gd name="connsiteY27" fmla="*/ 407515 h 604957"/>
                  <a:gd name="connsiteX28" fmla="*/ 209684 w 320790"/>
                  <a:gd name="connsiteY28" fmla="*/ 363271 h 604957"/>
                  <a:gd name="connsiteX29" fmla="*/ 220727 w 320790"/>
                  <a:gd name="connsiteY29" fmla="*/ 363271 h 604957"/>
                  <a:gd name="connsiteX30" fmla="*/ 231666 w 320790"/>
                  <a:gd name="connsiteY30" fmla="*/ 374315 h 604957"/>
                  <a:gd name="connsiteX31" fmla="*/ 220727 w 320790"/>
                  <a:gd name="connsiteY31" fmla="*/ 385358 h 604957"/>
                  <a:gd name="connsiteX32" fmla="*/ 209684 w 320790"/>
                  <a:gd name="connsiteY32" fmla="*/ 385358 h 604957"/>
                  <a:gd name="connsiteX33" fmla="*/ 198641 w 320790"/>
                  <a:gd name="connsiteY33" fmla="*/ 374315 h 604957"/>
                  <a:gd name="connsiteX34" fmla="*/ 209684 w 320790"/>
                  <a:gd name="connsiteY34" fmla="*/ 363271 h 604957"/>
                  <a:gd name="connsiteX35" fmla="*/ 209684 w 320790"/>
                  <a:gd name="connsiteY35" fmla="*/ 319379 h 604957"/>
                  <a:gd name="connsiteX36" fmla="*/ 220727 w 320790"/>
                  <a:gd name="connsiteY36" fmla="*/ 319379 h 604957"/>
                  <a:gd name="connsiteX37" fmla="*/ 231666 w 320790"/>
                  <a:gd name="connsiteY37" fmla="*/ 330301 h 604957"/>
                  <a:gd name="connsiteX38" fmla="*/ 220727 w 320790"/>
                  <a:gd name="connsiteY38" fmla="*/ 341325 h 604957"/>
                  <a:gd name="connsiteX39" fmla="*/ 209684 w 320790"/>
                  <a:gd name="connsiteY39" fmla="*/ 341325 h 604957"/>
                  <a:gd name="connsiteX40" fmla="*/ 198641 w 320790"/>
                  <a:gd name="connsiteY40" fmla="*/ 330301 h 604957"/>
                  <a:gd name="connsiteX41" fmla="*/ 209684 w 320790"/>
                  <a:gd name="connsiteY41" fmla="*/ 319379 h 604957"/>
                  <a:gd name="connsiteX42" fmla="*/ 209684 w 320790"/>
                  <a:gd name="connsiteY42" fmla="*/ 275346 h 604957"/>
                  <a:gd name="connsiteX43" fmla="*/ 220727 w 320790"/>
                  <a:gd name="connsiteY43" fmla="*/ 275346 h 604957"/>
                  <a:gd name="connsiteX44" fmla="*/ 231666 w 320790"/>
                  <a:gd name="connsiteY44" fmla="*/ 286371 h 604957"/>
                  <a:gd name="connsiteX45" fmla="*/ 220727 w 320790"/>
                  <a:gd name="connsiteY45" fmla="*/ 297292 h 604957"/>
                  <a:gd name="connsiteX46" fmla="*/ 209684 w 320790"/>
                  <a:gd name="connsiteY46" fmla="*/ 297292 h 604957"/>
                  <a:gd name="connsiteX47" fmla="*/ 198641 w 320790"/>
                  <a:gd name="connsiteY47" fmla="*/ 286371 h 604957"/>
                  <a:gd name="connsiteX48" fmla="*/ 209684 w 320790"/>
                  <a:gd name="connsiteY48" fmla="*/ 275346 h 604957"/>
                  <a:gd name="connsiteX49" fmla="*/ 209684 w 320790"/>
                  <a:gd name="connsiteY49" fmla="*/ 231313 h 604957"/>
                  <a:gd name="connsiteX50" fmla="*/ 220727 w 320790"/>
                  <a:gd name="connsiteY50" fmla="*/ 231313 h 604957"/>
                  <a:gd name="connsiteX51" fmla="*/ 231666 w 320790"/>
                  <a:gd name="connsiteY51" fmla="*/ 242357 h 604957"/>
                  <a:gd name="connsiteX52" fmla="*/ 220727 w 320790"/>
                  <a:gd name="connsiteY52" fmla="*/ 253400 h 604957"/>
                  <a:gd name="connsiteX53" fmla="*/ 209684 w 320790"/>
                  <a:gd name="connsiteY53" fmla="*/ 253400 h 604957"/>
                  <a:gd name="connsiteX54" fmla="*/ 198641 w 320790"/>
                  <a:gd name="connsiteY54" fmla="*/ 242357 h 604957"/>
                  <a:gd name="connsiteX55" fmla="*/ 209684 w 320790"/>
                  <a:gd name="connsiteY55" fmla="*/ 231313 h 604957"/>
                  <a:gd name="connsiteX56" fmla="*/ 209684 w 320790"/>
                  <a:gd name="connsiteY56" fmla="*/ 187633 h 604957"/>
                  <a:gd name="connsiteX57" fmla="*/ 220727 w 320790"/>
                  <a:gd name="connsiteY57" fmla="*/ 187633 h 604957"/>
                  <a:gd name="connsiteX58" fmla="*/ 231666 w 320790"/>
                  <a:gd name="connsiteY58" fmla="*/ 198658 h 604957"/>
                  <a:gd name="connsiteX59" fmla="*/ 220727 w 320790"/>
                  <a:gd name="connsiteY59" fmla="*/ 209579 h 604957"/>
                  <a:gd name="connsiteX60" fmla="*/ 209684 w 320790"/>
                  <a:gd name="connsiteY60" fmla="*/ 209579 h 604957"/>
                  <a:gd name="connsiteX61" fmla="*/ 198641 w 320790"/>
                  <a:gd name="connsiteY61" fmla="*/ 198658 h 604957"/>
                  <a:gd name="connsiteX62" fmla="*/ 209684 w 320790"/>
                  <a:gd name="connsiteY62" fmla="*/ 187633 h 604957"/>
                  <a:gd name="connsiteX63" fmla="*/ 209684 w 320790"/>
                  <a:gd name="connsiteY63" fmla="*/ 143601 h 604957"/>
                  <a:gd name="connsiteX64" fmla="*/ 220727 w 320790"/>
                  <a:gd name="connsiteY64" fmla="*/ 143601 h 604957"/>
                  <a:gd name="connsiteX65" fmla="*/ 231666 w 320790"/>
                  <a:gd name="connsiteY65" fmla="*/ 154645 h 604957"/>
                  <a:gd name="connsiteX66" fmla="*/ 220727 w 320790"/>
                  <a:gd name="connsiteY66" fmla="*/ 165688 h 604957"/>
                  <a:gd name="connsiteX67" fmla="*/ 209684 w 320790"/>
                  <a:gd name="connsiteY67" fmla="*/ 165688 h 604957"/>
                  <a:gd name="connsiteX68" fmla="*/ 198641 w 320790"/>
                  <a:gd name="connsiteY68" fmla="*/ 154645 h 604957"/>
                  <a:gd name="connsiteX69" fmla="*/ 209684 w 320790"/>
                  <a:gd name="connsiteY69" fmla="*/ 143601 h 604957"/>
                  <a:gd name="connsiteX70" fmla="*/ 209684 w 320790"/>
                  <a:gd name="connsiteY70" fmla="*/ 99709 h 604957"/>
                  <a:gd name="connsiteX71" fmla="*/ 220727 w 320790"/>
                  <a:gd name="connsiteY71" fmla="*/ 99709 h 604957"/>
                  <a:gd name="connsiteX72" fmla="*/ 231666 w 320790"/>
                  <a:gd name="connsiteY72" fmla="*/ 110631 h 604957"/>
                  <a:gd name="connsiteX73" fmla="*/ 220727 w 320790"/>
                  <a:gd name="connsiteY73" fmla="*/ 121655 h 604957"/>
                  <a:gd name="connsiteX74" fmla="*/ 209684 w 320790"/>
                  <a:gd name="connsiteY74" fmla="*/ 121655 h 604957"/>
                  <a:gd name="connsiteX75" fmla="*/ 198641 w 320790"/>
                  <a:gd name="connsiteY75" fmla="*/ 110631 h 604957"/>
                  <a:gd name="connsiteX76" fmla="*/ 209684 w 320790"/>
                  <a:gd name="connsiteY76" fmla="*/ 99709 h 604957"/>
                  <a:gd name="connsiteX77" fmla="*/ 44087 w 320790"/>
                  <a:gd name="connsiteY77" fmla="*/ 77011 h 604957"/>
                  <a:gd name="connsiteX78" fmla="*/ 44087 w 320790"/>
                  <a:gd name="connsiteY78" fmla="*/ 99692 h 604957"/>
                  <a:gd name="connsiteX79" fmla="*/ 177069 w 320790"/>
                  <a:gd name="connsiteY79" fmla="*/ 99692 h 604957"/>
                  <a:gd name="connsiteX80" fmla="*/ 188117 w 320790"/>
                  <a:gd name="connsiteY80" fmla="*/ 110620 h 604957"/>
                  <a:gd name="connsiteX81" fmla="*/ 177069 w 320790"/>
                  <a:gd name="connsiteY81" fmla="*/ 121651 h 604957"/>
                  <a:gd name="connsiteX82" fmla="*/ 44087 w 320790"/>
                  <a:gd name="connsiteY82" fmla="*/ 121651 h 604957"/>
                  <a:gd name="connsiteX83" fmla="*/ 44087 w 320790"/>
                  <a:gd name="connsiteY83" fmla="*/ 143611 h 604957"/>
                  <a:gd name="connsiteX84" fmla="*/ 177069 w 320790"/>
                  <a:gd name="connsiteY84" fmla="*/ 143611 h 604957"/>
                  <a:gd name="connsiteX85" fmla="*/ 188117 w 320790"/>
                  <a:gd name="connsiteY85" fmla="*/ 154642 h 604957"/>
                  <a:gd name="connsiteX86" fmla="*/ 177069 w 320790"/>
                  <a:gd name="connsiteY86" fmla="*/ 165673 h 604957"/>
                  <a:gd name="connsiteX87" fmla="*/ 44087 w 320790"/>
                  <a:gd name="connsiteY87" fmla="*/ 165673 h 604957"/>
                  <a:gd name="connsiteX88" fmla="*/ 44087 w 320790"/>
                  <a:gd name="connsiteY88" fmla="*/ 187632 h 604957"/>
                  <a:gd name="connsiteX89" fmla="*/ 177069 w 320790"/>
                  <a:gd name="connsiteY89" fmla="*/ 187632 h 604957"/>
                  <a:gd name="connsiteX90" fmla="*/ 188117 w 320790"/>
                  <a:gd name="connsiteY90" fmla="*/ 198663 h 604957"/>
                  <a:gd name="connsiteX91" fmla="*/ 177069 w 320790"/>
                  <a:gd name="connsiteY91" fmla="*/ 209591 h 604957"/>
                  <a:gd name="connsiteX92" fmla="*/ 44087 w 320790"/>
                  <a:gd name="connsiteY92" fmla="*/ 209591 h 604957"/>
                  <a:gd name="connsiteX93" fmla="*/ 44087 w 320790"/>
                  <a:gd name="connsiteY93" fmla="*/ 231344 h 604957"/>
                  <a:gd name="connsiteX94" fmla="*/ 177069 w 320790"/>
                  <a:gd name="connsiteY94" fmla="*/ 231344 h 604957"/>
                  <a:gd name="connsiteX95" fmla="*/ 188117 w 320790"/>
                  <a:gd name="connsiteY95" fmla="*/ 242375 h 604957"/>
                  <a:gd name="connsiteX96" fmla="*/ 177069 w 320790"/>
                  <a:gd name="connsiteY96" fmla="*/ 253406 h 604957"/>
                  <a:gd name="connsiteX97" fmla="*/ 44087 w 320790"/>
                  <a:gd name="connsiteY97" fmla="*/ 253406 h 604957"/>
                  <a:gd name="connsiteX98" fmla="*/ 44087 w 320790"/>
                  <a:gd name="connsiteY98" fmla="*/ 275365 h 604957"/>
                  <a:gd name="connsiteX99" fmla="*/ 177069 w 320790"/>
                  <a:gd name="connsiteY99" fmla="*/ 275365 h 604957"/>
                  <a:gd name="connsiteX100" fmla="*/ 188117 w 320790"/>
                  <a:gd name="connsiteY100" fmla="*/ 286396 h 604957"/>
                  <a:gd name="connsiteX101" fmla="*/ 177069 w 320790"/>
                  <a:gd name="connsiteY101" fmla="*/ 297324 h 604957"/>
                  <a:gd name="connsiteX102" fmla="*/ 44087 w 320790"/>
                  <a:gd name="connsiteY102" fmla="*/ 297324 h 604957"/>
                  <a:gd name="connsiteX103" fmla="*/ 44087 w 320790"/>
                  <a:gd name="connsiteY103" fmla="*/ 319386 h 604957"/>
                  <a:gd name="connsiteX104" fmla="*/ 177069 w 320790"/>
                  <a:gd name="connsiteY104" fmla="*/ 319386 h 604957"/>
                  <a:gd name="connsiteX105" fmla="*/ 188117 w 320790"/>
                  <a:gd name="connsiteY105" fmla="*/ 330314 h 604957"/>
                  <a:gd name="connsiteX106" fmla="*/ 177069 w 320790"/>
                  <a:gd name="connsiteY106" fmla="*/ 341345 h 604957"/>
                  <a:gd name="connsiteX107" fmla="*/ 44087 w 320790"/>
                  <a:gd name="connsiteY107" fmla="*/ 341345 h 604957"/>
                  <a:gd name="connsiteX108" fmla="*/ 44087 w 320790"/>
                  <a:gd name="connsiteY108" fmla="*/ 363304 h 604957"/>
                  <a:gd name="connsiteX109" fmla="*/ 177069 w 320790"/>
                  <a:gd name="connsiteY109" fmla="*/ 363304 h 604957"/>
                  <a:gd name="connsiteX110" fmla="*/ 188117 w 320790"/>
                  <a:gd name="connsiteY110" fmla="*/ 374335 h 604957"/>
                  <a:gd name="connsiteX111" fmla="*/ 177069 w 320790"/>
                  <a:gd name="connsiteY111" fmla="*/ 385367 h 604957"/>
                  <a:gd name="connsiteX112" fmla="*/ 44087 w 320790"/>
                  <a:gd name="connsiteY112" fmla="*/ 385367 h 604957"/>
                  <a:gd name="connsiteX113" fmla="*/ 44087 w 320790"/>
                  <a:gd name="connsiteY113" fmla="*/ 407532 h 604957"/>
                  <a:gd name="connsiteX114" fmla="*/ 177069 w 320790"/>
                  <a:gd name="connsiteY114" fmla="*/ 407532 h 604957"/>
                  <a:gd name="connsiteX115" fmla="*/ 188117 w 320790"/>
                  <a:gd name="connsiteY115" fmla="*/ 418563 h 604957"/>
                  <a:gd name="connsiteX116" fmla="*/ 177069 w 320790"/>
                  <a:gd name="connsiteY116" fmla="*/ 429594 h 604957"/>
                  <a:gd name="connsiteX117" fmla="*/ 44087 w 320790"/>
                  <a:gd name="connsiteY117" fmla="*/ 429594 h 604957"/>
                  <a:gd name="connsiteX118" fmla="*/ 44087 w 320790"/>
                  <a:gd name="connsiteY118" fmla="*/ 451553 h 604957"/>
                  <a:gd name="connsiteX119" fmla="*/ 177069 w 320790"/>
                  <a:gd name="connsiteY119" fmla="*/ 451553 h 604957"/>
                  <a:gd name="connsiteX120" fmla="*/ 188117 w 320790"/>
                  <a:gd name="connsiteY120" fmla="*/ 462584 h 604957"/>
                  <a:gd name="connsiteX121" fmla="*/ 177069 w 320790"/>
                  <a:gd name="connsiteY121" fmla="*/ 473512 h 604957"/>
                  <a:gd name="connsiteX122" fmla="*/ 44087 w 320790"/>
                  <a:gd name="connsiteY122" fmla="*/ 473512 h 604957"/>
                  <a:gd name="connsiteX123" fmla="*/ 44087 w 320790"/>
                  <a:gd name="connsiteY123" fmla="*/ 495574 h 604957"/>
                  <a:gd name="connsiteX124" fmla="*/ 177069 w 320790"/>
                  <a:gd name="connsiteY124" fmla="*/ 495574 h 604957"/>
                  <a:gd name="connsiteX125" fmla="*/ 188117 w 320790"/>
                  <a:gd name="connsiteY125" fmla="*/ 506502 h 604957"/>
                  <a:gd name="connsiteX126" fmla="*/ 177069 w 320790"/>
                  <a:gd name="connsiteY126" fmla="*/ 517533 h 604957"/>
                  <a:gd name="connsiteX127" fmla="*/ 44087 w 320790"/>
                  <a:gd name="connsiteY127" fmla="*/ 517533 h 604957"/>
                  <a:gd name="connsiteX128" fmla="*/ 44087 w 320790"/>
                  <a:gd name="connsiteY128" fmla="*/ 539492 h 604957"/>
                  <a:gd name="connsiteX129" fmla="*/ 177069 w 320790"/>
                  <a:gd name="connsiteY129" fmla="*/ 539492 h 604957"/>
                  <a:gd name="connsiteX130" fmla="*/ 188117 w 320790"/>
                  <a:gd name="connsiteY130" fmla="*/ 550523 h 604957"/>
                  <a:gd name="connsiteX131" fmla="*/ 177069 w 320790"/>
                  <a:gd name="connsiteY131" fmla="*/ 561555 h 604957"/>
                  <a:gd name="connsiteX132" fmla="*/ 44087 w 320790"/>
                  <a:gd name="connsiteY132" fmla="*/ 561555 h 604957"/>
                  <a:gd name="connsiteX133" fmla="*/ 44087 w 320790"/>
                  <a:gd name="connsiteY133" fmla="*/ 582998 h 604957"/>
                  <a:gd name="connsiteX134" fmla="*/ 275361 w 320790"/>
                  <a:gd name="connsiteY134" fmla="*/ 582998 h 604957"/>
                  <a:gd name="connsiteX135" fmla="*/ 275361 w 320790"/>
                  <a:gd name="connsiteY135" fmla="*/ 561555 h 604957"/>
                  <a:gd name="connsiteX136" fmla="*/ 253783 w 320790"/>
                  <a:gd name="connsiteY136" fmla="*/ 561555 h 604957"/>
                  <a:gd name="connsiteX137" fmla="*/ 242735 w 320790"/>
                  <a:gd name="connsiteY137" fmla="*/ 550523 h 604957"/>
                  <a:gd name="connsiteX138" fmla="*/ 253783 w 320790"/>
                  <a:gd name="connsiteY138" fmla="*/ 539492 h 604957"/>
                  <a:gd name="connsiteX139" fmla="*/ 275361 w 320790"/>
                  <a:gd name="connsiteY139" fmla="*/ 539492 h 604957"/>
                  <a:gd name="connsiteX140" fmla="*/ 275361 w 320790"/>
                  <a:gd name="connsiteY140" fmla="*/ 517533 h 604957"/>
                  <a:gd name="connsiteX141" fmla="*/ 253783 w 320790"/>
                  <a:gd name="connsiteY141" fmla="*/ 517533 h 604957"/>
                  <a:gd name="connsiteX142" fmla="*/ 242735 w 320790"/>
                  <a:gd name="connsiteY142" fmla="*/ 506502 h 604957"/>
                  <a:gd name="connsiteX143" fmla="*/ 253783 w 320790"/>
                  <a:gd name="connsiteY143" fmla="*/ 495574 h 604957"/>
                  <a:gd name="connsiteX144" fmla="*/ 275361 w 320790"/>
                  <a:gd name="connsiteY144" fmla="*/ 495574 h 604957"/>
                  <a:gd name="connsiteX145" fmla="*/ 275361 w 320790"/>
                  <a:gd name="connsiteY145" fmla="*/ 473512 h 604957"/>
                  <a:gd name="connsiteX146" fmla="*/ 253783 w 320790"/>
                  <a:gd name="connsiteY146" fmla="*/ 473512 h 604957"/>
                  <a:gd name="connsiteX147" fmla="*/ 242735 w 320790"/>
                  <a:gd name="connsiteY147" fmla="*/ 462584 h 604957"/>
                  <a:gd name="connsiteX148" fmla="*/ 253783 w 320790"/>
                  <a:gd name="connsiteY148" fmla="*/ 451553 h 604957"/>
                  <a:gd name="connsiteX149" fmla="*/ 275361 w 320790"/>
                  <a:gd name="connsiteY149" fmla="*/ 451553 h 604957"/>
                  <a:gd name="connsiteX150" fmla="*/ 275361 w 320790"/>
                  <a:gd name="connsiteY150" fmla="*/ 429594 h 604957"/>
                  <a:gd name="connsiteX151" fmla="*/ 253783 w 320790"/>
                  <a:gd name="connsiteY151" fmla="*/ 429594 h 604957"/>
                  <a:gd name="connsiteX152" fmla="*/ 242735 w 320790"/>
                  <a:gd name="connsiteY152" fmla="*/ 418563 h 604957"/>
                  <a:gd name="connsiteX153" fmla="*/ 253783 w 320790"/>
                  <a:gd name="connsiteY153" fmla="*/ 407532 h 604957"/>
                  <a:gd name="connsiteX154" fmla="*/ 275361 w 320790"/>
                  <a:gd name="connsiteY154" fmla="*/ 407532 h 604957"/>
                  <a:gd name="connsiteX155" fmla="*/ 275361 w 320790"/>
                  <a:gd name="connsiteY155" fmla="*/ 385367 h 604957"/>
                  <a:gd name="connsiteX156" fmla="*/ 253783 w 320790"/>
                  <a:gd name="connsiteY156" fmla="*/ 385367 h 604957"/>
                  <a:gd name="connsiteX157" fmla="*/ 242735 w 320790"/>
                  <a:gd name="connsiteY157" fmla="*/ 374335 h 604957"/>
                  <a:gd name="connsiteX158" fmla="*/ 253783 w 320790"/>
                  <a:gd name="connsiteY158" fmla="*/ 363304 h 604957"/>
                  <a:gd name="connsiteX159" fmla="*/ 275361 w 320790"/>
                  <a:gd name="connsiteY159" fmla="*/ 363304 h 604957"/>
                  <a:gd name="connsiteX160" fmla="*/ 275361 w 320790"/>
                  <a:gd name="connsiteY160" fmla="*/ 341345 h 604957"/>
                  <a:gd name="connsiteX161" fmla="*/ 253783 w 320790"/>
                  <a:gd name="connsiteY161" fmla="*/ 341345 h 604957"/>
                  <a:gd name="connsiteX162" fmla="*/ 242735 w 320790"/>
                  <a:gd name="connsiteY162" fmla="*/ 330314 h 604957"/>
                  <a:gd name="connsiteX163" fmla="*/ 253783 w 320790"/>
                  <a:gd name="connsiteY163" fmla="*/ 319386 h 604957"/>
                  <a:gd name="connsiteX164" fmla="*/ 275361 w 320790"/>
                  <a:gd name="connsiteY164" fmla="*/ 319386 h 604957"/>
                  <a:gd name="connsiteX165" fmla="*/ 275361 w 320790"/>
                  <a:gd name="connsiteY165" fmla="*/ 297324 h 604957"/>
                  <a:gd name="connsiteX166" fmla="*/ 253783 w 320790"/>
                  <a:gd name="connsiteY166" fmla="*/ 297324 h 604957"/>
                  <a:gd name="connsiteX167" fmla="*/ 242735 w 320790"/>
                  <a:gd name="connsiteY167" fmla="*/ 286396 h 604957"/>
                  <a:gd name="connsiteX168" fmla="*/ 253783 w 320790"/>
                  <a:gd name="connsiteY168" fmla="*/ 275365 h 604957"/>
                  <a:gd name="connsiteX169" fmla="*/ 275361 w 320790"/>
                  <a:gd name="connsiteY169" fmla="*/ 275365 h 604957"/>
                  <a:gd name="connsiteX170" fmla="*/ 275361 w 320790"/>
                  <a:gd name="connsiteY170" fmla="*/ 253406 h 604957"/>
                  <a:gd name="connsiteX171" fmla="*/ 253783 w 320790"/>
                  <a:gd name="connsiteY171" fmla="*/ 253406 h 604957"/>
                  <a:gd name="connsiteX172" fmla="*/ 242735 w 320790"/>
                  <a:gd name="connsiteY172" fmla="*/ 242375 h 604957"/>
                  <a:gd name="connsiteX173" fmla="*/ 253783 w 320790"/>
                  <a:gd name="connsiteY173" fmla="*/ 231344 h 604957"/>
                  <a:gd name="connsiteX174" fmla="*/ 275361 w 320790"/>
                  <a:gd name="connsiteY174" fmla="*/ 231344 h 604957"/>
                  <a:gd name="connsiteX175" fmla="*/ 275361 w 320790"/>
                  <a:gd name="connsiteY175" fmla="*/ 209591 h 604957"/>
                  <a:gd name="connsiteX176" fmla="*/ 253783 w 320790"/>
                  <a:gd name="connsiteY176" fmla="*/ 209591 h 604957"/>
                  <a:gd name="connsiteX177" fmla="*/ 242735 w 320790"/>
                  <a:gd name="connsiteY177" fmla="*/ 198663 h 604957"/>
                  <a:gd name="connsiteX178" fmla="*/ 253783 w 320790"/>
                  <a:gd name="connsiteY178" fmla="*/ 187632 h 604957"/>
                  <a:gd name="connsiteX179" fmla="*/ 275361 w 320790"/>
                  <a:gd name="connsiteY179" fmla="*/ 187632 h 604957"/>
                  <a:gd name="connsiteX180" fmla="*/ 275361 w 320790"/>
                  <a:gd name="connsiteY180" fmla="*/ 165673 h 604957"/>
                  <a:gd name="connsiteX181" fmla="*/ 253783 w 320790"/>
                  <a:gd name="connsiteY181" fmla="*/ 165673 h 604957"/>
                  <a:gd name="connsiteX182" fmla="*/ 242735 w 320790"/>
                  <a:gd name="connsiteY182" fmla="*/ 154642 h 604957"/>
                  <a:gd name="connsiteX183" fmla="*/ 253783 w 320790"/>
                  <a:gd name="connsiteY183" fmla="*/ 143611 h 604957"/>
                  <a:gd name="connsiteX184" fmla="*/ 275361 w 320790"/>
                  <a:gd name="connsiteY184" fmla="*/ 143611 h 604957"/>
                  <a:gd name="connsiteX185" fmla="*/ 275361 w 320790"/>
                  <a:gd name="connsiteY185" fmla="*/ 121651 h 604957"/>
                  <a:gd name="connsiteX186" fmla="*/ 253783 w 320790"/>
                  <a:gd name="connsiteY186" fmla="*/ 121651 h 604957"/>
                  <a:gd name="connsiteX187" fmla="*/ 242735 w 320790"/>
                  <a:gd name="connsiteY187" fmla="*/ 110620 h 604957"/>
                  <a:gd name="connsiteX188" fmla="*/ 253783 w 320790"/>
                  <a:gd name="connsiteY188" fmla="*/ 99692 h 604957"/>
                  <a:gd name="connsiteX189" fmla="*/ 275361 w 320790"/>
                  <a:gd name="connsiteY189" fmla="*/ 99692 h 604957"/>
                  <a:gd name="connsiteX190" fmla="*/ 275361 w 320790"/>
                  <a:gd name="connsiteY190" fmla="*/ 77011 h 604957"/>
                  <a:gd name="connsiteX191" fmla="*/ 77539 w 320790"/>
                  <a:gd name="connsiteY191" fmla="*/ 0 h 604957"/>
                  <a:gd name="connsiteX192" fmla="*/ 88586 w 320790"/>
                  <a:gd name="connsiteY192" fmla="*/ 11031 h 604957"/>
                  <a:gd name="connsiteX193" fmla="*/ 88586 w 320790"/>
                  <a:gd name="connsiteY193" fmla="*/ 54949 h 604957"/>
                  <a:gd name="connsiteX194" fmla="*/ 110578 w 320790"/>
                  <a:gd name="connsiteY194" fmla="*/ 54949 h 604957"/>
                  <a:gd name="connsiteX195" fmla="*/ 110578 w 320790"/>
                  <a:gd name="connsiteY195" fmla="*/ 32990 h 604957"/>
                  <a:gd name="connsiteX196" fmla="*/ 121625 w 320790"/>
                  <a:gd name="connsiteY196" fmla="*/ 21959 h 604957"/>
                  <a:gd name="connsiteX197" fmla="*/ 132570 w 320790"/>
                  <a:gd name="connsiteY197" fmla="*/ 32990 h 604957"/>
                  <a:gd name="connsiteX198" fmla="*/ 132570 w 320790"/>
                  <a:gd name="connsiteY198" fmla="*/ 54949 h 604957"/>
                  <a:gd name="connsiteX199" fmla="*/ 286305 w 320790"/>
                  <a:gd name="connsiteY199" fmla="*/ 54949 h 604957"/>
                  <a:gd name="connsiteX200" fmla="*/ 297353 w 320790"/>
                  <a:gd name="connsiteY200" fmla="*/ 65980 h 604957"/>
                  <a:gd name="connsiteX201" fmla="*/ 297353 w 320790"/>
                  <a:gd name="connsiteY201" fmla="*/ 582998 h 604957"/>
                  <a:gd name="connsiteX202" fmla="*/ 309743 w 320790"/>
                  <a:gd name="connsiteY202" fmla="*/ 582998 h 604957"/>
                  <a:gd name="connsiteX203" fmla="*/ 320790 w 320790"/>
                  <a:gd name="connsiteY203" fmla="*/ 594029 h 604957"/>
                  <a:gd name="connsiteX204" fmla="*/ 309743 w 320790"/>
                  <a:gd name="connsiteY204" fmla="*/ 604957 h 604957"/>
                  <a:gd name="connsiteX205" fmla="*/ 286305 w 320790"/>
                  <a:gd name="connsiteY205" fmla="*/ 604957 h 604957"/>
                  <a:gd name="connsiteX206" fmla="*/ 33039 w 320790"/>
                  <a:gd name="connsiteY206" fmla="*/ 604957 h 604957"/>
                  <a:gd name="connsiteX207" fmla="*/ 11047 w 320790"/>
                  <a:gd name="connsiteY207" fmla="*/ 604957 h 604957"/>
                  <a:gd name="connsiteX208" fmla="*/ 0 w 320790"/>
                  <a:gd name="connsiteY208" fmla="*/ 594029 h 604957"/>
                  <a:gd name="connsiteX209" fmla="*/ 11047 w 320790"/>
                  <a:gd name="connsiteY209" fmla="*/ 582998 h 604957"/>
                  <a:gd name="connsiteX210" fmla="*/ 21992 w 320790"/>
                  <a:gd name="connsiteY210" fmla="*/ 582998 h 604957"/>
                  <a:gd name="connsiteX211" fmla="*/ 21992 w 320790"/>
                  <a:gd name="connsiteY211" fmla="*/ 65980 h 604957"/>
                  <a:gd name="connsiteX212" fmla="*/ 33039 w 320790"/>
                  <a:gd name="connsiteY212" fmla="*/ 54949 h 604957"/>
                  <a:gd name="connsiteX213" fmla="*/ 66491 w 320790"/>
                  <a:gd name="connsiteY213" fmla="*/ 54949 h 604957"/>
                  <a:gd name="connsiteX214" fmla="*/ 66491 w 320790"/>
                  <a:gd name="connsiteY214" fmla="*/ 11031 h 604957"/>
                  <a:gd name="connsiteX215" fmla="*/ 77539 w 320790"/>
                  <a:gd name="connsiteY215" fmla="*/ 0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Lst>
                <a:rect l="l" t="t" r="r" b="b"/>
                <a:pathLst>
                  <a:path w="320790" h="604957">
                    <a:moveTo>
                      <a:pt x="209684" y="539472"/>
                    </a:moveTo>
                    <a:lnTo>
                      <a:pt x="220727" y="539472"/>
                    </a:lnTo>
                    <a:cubicBezTo>
                      <a:pt x="226816" y="539472"/>
                      <a:pt x="231666" y="544426"/>
                      <a:pt x="231666" y="550516"/>
                    </a:cubicBezTo>
                    <a:cubicBezTo>
                      <a:pt x="231666" y="556605"/>
                      <a:pt x="226816" y="561559"/>
                      <a:pt x="220727" y="561559"/>
                    </a:cubicBezTo>
                    <a:lnTo>
                      <a:pt x="209684" y="561559"/>
                    </a:lnTo>
                    <a:cubicBezTo>
                      <a:pt x="203595" y="561559"/>
                      <a:pt x="198641" y="556605"/>
                      <a:pt x="198641" y="550516"/>
                    </a:cubicBezTo>
                    <a:cubicBezTo>
                      <a:pt x="198641" y="544426"/>
                      <a:pt x="203595" y="539472"/>
                      <a:pt x="209684" y="539472"/>
                    </a:cubicBezTo>
                    <a:close/>
                    <a:moveTo>
                      <a:pt x="209684" y="495581"/>
                    </a:moveTo>
                    <a:lnTo>
                      <a:pt x="220727" y="495581"/>
                    </a:lnTo>
                    <a:cubicBezTo>
                      <a:pt x="226816" y="495581"/>
                      <a:pt x="231666" y="500424"/>
                      <a:pt x="231666" y="506503"/>
                    </a:cubicBezTo>
                    <a:cubicBezTo>
                      <a:pt x="231666" y="512582"/>
                      <a:pt x="226816" y="517527"/>
                      <a:pt x="220727" y="517527"/>
                    </a:cubicBezTo>
                    <a:lnTo>
                      <a:pt x="209684" y="517527"/>
                    </a:lnTo>
                    <a:cubicBezTo>
                      <a:pt x="203595" y="517527"/>
                      <a:pt x="198641" y="512582"/>
                      <a:pt x="198641" y="506503"/>
                    </a:cubicBezTo>
                    <a:cubicBezTo>
                      <a:pt x="198641" y="500424"/>
                      <a:pt x="203595" y="495581"/>
                      <a:pt x="209684" y="495581"/>
                    </a:cubicBezTo>
                    <a:close/>
                    <a:moveTo>
                      <a:pt x="209684" y="451548"/>
                    </a:moveTo>
                    <a:lnTo>
                      <a:pt x="220727" y="451548"/>
                    </a:lnTo>
                    <a:cubicBezTo>
                      <a:pt x="226816" y="451548"/>
                      <a:pt x="231666" y="456494"/>
                      <a:pt x="231666" y="462573"/>
                    </a:cubicBezTo>
                    <a:cubicBezTo>
                      <a:pt x="231666" y="468652"/>
                      <a:pt x="226816" y="473494"/>
                      <a:pt x="220727" y="473494"/>
                    </a:cubicBezTo>
                    <a:lnTo>
                      <a:pt x="209684" y="473494"/>
                    </a:lnTo>
                    <a:cubicBezTo>
                      <a:pt x="203595" y="473494"/>
                      <a:pt x="198641" y="468652"/>
                      <a:pt x="198641" y="462573"/>
                    </a:cubicBezTo>
                    <a:cubicBezTo>
                      <a:pt x="198641" y="456494"/>
                      <a:pt x="203595" y="451548"/>
                      <a:pt x="209684" y="451548"/>
                    </a:cubicBezTo>
                    <a:close/>
                    <a:moveTo>
                      <a:pt x="209684" y="407515"/>
                    </a:moveTo>
                    <a:lnTo>
                      <a:pt x="220727" y="407515"/>
                    </a:lnTo>
                    <a:cubicBezTo>
                      <a:pt x="226816" y="407515"/>
                      <a:pt x="231666" y="412469"/>
                      <a:pt x="231666" y="418559"/>
                    </a:cubicBezTo>
                    <a:cubicBezTo>
                      <a:pt x="231666" y="424648"/>
                      <a:pt x="226816" y="429602"/>
                      <a:pt x="220727" y="429602"/>
                    </a:cubicBezTo>
                    <a:lnTo>
                      <a:pt x="209684" y="429602"/>
                    </a:lnTo>
                    <a:cubicBezTo>
                      <a:pt x="203595" y="429602"/>
                      <a:pt x="198641" y="424648"/>
                      <a:pt x="198641" y="418559"/>
                    </a:cubicBezTo>
                    <a:cubicBezTo>
                      <a:pt x="198641" y="412469"/>
                      <a:pt x="203595" y="407515"/>
                      <a:pt x="209684" y="407515"/>
                    </a:cubicBezTo>
                    <a:close/>
                    <a:moveTo>
                      <a:pt x="209684" y="363271"/>
                    </a:moveTo>
                    <a:lnTo>
                      <a:pt x="220727" y="363271"/>
                    </a:lnTo>
                    <a:cubicBezTo>
                      <a:pt x="226816" y="363271"/>
                      <a:pt x="231666" y="368225"/>
                      <a:pt x="231666" y="374315"/>
                    </a:cubicBezTo>
                    <a:cubicBezTo>
                      <a:pt x="231666" y="380404"/>
                      <a:pt x="226816" y="385358"/>
                      <a:pt x="220727" y="385358"/>
                    </a:cubicBezTo>
                    <a:lnTo>
                      <a:pt x="209684" y="385358"/>
                    </a:lnTo>
                    <a:cubicBezTo>
                      <a:pt x="203595" y="385358"/>
                      <a:pt x="198641" y="380404"/>
                      <a:pt x="198641" y="374315"/>
                    </a:cubicBezTo>
                    <a:cubicBezTo>
                      <a:pt x="198641" y="368225"/>
                      <a:pt x="203595" y="363271"/>
                      <a:pt x="209684" y="363271"/>
                    </a:cubicBezTo>
                    <a:close/>
                    <a:moveTo>
                      <a:pt x="209684" y="319379"/>
                    </a:moveTo>
                    <a:lnTo>
                      <a:pt x="220727" y="319379"/>
                    </a:lnTo>
                    <a:cubicBezTo>
                      <a:pt x="226816" y="319379"/>
                      <a:pt x="231666" y="324325"/>
                      <a:pt x="231666" y="330301"/>
                    </a:cubicBezTo>
                    <a:cubicBezTo>
                      <a:pt x="231666" y="336380"/>
                      <a:pt x="226816" y="341325"/>
                      <a:pt x="220727" y="341325"/>
                    </a:cubicBezTo>
                    <a:lnTo>
                      <a:pt x="209684" y="341325"/>
                    </a:lnTo>
                    <a:cubicBezTo>
                      <a:pt x="203595" y="341325"/>
                      <a:pt x="198641" y="336380"/>
                      <a:pt x="198641" y="330301"/>
                    </a:cubicBezTo>
                    <a:cubicBezTo>
                      <a:pt x="198641" y="324325"/>
                      <a:pt x="203595" y="319379"/>
                      <a:pt x="209684" y="319379"/>
                    </a:cubicBezTo>
                    <a:close/>
                    <a:moveTo>
                      <a:pt x="209684" y="275346"/>
                    </a:moveTo>
                    <a:lnTo>
                      <a:pt x="220727" y="275346"/>
                    </a:lnTo>
                    <a:cubicBezTo>
                      <a:pt x="226816" y="275346"/>
                      <a:pt x="231666" y="280292"/>
                      <a:pt x="231666" y="286371"/>
                    </a:cubicBezTo>
                    <a:cubicBezTo>
                      <a:pt x="231666" y="292450"/>
                      <a:pt x="226816" y="297292"/>
                      <a:pt x="220727" y="297292"/>
                    </a:cubicBezTo>
                    <a:lnTo>
                      <a:pt x="209684" y="297292"/>
                    </a:lnTo>
                    <a:cubicBezTo>
                      <a:pt x="203595" y="297292"/>
                      <a:pt x="198641" y="292450"/>
                      <a:pt x="198641" y="286371"/>
                    </a:cubicBezTo>
                    <a:cubicBezTo>
                      <a:pt x="198641" y="280292"/>
                      <a:pt x="203595" y="275346"/>
                      <a:pt x="209684" y="275346"/>
                    </a:cubicBezTo>
                    <a:close/>
                    <a:moveTo>
                      <a:pt x="209684" y="231313"/>
                    </a:moveTo>
                    <a:lnTo>
                      <a:pt x="220727" y="231313"/>
                    </a:lnTo>
                    <a:cubicBezTo>
                      <a:pt x="226816" y="231313"/>
                      <a:pt x="231666" y="236267"/>
                      <a:pt x="231666" y="242357"/>
                    </a:cubicBezTo>
                    <a:cubicBezTo>
                      <a:pt x="231666" y="248446"/>
                      <a:pt x="226816" y="253400"/>
                      <a:pt x="220727" y="253400"/>
                    </a:cubicBezTo>
                    <a:lnTo>
                      <a:pt x="209684" y="253400"/>
                    </a:lnTo>
                    <a:cubicBezTo>
                      <a:pt x="203595" y="253400"/>
                      <a:pt x="198641" y="248446"/>
                      <a:pt x="198641" y="242357"/>
                    </a:cubicBezTo>
                    <a:cubicBezTo>
                      <a:pt x="198641" y="236267"/>
                      <a:pt x="203595" y="231313"/>
                      <a:pt x="209684" y="231313"/>
                    </a:cubicBezTo>
                    <a:close/>
                    <a:moveTo>
                      <a:pt x="209684" y="187633"/>
                    </a:moveTo>
                    <a:lnTo>
                      <a:pt x="220727" y="187633"/>
                    </a:lnTo>
                    <a:cubicBezTo>
                      <a:pt x="226816" y="187633"/>
                      <a:pt x="231666" y="192579"/>
                      <a:pt x="231666" y="198658"/>
                    </a:cubicBezTo>
                    <a:cubicBezTo>
                      <a:pt x="231666" y="204737"/>
                      <a:pt x="226816" y="209579"/>
                      <a:pt x="220727" y="209579"/>
                    </a:cubicBezTo>
                    <a:lnTo>
                      <a:pt x="209684" y="209579"/>
                    </a:lnTo>
                    <a:cubicBezTo>
                      <a:pt x="203595" y="209579"/>
                      <a:pt x="198641" y="204737"/>
                      <a:pt x="198641" y="198658"/>
                    </a:cubicBezTo>
                    <a:cubicBezTo>
                      <a:pt x="198641" y="192579"/>
                      <a:pt x="203595" y="187633"/>
                      <a:pt x="209684" y="187633"/>
                    </a:cubicBezTo>
                    <a:close/>
                    <a:moveTo>
                      <a:pt x="209684" y="143601"/>
                    </a:moveTo>
                    <a:lnTo>
                      <a:pt x="220727" y="143601"/>
                    </a:lnTo>
                    <a:cubicBezTo>
                      <a:pt x="226816" y="143601"/>
                      <a:pt x="231666" y="148555"/>
                      <a:pt x="231666" y="154645"/>
                    </a:cubicBezTo>
                    <a:cubicBezTo>
                      <a:pt x="231666" y="160734"/>
                      <a:pt x="226816" y="165688"/>
                      <a:pt x="220727" y="165688"/>
                    </a:cubicBezTo>
                    <a:lnTo>
                      <a:pt x="209684" y="165688"/>
                    </a:lnTo>
                    <a:cubicBezTo>
                      <a:pt x="203595" y="165688"/>
                      <a:pt x="198641" y="160734"/>
                      <a:pt x="198641" y="154645"/>
                    </a:cubicBezTo>
                    <a:cubicBezTo>
                      <a:pt x="198641" y="148555"/>
                      <a:pt x="203595" y="143601"/>
                      <a:pt x="209684" y="143601"/>
                    </a:cubicBezTo>
                    <a:close/>
                    <a:moveTo>
                      <a:pt x="209684" y="99709"/>
                    </a:moveTo>
                    <a:lnTo>
                      <a:pt x="220727" y="99709"/>
                    </a:lnTo>
                    <a:cubicBezTo>
                      <a:pt x="226816" y="99709"/>
                      <a:pt x="231666" y="104552"/>
                      <a:pt x="231666" y="110631"/>
                    </a:cubicBezTo>
                    <a:cubicBezTo>
                      <a:pt x="231666" y="116710"/>
                      <a:pt x="226816" y="121655"/>
                      <a:pt x="220727" y="121655"/>
                    </a:cubicBezTo>
                    <a:lnTo>
                      <a:pt x="209684" y="121655"/>
                    </a:lnTo>
                    <a:cubicBezTo>
                      <a:pt x="203595" y="121655"/>
                      <a:pt x="198641" y="116710"/>
                      <a:pt x="198641" y="110631"/>
                    </a:cubicBezTo>
                    <a:cubicBezTo>
                      <a:pt x="198641" y="104552"/>
                      <a:pt x="203595" y="99709"/>
                      <a:pt x="209684" y="99709"/>
                    </a:cubicBezTo>
                    <a:close/>
                    <a:moveTo>
                      <a:pt x="44087" y="77011"/>
                    </a:moveTo>
                    <a:lnTo>
                      <a:pt x="44087" y="99692"/>
                    </a:lnTo>
                    <a:lnTo>
                      <a:pt x="177069" y="99692"/>
                    </a:lnTo>
                    <a:cubicBezTo>
                      <a:pt x="183161" y="99692"/>
                      <a:pt x="188117" y="104538"/>
                      <a:pt x="188117" y="110620"/>
                    </a:cubicBezTo>
                    <a:cubicBezTo>
                      <a:pt x="188117" y="116703"/>
                      <a:pt x="183161" y="121651"/>
                      <a:pt x="177069" y="121651"/>
                    </a:cubicBezTo>
                    <a:lnTo>
                      <a:pt x="44087" y="121651"/>
                    </a:lnTo>
                    <a:lnTo>
                      <a:pt x="44087" y="143611"/>
                    </a:lnTo>
                    <a:lnTo>
                      <a:pt x="177069" y="143611"/>
                    </a:lnTo>
                    <a:cubicBezTo>
                      <a:pt x="183161" y="143611"/>
                      <a:pt x="188117" y="148559"/>
                      <a:pt x="188117" y="154642"/>
                    </a:cubicBezTo>
                    <a:cubicBezTo>
                      <a:pt x="188117" y="160724"/>
                      <a:pt x="183161" y="165673"/>
                      <a:pt x="177069" y="165673"/>
                    </a:cubicBezTo>
                    <a:lnTo>
                      <a:pt x="44087" y="165673"/>
                    </a:lnTo>
                    <a:lnTo>
                      <a:pt x="44087" y="187632"/>
                    </a:lnTo>
                    <a:lnTo>
                      <a:pt x="177069" y="187632"/>
                    </a:lnTo>
                    <a:cubicBezTo>
                      <a:pt x="183161" y="187632"/>
                      <a:pt x="188117" y="192580"/>
                      <a:pt x="188117" y="198663"/>
                    </a:cubicBezTo>
                    <a:cubicBezTo>
                      <a:pt x="188117" y="204745"/>
                      <a:pt x="183161" y="209591"/>
                      <a:pt x="177069" y="209591"/>
                    </a:cubicBezTo>
                    <a:lnTo>
                      <a:pt x="44087" y="209591"/>
                    </a:lnTo>
                    <a:lnTo>
                      <a:pt x="44087" y="231344"/>
                    </a:lnTo>
                    <a:lnTo>
                      <a:pt x="177069" y="231344"/>
                    </a:lnTo>
                    <a:cubicBezTo>
                      <a:pt x="183161" y="231344"/>
                      <a:pt x="188117" y="236292"/>
                      <a:pt x="188117" y="242375"/>
                    </a:cubicBezTo>
                    <a:cubicBezTo>
                      <a:pt x="188117" y="248457"/>
                      <a:pt x="183161" y="253406"/>
                      <a:pt x="177069" y="253406"/>
                    </a:cubicBezTo>
                    <a:lnTo>
                      <a:pt x="44087" y="253406"/>
                    </a:lnTo>
                    <a:lnTo>
                      <a:pt x="44087" y="275365"/>
                    </a:lnTo>
                    <a:lnTo>
                      <a:pt x="177069" y="275365"/>
                    </a:lnTo>
                    <a:cubicBezTo>
                      <a:pt x="183161" y="275365"/>
                      <a:pt x="188117" y="280313"/>
                      <a:pt x="188117" y="286396"/>
                    </a:cubicBezTo>
                    <a:cubicBezTo>
                      <a:pt x="188117" y="292479"/>
                      <a:pt x="183161" y="297324"/>
                      <a:pt x="177069" y="297324"/>
                    </a:cubicBezTo>
                    <a:lnTo>
                      <a:pt x="44087" y="297324"/>
                    </a:lnTo>
                    <a:lnTo>
                      <a:pt x="44087" y="319386"/>
                    </a:lnTo>
                    <a:lnTo>
                      <a:pt x="177069" y="319386"/>
                    </a:lnTo>
                    <a:cubicBezTo>
                      <a:pt x="183161" y="319386"/>
                      <a:pt x="188117" y="324335"/>
                      <a:pt x="188117" y="330314"/>
                    </a:cubicBezTo>
                    <a:cubicBezTo>
                      <a:pt x="188117" y="336397"/>
                      <a:pt x="183161" y="341345"/>
                      <a:pt x="177069" y="341345"/>
                    </a:cubicBezTo>
                    <a:lnTo>
                      <a:pt x="44087" y="341345"/>
                    </a:lnTo>
                    <a:lnTo>
                      <a:pt x="44087" y="363304"/>
                    </a:lnTo>
                    <a:lnTo>
                      <a:pt x="177069" y="363304"/>
                    </a:lnTo>
                    <a:cubicBezTo>
                      <a:pt x="183161" y="363304"/>
                      <a:pt x="188117" y="368253"/>
                      <a:pt x="188117" y="374335"/>
                    </a:cubicBezTo>
                    <a:cubicBezTo>
                      <a:pt x="188117" y="380418"/>
                      <a:pt x="183161" y="385367"/>
                      <a:pt x="177069" y="385367"/>
                    </a:cubicBezTo>
                    <a:lnTo>
                      <a:pt x="44087" y="385367"/>
                    </a:lnTo>
                    <a:lnTo>
                      <a:pt x="44087" y="407532"/>
                    </a:lnTo>
                    <a:lnTo>
                      <a:pt x="177069" y="407532"/>
                    </a:lnTo>
                    <a:cubicBezTo>
                      <a:pt x="183161" y="407532"/>
                      <a:pt x="188117" y="412480"/>
                      <a:pt x="188117" y="418563"/>
                    </a:cubicBezTo>
                    <a:cubicBezTo>
                      <a:pt x="188117" y="424645"/>
                      <a:pt x="183161" y="429594"/>
                      <a:pt x="177069" y="429594"/>
                    </a:cubicBezTo>
                    <a:lnTo>
                      <a:pt x="44087" y="429594"/>
                    </a:lnTo>
                    <a:lnTo>
                      <a:pt x="44087" y="451553"/>
                    </a:lnTo>
                    <a:lnTo>
                      <a:pt x="177069" y="451553"/>
                    </a:lnTo>
                    <a:cubicBezTo>
                      <a:pt x="183161" y="451553"/>
                      <a:pt x="188117" y="456502"/>
                      <a:pt x="188117" y="462584"/>
                    </a:cubicBezTo>
                    <a:cubicBezTo>
                      <a:pt x="188117" y="468667"/>
                      <a:pt x="183161" y="473512"/>
                      <a:pt x="177069" y="473512"/>
                    </a:cubicBezTo>
                    <a:lnTo>
                      <a:pt x="44087" y="473512"/>
                    </a:lnTo>
                    <a:lnTo>
                      <a:pt x="44087" y="495574"/>
                    </a:lnTo>
                    <a:lnTo>
                      <a:pt x="177069" y="495574"/>
                    </a:lnTo>
                    <a:cubicBezTo>
                      <a:pt x="183161" y="495574"/>
                      <a:pt x="188117" y="500420"/>
                      <a:pt x="188117" y="506502"/>
                    </a:cubicBezTo>
                    <a:cubicBezTo>
                      <a:pt x="188117" y="512585"/>
                      <a:pt x="183161" y="517533"/>
                      <a:pt x="177069" y="517533"/>
                    </a:cubicBezTo>
                    <a:lnTo>
                      <a:pt x="44087" y="517533"/>
                    </a:lnTo>
                    <a:lnTo>
                      <a:pt x="44087" y="539492"/>
                    </a:lnTo>
                    <a:lnTo>
                      <a:pt x="177069" y="539492"/>
                    </a:lnTo>
                    <a:cubicBezTo>
                      <a:pt x="183161" y="539492"/>
                      <a:pt x="188117" y="544441"/>
                      <a:pt x="188117" y="550523"/>
                    </a:cubicBezTo>
                    <a:cubicBezTo>
                      <a:pt x="188117" y="556606"/>
                      <a:pt x="183161" y="561555"/>
                      <a:pt x="177069" y="561555"/>
                    </a:cubicBezTo>
                    <a:lnTo>
                      <a:pt x="44087" y="561555"/>
                    </a:lnTo>
                    <a:lnTo>
                      <a:pt x="44087" y="582998"/>
                    </a:lnTo>
                    <a:lnTo>
                      <a:pt x="275361" y="582998"/>
                    </a:lnTo>
                    <a:lnTo>
                      <a:pt x="275361" y="561555"/>
                    </a:lnTo>
                    <a:lnTo>
                      <a:pt x="253783" y="561555"/>
                    </a:lnTo>
                    <a:cubicBezTo>
                      <a:pt x="247691" y="561555"/>
                      <a:pt x="242735" y="556606"/>
                      <a:pt x="242735" y="550523"/>
                    </a:cubicBezTo>
                    <a:cubicBezTo>
                      <a:pt x="242735" y="544441"/>
                      <a:pt x="247691" y="539492"/>
                      <a:pt x="253783" y="539492"/>
                    </a:cubicBezTo>
                    <a:lnTo>
                      <a:pt x="275361" y="539492"/>
                    </a:lnTo>
                    <a:lnTo>
                      <a:pt x="275361" y="517533"/>
                    </a:lnTo>
                    <a:lnTo>
                      <a:pt x="253783" y="517533"/>
                    </a:lnTo>
                    <a:cubicBezTo>
                      <a:pt x="247691" y="517533"/>
                      <a:pt x="242735" y="512585"/>
                      <a:pt x="242735" y="506502"/>
                    </a:cubicBezTo>
                    <a:cubicBezTo>
                      <a:pt x="242735" y="500420"/>
                      <a:pt x="247691" y="495574"/>
                      <a:pt x="253783" y="495574"/>
                    </a:cubicBezTo>
                    <a:lnTo>
                      <a:pt x="275361" y="495574"/>
                    </a:lnTo>
                    <a:lnTo>
                      <a:pt x="275361" y="473512"/>
                    </a:lnTo>
                    <a:lnTo>
                      <a:pt x="253783" y="473512"/>
                    </a:lnTo>
                    <a:cubicBezTo>
                      <a:pt x="247691" y="473512"/>
                      <a:pt x="242735" y="468667"/>
                      <a:pt x="242735" y="462584"/>
                    </a:cubicBezTo>
                    <a:cubicBezTo>
                      <a:pt x="242735" y="456502"/>
                      <a:pt x="247691" y="451553"/>
                      <a:pt x="253783" y="451553"/>
                    </a:cubicBezTo>
                    <a:lnTo>
                      <a:pt x="275361" y="451553"/>
                    </a:lnTo>
                    <a:lnTo>
                      <a:pt x="275361" y="429594"/>
                    </a:lnTo>
                    <a:lnTo>
                      <a:pt x="253783" y="429594"/>
                    </a:lnTo>
                    <a:cubicBezTo>
                      <a:pt x="247691" y="429594"/>
                      <a:pt x="242735" y="424645"/>
                      <a:pt x="242735" y="418563"/>
                    </a:cubicBezTo>
                    <a:cubicBezTo>
                      <a:pt x="242735" y="412480"/>
                      <a:pt x="247691" y="407532"/>
                      <a:pt x="253783" y="407532"/>
                    </a:cubicBezTo>
                    <a:lnTo>
                      <a:pt x="275361" y="407532"/>
                    </a:lnTo>
                    <a:lnTo>
                      <a:pt x="275361" y="385367"/>
                    </a:lnTo>
                    <a:lnTo>
                      <a:pt x="253783" y="385367"/>
                    </a:lnTo>
                    <a:cubicBezTo>
                      <a:pt x="247691" y="385367"/>
                      <a:pt x="242735" y="380418"/>
                      <a:pt x="242735" y="374335"/>
                    </a:cubicBezTo>
                    <a:cubicBezTo>
                      <a:pt x="242735" y="368253"/>
                      <a:pt x="247691" y="363304"/>
                      <a:pt x="253783" y="363304"/>
                    </a:cubicBezTo>
                    <a:lnTo>
                      <a:pt x="275361" y="363304"/>
                    </a:lnTo>
                    <a:lnTo>
                      <a:pt x="275361" y="341345"/>
                    </a:lnTo>
                    <a:lnTo>
                      <a:pt x="253783" y="341345"/>
                    </a:lnTo>
                    <a:cubicBezTo>
                      <a:pt x="247691" y="341345"/>
                      <a:pt x="242735" y="336397"/>
                      <a:pt x="242735" y="330314"/>
                    </a:cubicBezTo>
                    <a:cubicBezTo>
                      <a:pt x="242735" y="324335"/>
                      <a:pt x="247691" y="319386"/>
                      <a:pt x="253783" y="319386"/>
                    </a:cubicBezTo>
                    <a:lnTo>
                      <a:pt x="275361" y="319386"/>
                    </a:lnTo>
                    <a:lnTo>
                      <a:pt x="275361" y="297324"/>
                    </a:lnTo>
                    <a:lnTo>
                      <a:pt x="253783" y="297324"/>
                    </a:lnTo>
                    <a:cubicBezTo>
                      <a:pt x="247691" y="297324"/>
                      <a:pt x="242735" y="292479"/>
                      <a:pt x="242735" y="286396"/>
                    </a:cubicBezTo>
                    <a:cubicBezTo>
                      <a:pt x="242735" y="280313"/>
                      <a:pt x="247691" y="275365"/>
                      <a:pt x="253783" y="275365"/>
                    </a:cubicBezTo>
                    <a:lnTo>
                      <a:pt x="275361" y="275365"/>
                    </a:lnTo>
                    <a:lnTo>
                      <a:pt x="275361" y="253406"/>
                    </a:lnTo>
                    <a:lnTo>
                      <a:pt x="253783" y="253406"/>
                    </a:lnTo>
                    <a:cubicBezTo>
                      <a:pt x="247691" y="253406"/>
                      <a:pt x="242735" y="248457"/>
                      <a:pt x="242735" y="242375"/>
                    </a:cubicBezTo>
                    <a:cubicBezTo>
                      <a:pt x="242735" y="236292"/>
                      <a:pt x="247691" y="231344"/>
                      <a:pt x="253783" y="231344"/>
                    </a:cubicBezTo>
                    <a:lnTo>
                      <a:pt x="275361" y="231344"/>
                    </a:lnTo>
                    <a:lnTo>
                      <a:pt x="275361" y="209591"/>
                    </a:lnTo>
                    <a:lnTo>
                      <a:pt x="253783" y="209591"/>
                    </a:lnTo>
                    <a:cubicBezTo>
                      <a:pt x="247691" y="209591"/>
                      <a:pt x="242735" y="204745"/>
                      <a:pt x="242735" y="198663"/>
                    </a:cubicBezTo>
                    <a:cubicBezTo>
                      <a:pt x="242735" y="192580"/>
                      <a:pt x="247691" y="187632"/>
                      <a:pt x="253783" y="187632"/>
                    </a:cubicBezTo>
                    <a:lnTo>
                      <a:pt x="275361" y="187632"/>
                    </a:lnTo>
                    <a:lnTo>
                      <a:pt x="275361" y="165673"/>
                    </a:lnTo>
                    <a:lnTo>
                      <a:pt x="253783" y="165673"/>
                    </a:lnTo>
                    <a:cubicBezTo>
                      <a:pt x="247691" y="165673"/>
                      <a:pt x="242735" y="160724"/>
                      <a:pt x="242735" y="154642"/>
                    </a:cubicBezTo>
                    <a:cubicBezTo>
                      <a:pt x="242735" y="148559"/>
                      <a:pt x="247691" y="143611"/>
                      <a:pt x="253783" y="143611"/>
                    </a:cubicBezTo>
                    <a:lnTo>
                      <a:pt x="275361" y="143611"/>
                    </a:lnTo>
                    <a:lnTo>
                      <a:pt x="275361" y="121651"/>
                    </a:lnTo>
                    <a:lnTo>
                      <a:pt x="253783" y="121651"/>
                    </a:lnTo>
                    <a:cubicBezTo>
                      <a:pt x="247691" y="121651"/>
                      <a:pt x="242735" y="116703"/>
                      <a:pt x="242735" y="110620"/>
                    </a:cubicBezTo>
                    <a:cubicBezTo>
                      <a:pt x="242735" y="104538"/>
                      <a:pt x="247691" y="99692"/>
                      <a:pt x="253783" y="99692"/>
                    </a:cubicBezTo>
                    <a:lnTo>
                      <a:pt x="275361" y="99692"/>
                    </a:lnTo>
                    <a:lnTo>
                      <a:pt x="275361" y="77011"/>
                    </a:lnTo>
                    <a:close/>
                    <a:moveTo>
                      <a:pt x="77539" y="0"/>
                    </a:moveTo>
                    <a:cubicBezTo>
                      <a:pt x="83630" y="0"/>
                      <a:pt x="88586" y="4948"/>
                      <a:pt x="88586" y="11031"/>
                    </a:cubicBezTo>
                    <a:lnTo>
                      <a:pt x="88586" y="54949"/>
                    </a:lnTo>
                    <a:lnTo>
                      <a:pt x="110578" y="54949"/>
                    </a:lnTo>
                    <a:lnTo>
                      <a:pt x="110578" y="32990"/>
                    </a:lnTo>
                    <a:cubicBezTo>
                      <a:pt x="110578" y="26907"/>
                      <a:pt x="115534" y="21959"/>
                      <a:pt x="121625" y="21959"/>
                    </a:cubicBezTo>
                    <a:cubicBezTo>
                      <a:pt x="127717" y="21959"/>
                      <a:pt x="132570" y="26907"/>
                      <a:pt x="132570" y="32990"/>
                    </a:cubicBezTo>
                    <a:lnTo>
                      <a:pt x="132570" y="54949"/>
                    </a:lnTo>
                    <a:lnTo>
                      <a:pt x="286305" y="54949"/>
                    </a:lnTo>
                    <a:cubicBezTo>
                      <a:pt x="292397" y="54949"/>
                      <a:pt x="297353" y="59898"/>
                      <a:pt x="297353" y="65980"/>
                    </a:cubicBezTo>
                    <a:lnTo>
                      <a:pt x="297353" y="582998"/>
                    </a:lnTo>
                    <a:lnTo>
                      <a:pt x="309743" y="582998"/>
                    </a:lnTo>
                    <a:cubicBezTo>
                      <a:pt x="315834" y="582998"/>
                      <a:pt x="320790" y="587947"/>
                      <a:pt x="320790" y="594029"/>
                    </a:cubicBezTo>
                    <a:cubicBezTo>
                      <a:pt x="320790" y="600112"/>
                      <a:pt x="315834" y="604957"/>
                      <a:pt x="309743" y="604957"/>
                    </a:cubicBezTo>
                    <a:lnTo>
                      <a:pt x="286305" y="604957"/>
                    </a:lnTo>
                    <a:lnTo>
                      <a:pt x="33039" y="604957"/>
                    </a:lnTo>
                    <a:lnTo>
                      <a:pt x="11047" y="604957"/>
                    </a:lnTo>
                    <a:cubicBezTo>
                      <a:pt x="4956" y="604957"/>
                      <a:pt x="0" y="600112"/>
                      <a:pt x="0" y="594029"/>
                    </a:cubicBezTo>
                    <a:cubicBezTo>
                      <a:pt x="0" y="587947"/>
                      <a:pt x="4956" y="582998"/>
                      <a:pt x="11047" y="582998"/>
                    </a:cubicBezTo>
                    <a:lnTo>
                      <a:pt x="21992" y="582998"/>
                    </a:lnTo>
                    <a:lnTo>
                      <a:pt x="21992" y="65980"/>
                    </a:lnTo>
                    <a:cubicBezTo>
                      <a:pt x="21992" y="59898"/>
                      <a:pt x="26947" y="54949"/>
                      <a:pt x="33039" y="54949"/>
                    </a:cubicBezTo>
                    <a:lnTo>
                      <a:pt x="66491" y="54949"/>
                    </a:lnTo>
                    <a:lnTo>
                      <a:pt x="66491" y="11031"/>
                    </a:lnTo>
                    <a:cubicBezTo>
                      <a:pt x="66491" y="4948"/>
                      <a:pt x="71447" y="0"/>
                      <a:pt x="77539" y="0"/>
                    </a:cubicBezTo>
                    <a:close/>
                  </a:path>
                </a:pathLst>
              </a:custGeom>
              <a:solidFill>
                <a:schemeClr val="bg1"/>
              </a:solidFill>
              <a:ln>
                <a:noFill/>
              </a:ln>
            </p:spPr>
            <p:txBody>
              <a:bodyPr/>
              <a:lstStyle/>
              <a:p>
                <a:endParaRPr lang="zh-CN" altLang="en-US"/>
              </a:p>
            </p:txBody>
          </p:sp>
        </p:grpSp>
        <p:sp>
          <p:nvSpPr>
            <p:cNvPr id="175" name="文本框 174">
              <a:extLst>
                <a:ext uri="{FF2B5EF4-FFF2-40B4-BE49-F238E27FC236}">
                  <a16:creationId xmlns:a16="http://schemas.microsoft.com/office/drawing/2014/main" id="{DA9C6AAB-F61D-C74C-B89C-8339EF08B747}"/>
                </a:ext>
              </a:extLst>
            </p:cNvPr>
            <p:cNvSpPr txBox="1"/>
            <p:nvPr/>
          </p:nvSpPr>
          <p:spPr>
            <a:xfrm>
              <a:off x="1956121" y="3924635"/>
              <a:ext cx="1415772" cy="461665"/>
            </a:xfrm>
            <a:prstGeom prst="rect">
              <a:avLst/>
            </a:prstGeom>
            <a:noFill/>
          </p:spPr>
          <p:txBody>
            <a:bodyPr wrap="none" rtlCol="0">
              <a:spAutoFit/>
            </a:bodyPr>
            <a:lstStyle/>
            <a:p>
              <a:r>
                <a:rPr lang="zh-CN" altLang="en-US" sz="2400" b="1" dirty="0">
                  <a:solidFill>
                    <a:schemeClr val="bg1"/>
                  </a:solidFill>
                  <a:latin typeface="+mj-ea"/>
                  <a:ea typeface="+mj-ea"/>
                </a:rPr>
                <a:t>公司概况</a:t>
              </a:r>
            </a:p>
          </p:txBody>
        </p:sp>
        <p:sp>
          <p:nvSpPr>
            <p:cNvPr id="146" name="弧形 145">
              <a:extLst>
                <a:ext uri="{FF2B5EF4-FFF2-40B4-BE49-F238E27FC236}">
                  <a16:creationId xmlns:a16="http://schemas.microsoft.com/office/drawing/2014/main" id="{D16B970D-F179-A8E9-838A-88B883AF2E9B}"/>
                </a:ext>
              </a:extLst>
            </p:cNvPr>
            <p:cNvSpPr/>
            <p:nvPr/>
          </p:nvSpPr>
          <p:spPr>
            <a:xfrm>
              <a:off x="2239192" y="2910840"/>
              <a:ext cx="849630" cy="849630"/>
            </a:xfrm>
            <a:prstGeom prst="arc">
              <a:avLst>
                <a:gd name="adj1" fmla="val 16200000"/>
                <a:gd name="adj2" fmla="val 6817763"/>
              </a:avLst>
            </a:prstGeom>
            <a:ln w="12700">
              <a:headEnd type="diamond"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77" name="组合 176">
            <a:extLst>
              <a:ext uri="{FF2B5EF4-FFF2-40B4-BE49-F238E27FC236}">
                <a16:creationId xmlns:a16="http://schemas.microsoft.com/office/drawing/2014/main" id="{88370530-56FD-D52E-1CD8-9FB493CA9380}"/>
              </a:ext>
            </a:extLst>
          </p:cNvPr>
          <p:cNvGrpSpPr/>
          <p:nvPr/>
        </p:nvGrpSpPr>
        <p:grpSpPr>
          <a:xfrm>
            <a:off x="4057547" y="2806800"/>
            <a:ext cx="1836528" cy="1854487"/>
            <a:chOff x="4057547" y="2806800"/>
            <a:chExt cx="1836528" cy="1854487"/>
          </a:xfrm>
        </p:grpSpPr>
        <p:sp>
          <p:nvSpPr>
            <p:cNvPr id="153" name="椭圆 152">
              <a:extLst>
                <a:ext uri="{FF2B5EF4-FFF2-40B4-BE49-F238E27FC236}">
                  <a16:creationId xmlns:a16="http://schemas.microsoft.com/office/drawing/2014/main" id="{C9FC69C3-B9BB-BF5D-7C62-E4CFA8E5D80B}"/>
                </a:ext>
              </a:extLst>
            </p:cNvPr>
            <p:cNvSpPr/>
            <p:nvPr/>
          </p:nvSpPr>
          <p:spPr>
            <a:xfrm>
              <a:off x="4436612" y="2806800"/>
              <a:ext cx="1078399" cy="1078399"/>
            </a:xfrm>
            <a:prstGeom prst="ellipse">
              <a:avLst/>
            </a:prstGeom>
            <a:solidFill>
              <a:schemeClr val="bg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56" name="文本框 155">
              <a:extLst>
                <a:ext uri="{FF2B5EF4-FFF2-40B4-BE49-F238E27FC236}">
                  <a16:creationId xmlns:a16="http://schemas.microsoft.com/office/drawing/2014/main" id="{07B2FC91-9D35-CDDD-5BE2-2F661377D13A}"/>
                </a:ext>
              </a:extLst>
            </p:cNvPr>
            <p:cNvSpPr txBox="1"/>
            <p:nvPr/>
          </p:nvSpPr>
          <p:spPr>
            <a:xfrm>
              <a:off x="4057547" y="4353510"/>
              <a:ext cx="1836528" cy="307777"/>
            </a:xfrm>
            <a:prstGeom prst="rect">
              <a:avLst/>
            </a:prstGeom>
            <a:noFill/>
          </p:spPr>
          <p:txBody>
            <a:bodyPr wrap="none" rtlCol="0">
              <a:spAutoFit/>
            </a:bodyPr>
            <a:lstStyle/>
            <a:p>
              <a:r>
                <a:rPr lang="en-US" altLang="zh-CN" sz="1400" dirty="0">
                  <a:solidFill>
                    <a:schemeClr val="bg1"/>
                  </a:solidFill>
                  <a:latin typeface="+mn-lt"/>
                </a:rPr>
                <a:t>MARKET ANALYSIS</a:t>
              </a:r>
              <a:endParaRPr lang="zh-CN" altLang="en-US" sz="1400" dirty="0">
                <a:solidFill>
                  <a:schemeClr val="bg1"/>
                </a:solidFill>
                <a:latin typeface="+mn-lt"/>
              </a:endParaRPr>
            </a:p>
          </p:txBody>
        </p:sp>
        <p:sp>
          <p:nvSpPr>
            <p:cNvPr id="157" name="文本框 156">
              <a:extLst>
                <a:ext uri="{FF2B5EF4-FFF2-40B4-BE49-F238E27FC236}">
                  <a16:creationId xmlns:a16="http://schemas.microsoft.com/office/drawing/2014/main" id="{E0EF7088-CCA9-D2A5-2981-6766A053B1CB}"/>
                </a:ext>
              </a:extLst>
            </p:cNvPr>
            <p:cNvSpPr txBox="1"/>
            <p:nvPr/>
          </p:nvSpPr>
          <p:spPr>
            <a:xfrm>
              <a:off x="4267925" y="3924635"/>
              <a:ext cx="1415772" cy="461665"/>
            </a:xfrm>
            <a:prstGeom prst="rect">
              <a:avLst/>
            </a:prstGeom>
            <a:noFill/>
          </p:spPr>
          <p:txBody>
            <a:bodyPr wrap="none" rtlCol="0">
              <a:spAutoFit/>
            </a:bodyPr>
            <a:lstStyle/>
            <a:p>
              <a:r>
                <a:rPr lang="zh-CN" altLang="en-US" sz="2400" b="1" dirty="0">
                  <a:solidFill>
                    <a:schemeClr val="bg1"/>
                  </a:solidFill>
                  <a:latin typeface="+mj-ea"/>
                  <a:ea typeface="+mj-ea"/>
                </a:rPr>
                <a:t>市场分析</a:t>
              </a:r>
            </a:p>
          </p:txBody>
        </p:sp>
        <p:grpSp>
          <p:nvGrpSpPr>
            <p:cNvPr id="158" name="组合 157">
              <a:extLst>
                <a:ext uri="{FF2B5EF4-FFF2-40B4-BE49-F238E27FC236}">
                  <a16:creationId xmlns:a16="http://schemas.microsoft.com/office/drawing/2014/main" id="{238BBC2B-EEE4-B2CA-6625-B90D63380910}"/>
                </a:ext>
              </a:extLst>
            </p:cNvPr>
            <p:cNvGrpSpPr/>
            <p:nvPr/>
          </p:nvGrpSpPr>
          <p:grpSpPr>
            <a:xfrm>
              <a:off x="4613057" y="2976564"/>
              <a:ext cx="725508" cy="725508"/>
              <a:chOff x="2921045" y="-2272725"/>
              <a:chExt cx="972699" cy="972699"/>
            </a:xfrm>
          </p:grpSpPr>
          <p:sp>
            <p:nvSpPr>
              <p:cNvPr id="159" name="椭圆 158">
                <a:extLst>
                  <a:ext uri="{FF2B5EF4-FFF2-40B4-BE49-F238E27FC236}">
                    <a16:creationId xmlns:a16="http://schemas.microsoft.com/office/drawing/2014/main" id="{50217908-1835-DFC7-9ED4-DADBA8ABEC87}"/>
                  </a:ext>
                </a:extLst>
              </p:cNvPr>
              <p:cNvSpPr/>
              <p:nvPr/>
            </p:nvSpPr>
            <p:spPr>
              <a:xfrm>
                <a:off x="2921045" y="-2272725"/>
                <a:ext cx="972699" cy="972699"/>
              </a:xfrm>
              <a:prstGeom prst="ellipse">
                <a:avLst/>
              </a:prstGeom>
              <a:solidFill>
                <a:schemeClr val="accent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60" name="radar-chart-with-pentagon-shape_38942">
                <a:extLst>
                  <a:ext uri="{FF2B5EF4-FFF2-40B4-BE49-F238E27FC236}">
                    <a16:creationId xmlns:a16="http://schemas.microsoft.com/office/drawing/2014/main" id="{89605AD3-FDD5-7E97-9C48-CA845529836A}"/>
                  </a:ext>
                </a:extLst>
              </p:cNvPr>
              <p:cNvSpPr>
                <a:spLocks noChangeAspect="1"/>
              </p:cNvSpPr>
              <p:nvPr/>
            </p:nvSpPr>
            <p:spPr bwMode="auto">
              <a:xfrm>
                <a:off x="3102552" y="-2075734"/>
                <a:ext cx="609685" cy="578716"/>
              </a:xfrm>
              <a:custGeom>
                <a:avLst/>
                <a:gdLst>
                  <a:gd name="T0" fmla="*/ 247 w 1293"/>
                  <a:gd name="T1" fmla="*/ 1229 h 1229"/>
                  <a:gd name="T2" fmla="*/ 646 w 1293"/>
                  <a:gd name="T3" fmla="*/ 0 h 1229"/>
                  <a:gd name="T4" fmla="*/ 1085 w 1293"/>
                  <a:gd name="T5" fmla="*/ 511 h 1229"/>
                  <a:gd name="T6" fmla="*/ 677 w 1293"/>
                  <a:gd name="T7" fmla="*/ 179 h 1229"/>
                  <a:gd name="T8" fmla="*/ 654 w 1293"/>
                  <a:gd name="T9" fmla="*/ 57 h 1229"/>
                  <a:gd name="T10" fmla="*/ 366 w 1293"/>
                  <a:gd name="T11" fmla="*/ 1062 h 1229"/>
                  <a:gd name="T12" fmla="*/ 490 w 1293"/>
                  <a:gd name="T13" fmla="*/ 905 h 1229"/>
                  <a:gd name="T14" fmla="*/ 778 w 1293"/>
                  <a:gd name="T15" fmla="*/ 855 h 1229"/>
                  <a:gd name="T16" fmla="*/ 865 w 1293"/>
                  <a:gd name="T17" fmla="*/ 1003 h 1229"/>
                  <a:gd name="T18" fmla="*/ 455 w 1293"/>
                  <a:gd name="T19" fmla="*/ 557 h 1229"/>
                  <a:gd name="T20" fmla="*/ 639 w 1293"/>
                  <a:gd name="T21" fmla="*/ 606 h 1229"/>
                  <a:gd name="T22" fmla="*/ 469 w 1293"/>
                  <a:gd name="T23" fmla="*/ 875 h 1229"/>
                  <a:gd name="T24" fmla="*/ 457 w 1293"/>
                  <a:gd name="T25" fmla="*/ 580 h 1229"/>
                  <a:gd name="T26" fmla="*/ 617 w 1293"/>
                  <a:gd name="T27" fmla="*/ 421 h 1229"/>
                  <a:gd name="T28" fmla="*/ 403 w 1293"/>
                  <a:gd name="T29" fmla="*/ 553 h 1229"/>
                  <a:gd name="T30" fmla="*/ 634 w 1293"/>
                  <a:gd name="T31" fmla="*/ 201 h 1229"/>
                  <a:gd name="T32" fmla="*/ 615 w 1293"/>
                  <a:gd name="T33" fmla="*/ 409 h 1229"/>
                  <a:gd name="T34" fmla="*/ 396 w 1293"/>
                  <a:gd name="T35" fmla="*/ 572 h 1229"/>
                  <a:gd name="T36" fmla="*/ 427 w 1293"/>
                  <a:gd name="T37" fmla="*/ 905 h 1229"/>
                  <a:gd name="T38" fmla="*/ 349 w 1293"/>
                  <a:gd name="T39" fmla="*/ 1051 h 1229"/>
                  <a:gd name="T40" fmla="*/ 770 w 1293"/>
                  <a:gd name="T41" fmla="*/ 794 h 1229"/>
                  <a:gd name="T42" fmla="*/ 848 w 1293"/>
                  <a:gd name="T43" fmla="*/ 598 h 1229"/>
                  <a:gd name="T44" fmla="*/ 770 w 1293"/>
                  <a:gd name="T45" fmla="*/ 794 h 1229"/>
                  <a:gd name="T46" fmla="*/ 798 w 1293"/>
                  <a:gd name="T47" fmla="*/ 800 h 1229"/>
                  <a:gd name="T48" fmla="*/ 896 w 1293"/>
                  <a:gd name="T49" fmla="*/ 572 h 1229"/>
                  <a:gd name="T50" fmla="*/ 1040 w 1293"/>
                  <a:gd name="T51" fmla="*/ 549 h 1229"/>
                  <a:gd name="T52" fmla="*/ 887 w 1293"/>
                  <a:gd name="T53" fmla="*/ 974 h 1229"/>
                  <a:gd name="T54" fmla="*/ 659 w 1293"/>
                  <a:gd name="T55" fmla="*/ 200 h 1229"/>
                  <a:gd name="T56" fmla="*/ 1025 w 1293"/>
                  <a:gd name="T57" fmla="*/ 524 h 1229"/>
                  <a:gd name="T58" fmla="*/ 848 w 1293"/>
                  <a:gd name="T59" fmla="*/ 546 h 1229"/>
                  <a:gd name="T60" fmla="*/ 654 w 1293"/>
                  <a:gd name="T61" fmla="*/ 378 h 1229"/>
                  <a:gd name="T62" fmla="*/ 654 w 1293"/>
                  <a:gd name="T63" fmla="*/ 439 h 1229"/>
                  <a:gd name="T64" fmla="*/ 834 w 1293"/>
                  <a:gd name="T65" fmla="*/ 567 h 1229"/>
                  <a:gd name="T66" fmla="*/ 654 w 1293"/>
                  <a:gd name="T67" fmla="*/ 439 h 1229"/>
                  <a:gd name="T68" fmla="*/ 747 w 1293"/>
                  <a:gd name="T69" fmla="*/ 826 h 1229"/>
                  <a:gd name="T70" fmla="*/ 646 w 1293"/>
                  <a:gd name="T71" fmla="*/ 630 h 1229"/>
                  <a:gd name="T72" fmla="*/ 639 w 1293"/>
                  <a:gd name="T73" fmla="*/ 141 h 1229"/>
                  <a:gd name="T74" fmla="*/ 237 w 1293"/>
                  <a:gd name="T75" fmla="*/ 498 h 1229"/>
                  <a:gd name="T76" fmla="*/ 61 w 1293"/>
                  <a:gd name="T77" fmla="*/ 477 h 1229"/>
                  <a:gd name="T78" fmla="*/ 199 w 1293"/>
                  <a:gd name="T79" fmla="*/ 522 h 1229"/>
                  <a:gd name="T80" fmla="*/ 322 w 1293"/>
                  <a:gd name="T81" fmla="*/ 1058 h 1229"/>
                  <a:gd name="T82" fmla="*/ 274 w 1293"/>
                  <a:gd name="T83" fmla="*/ 1177 h 1229"/>
                  <a:gd name="T84" fmla="*/ 333 w 1293"/>
                  <a:gd name="T85" fmla="*/ 1112 h 1229"/>
                  <a:gd name="T86" fmla="*/ 881 w 1293"/>
                  <a:gd name="T87" fmla="*/ 1031 h 1229"/>
                  <a:gd name="T88" fmla="*/ 1008 w 1293"/>
                  <a:gd name="T89" fmla="*/ 1187 h 1229"/>
                  <a:gd name="T90" fmla="*/ 920 w 1293"/>
                  <a:gd name="T91" fmla="*/ 1024 h 1229"/>
                  <a:gd name="T92" fmla="*/ 1069 w 1293"/>
                  <a:gd name="T93" fmla="*/ 551 h 1229"/>
                  <a:gd name="T94" fmla="*/ 1019 w 1293"/>
                  <a:gd name="T95" fmla="*/ 1177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93" h="1229">
                    <a:moveTo>
                      <a:pt x="646" y="0"/>
                    </a:moveTo>
                    <a:lnTo>
                      <a:pt x="0" y="469"/>
                    </a:lnTo>
                    <a:lnTo>
                      <a:pt x="247" y="1229"/>
                    </a:lnTo>
                    <a:lnTo>
                      <a:pt x="1046" y="1229"/>
                    </a:lnTo>
                    <a:lnTo>
                      <a:pt x="1293" y="469"/>
                    </a:lnTo>
                    <a:lnTo>
                      <a:pt x="646" y="0"/>
                    </a:lnTo>
                    <a:close/>
                    <a:moveTo>
                      <a:pt x="654" y="57"/>
                    </a:moveTo>
                    <a:lnTo>
                      <a:pt x="1233" y="478"/>
                    </a:lnTo>
                    <a:lnTo>
                      <a:pt x="1085" y="511"/>
                    </a:lnTo>
                    <a:cubicBezTo>
                      <a:pt x="1081" y="499"/>
                      <a:pt x="1069" y="491"/>
                      <a:pt x="1056" y="491"/>
                    </a:cubicBezTo>
                    <a:cubicBezTo>
                      <a:pt x="1054" y="491"/>
                      <a:pt x="1051" y="492"/>
                      <a:pt x="1049" y="492"/>
                    </a:cubicBezTo>
                    <a:lnTo>
                      <a:pt x="677" y="179"/>
                    </a:lnTo>
                    <a:cubicBezTo>
                      <a:pt x="677" y="177"/>
                      <a:pt x="678" y="174"/>
                      <a:pt x="678" y="172"/>
                    </a:cubicBezTo>
                    <a:cubicBezTo>
                      <a:pt x="678" y="157"/>
                      <a:pt x="667" y="145"/>
                      <a:pt x="654" y="141"/>
                    </a:cubicBezTo>
                    <a:lnTo>
                      <a:pt x="654" y="57"/>
                    </a:lnTo>
                    <a:close/>
                    <a:moveTo>
                      <a:pt x="865" y="1004"/>
                    </a:moveTo>
                    <a:lnTo>
                      <a:pt x="370" y="1068"/>
                    </a:lnTo>
                    <a:cubicBezTo>
                      <a:pt x="369" y="1066"/>
                      <a:pt x="367" y="1064"/>
                      <a:pt x="366" y="1062"/>
                    </a:cubicBezTo>
                    <a:lnTo>
                      <a:pt x="449" y="934"/>
                    </a:lnTo>
                    <a:cubicBezTo>
                      <a:pt x="452" y="935"/>
                      <a:pt x="455" y="936"/>
                      <a:pt x="459" y="936"/>
                    </a:cubicBezTo>
                    <a:cubicBezTo>
                      <a:pt x="476" y="936"/>
                      <a:pt x="490" y="922"/>
                      <a:pt x="490" y="905"/>
                    </a:cubicBezTo>
                    <a:lnTo>
                      <a:pt x="490" y="905"/>
                    </a:lnTo>
                    <a:lnTo>
                      <a:pt x="751" y="840"/>
                    </a:lnTo>
                    <a:cubicBezTo>
                      <a:pt x="757" y="849"/>
                      <a:pt x="767" y="855"/>
                      <a:pt x="778" y="855"/>
                    </a:cubicBezTo>
                    <a:cubicBezTo>
                      <a:pt x="783" y="855"/>
                      <a:pt x="787" y="854"/>
                      <a:pt x="791" y="853"/>
                    </a:cubicBezTo>
                    <a:lnTo>
                      <a:pt x="874" y="981"/>
                    </a:lnTo>
                    <a:cubicBezTo>
                      <a:pt x="869" y="987"/>
                      <a:pt x="865" y="995"/>
                      <a:pt x="865" y="1003"/>
                    </a:cubicBezTo>
                    <a:cubicBezTo>
                      <a:pt x="865" y="1004"/>
                      <a:pt x="865" y="1004"/>
                      <a:pt x="865" y="1004"/>
                    </a:cubicBezTo>
                    <a:close/>
                    <a:moveTo>
                      <a:pt x="458" y="566"/>
                    </a:moveTo>
                    <a:cubicBezTo>
                      <a:pt x="457" y="562"/>
                      <a:pt x="456" y="560"/>
                      <a:pt x="455" y="557"/>
                    </a:cubicBezTo>
                    <a:lnTo>
                      <a:pt x="626" y="432"/>
                    </a:lnTo>
                    <a:cubicBezTo>
                      <a:pt x="630" y="435"/>
                      <a:pt x="634" y="438"/>
                      <a:pt x="639" y="439"/>
                    </a:cubicBezTo>
                    <a:lnTo>
                      <a:pt x="639" y="606"/>
                    </a:lnTo>
                    <a:lnTo>
                      <a:pt x="458" y="566"/>
                    </a:lnTo>
                    <a:close/>
                    <a:moveTo>
                      <a:pt x="635" y="620"/>
                    </a:moveTo>
                    <a:lnTo>
                      <a:pt x="469" y="875"/>
                    </a:lnTo>
                    <a:cubicBezTo>
                      <a:pt x="468" y="875"/>
                      <a:pt x="466" y="874"/>
                      <a:pt x="464" y="874"/>
                    </a:cubicBezTo>
                    <a:lnTo>
                      <a:pt x="438" y="601"/>
                    </a:lnTo>
                    <a:cubicBezTo>
                      <a:pt x="447" y="598"/>
                      <a:pt x="455" y="590"/>
                      <a:pt x="457" y="580"/>
                    </a:cubicBezTo>
                    <a:lnTo>
                      <a:pt x="635" y="620"/>
                    </a:lnTo>
                    <a:close/>
                    <a:moveTo>
                      <a:pt x="615" y="409"/>
                    </a:moveTo>
                    <a:cubicBezTo>
                      <a:pt x="615" y="413"/>
                      <a:pt x="616" y="417"/>
                      <a:pt x="617" y="421"/>
                    </a:cubicBezTo>
                    <a:lnTo>
                      <a:pt x="445" y="546"/>
                    </a:lnTo>
                    <a:cubicBezTo>
                      <a:pt x="440" y="543"/>
                      <a:pt x="434" y="541"/>
                      <a:pt x="427" y="541"/>
                    </a:cubicBezTo>
                    <a:cubicBezTo>
                      <a:pt x="417" y="541"/>
                      <a:pt x="408" y="546"/>
                      <a:pt x="403" y="553"/>
                    </a:cubicBezTo>
                    <a:lnTo>
                      <a:pt x="260" y="521"/>
                    </a:lnTo>
                    <a:cubicBezTo>
                      <a:pt x="259" y="520"/>
                      <a:pt x="259" y="518"/>
                      <a:pt x="258" y="517"/>
                    </a:cubicBezTo>
                    <a:lnTo>
                      <a:pt x="634" y="201"/>
                    </a:lnTo>
                    <a:cubicBezTo>
                      <a:pt x="636" y="201"/>
                      <a:pt x="637" y="202"/>
                      <a:pt x="639" y="202"/>
                    </a:cubicBezTo>
                    <a:lnTo>
                      <a:pt x="639" y="378"/>
                    </a:lnTo>
                    <a:cubicBezTo>
                      <a:pt x="625" y="382"/>
                      <a:pt x="615" y="394"/>
                      <a:pt x="615" y="409"/>
                    </a:cubicBezTo>
                    <a:close/>
                    <a:moveTo>
                      <a:pt x="259" y="536"/>
                    </a:moveTo>
                    <a:lnTo>
                      <a:pt x="397" y="567"/>
                    </a:lnTo>
                    <a:cubicBezTo>
                      <a:pt x="396" y="569"/>
                      <a:pt x="396" y="570"/>
                      <a:pt x="396" y="572"/>
                    </a:cubicBezTo>
                    <a:cubicBezTo>
                      <a:pt x="396" y="588"/>
                      <a:pt x="408" y="601"/>
                      <a:pt x="423" y="603"/>
                    </a:cubicBezTo>
                    <a:lnTo>
                      <a:pt x="449" y="875"/>
                    </a:lnTo>
                    <a:cubicBezTo>
                      <a:pt x="437" y="879"/>
                      <a:pt x="427" y="891"/>
                      <a:pt x="427" y="905"/>
                    </a:cubicBezTo>
                    <a:cubicBezTo>
                      <a:pt x="427" y="913"/>
                      <a:pt x="431" y="921"/>
                      <a:pt x="436" y="926"/>
                    </a:cubicBezTo>
                    <a:lnTo>
                      <a:pt x="354" y="1053"/>
                    </a:lnTo>
                    <a:cubicBezTo>
                      <a:pt x="352" y="1052"/>
                      <a:pt x="351" y="1052"/>
                      <a:pt x="349" y="1051"/>
                    </a:cubicBezTo>
                    <a:lnTo>
                      <a:pt x="249" y="552"/>
                    </a:lnTo>
                    <a:cubicBezTo>
                      <a:pt x="254" y="548"/>
                      <a:pt x="258" y="542"/>
                      <a:pt x="259" y="536"/>
                    </a:cubicBezTo>
                    <a:close/>
                    <a:moveTo>
                      <a:pt x="770" y="794"/>
                    </a:moveTo>
                    <a:lnTo>
                      <a:pt x="658" y="622"/>
                    </a:lnTo>
                    <a:lnTo>
                      <a:pt x="836" y="582"/>
                    </a:lnTo>
                    <a:cubicBezTo>
                      <a:pt x="838" y="588"/>
                      <a:pt x="842" y="594"/>
                      <a:pt x="848" y="598"/>
                    </a:cubicBezTo>
                    <a:lnTo>
                      <a:pt x="784" y="793"/>
                    </a:lnTo>
                    <a:cubicBezTo>
                      <a:pt x="782" y="793"/>
                      <a:pt x="780" y="793"/>
                      <a:pt x="778" y="793"/>
                    </a:cubicBezTo>
                    <a:cubicBezTo>
                      <a:pt x="775" y="793"/>
                      <a:pt x="773" y="793"/>
                      <a:pt x="770" y="794"/>
                    </a:cubicBezTo>
                    <a:close/>
                    <a:moveTo>
                      <a:pt x="803" y="844"/>
                    </a:moveTo>
                    <a:cubicBezTo>
                      <a:pt x="807" y="838"/>
                      <a:pt x="810" y="832"/>
                      <a:pt x="810" y="824"/>
                    </a:cubicBezTo>
                    <a:cubicBezTo>
                      <a:pt x="810" y="814"/>
                      <a:pt x="805" y="805"/>
                      <a:pt x="798" y="800"/>
                    </a:cubicBezTo>
                    <a:lnTo>
                      <a:pt x="861" y="603"/>
                    </a:lnTo>
                    <a:cubicBezTo>
                      <a:pt x="863" y="603"/>
                      <a:pt x="864" y="603"/>
                      <a:pt x="865" y="603"/>
                    </a:cubicBezTo>
                    <a:cubicBezTo>
                      <a:pt x="882" y="603"/>
                      <a:pt x="896" y="589"/>
                      <a:pt x="896" y="572"/>
                    </a:cubicBezTo>
                    <a:cubicBezTo>
                      <a:pt x="896" y="571"/>
                      <a:pt x="896" y="569"/>
                      <a:pt x="896" y="568"/>
                    </a:cubicBezTo>
                    <a:lnTo>
                      <a:pt x="1029" y="538"/>
                    </a:lnTo>
                    <a:cubicBezTo>
                      <a:pt x="1032" y="543"/>
                      <a:pt x="1036" y="547"/>
                      <a:pt x="1040" y="549"/>
                    </a:cubicBezTo>
                    <a:lnTo>
                      <a:pt x="903" y="973"/>
                    </a:lnTo>
                    <a:cubicBezTo>
                      <a:pt x="901" y="972"/>
                      <a:pt x="899" y="972"/>
                      <a:pt x="896" y="972"/>
                    </a:cubicBezTo>
                    <a:cubicBezTo>
                      <a:pt x="893" y="972"/>
                      <a:pt x="890" y="973"/>
                      <a:pt x="887" y="974"/>
                    </a:cubicBezTo>
                    <a:lnTo>
                      <a:pt x="803" y="844"/>
                    </a:lnTo>
                    <a:close/>
                    <a:moveTo>
                      <a:pt x="654" y="202"/>
                    </a:moveTo>
                    <a:cubicBezTo>
                      <a:pt x="655" y="202"/>
                      <a:pt x="657" y="201"/>
                      <a:pt x="659" y="200"/>
                    </a:cubicBezTo>
                    <a:lnTo>
                      <a:pt x="1027" y="511"/>
                    </a:lnTo>
                    <a:cubicBezTo>
                      <a:pt x="1026" y="515"/>
                      <a:pt x="1025" y="519"/>
                      <a:pt x="1025" y="523"/>
                    </a:cubicBezTo>
                    <a:cubicBezTo>
                      <a:pt x="1025" y="523"/>
                      <a:pt x="1025" y="524"/>
                      <a:pt x="1025" y="524"/>
                    </a:cubicBezTo>
                    <a:lnTo>
                      <a:pt x="891" y="554"/>
                    </a:lnTo>
                    <a:cubicBezTo>
                      <a:pt x="885" y="546"/>
                      <a:pt x="876" y="541"/>
                      <a:pt x="865" y="541"/>
                    </a:cubicBezTo>
                    <a:cubicBezTo>
                      <a:pt x="859" y="541"/>
                      <a:pt x="853" y="543"/>
                      <a:pt x="848" y="546"/>
                    </a:cubicBezTo>
                    <a:lnTo>
                      <a:pt x="675" y="421"/>
                    </a:lnTo>
                    <a:cubicBezTo>
                      <a:pt x="677" y="417"/>
                      <a:pt x="678" y="413"/>
                      <a:pt x="678" y="409"/>
                    </a:cubicBezTo>
                    <a:cubicBezTo>
                      <a:pt x="678" y="394"/>
                      <a:pt x="667" y="382"/>
                      <a:pt x="654" y="378"/>
                    </a:cubicBezTo>
                    <a:lnTo>
                      <a:pt x="654" y="202"/>
                    </a:lnTo>
                    <a:lnTo>
                      <a:pt x="654" y="202"/>
                    </a:lnTo>
                    <a:close/>
                    <a:moveTo>
                      <a:pt x="654" y="439"/>
                    </a:moveTo>
                    <a:cubicBezTo>
                      <a:pt x="658" y="438"/>
                      <a:pt x="663" y="435"/>
                      <a:pt x="666" y="432"/>
                    </a:cubicBezTo>
                    <a:lnTo>
                      <a:pt x="838" y="557"/>
                    </a:lnTo>
                    <a:cubicBezTo>
                      <a:pt x="836" y="560"/>
                      <a:pt x="835" y="563"/>
                      <a:pt x="834" y="567"/>
                    </a:cubicBezTo>
                    <a:lnTo>
                      <a:pt x="654" y="608"/>
                    </a:lnTo>
                    <a:lnTo>
                      <a:pt x="654" y="439"/>
                    </a:lnTo>
                    <a:lnTo>
                      <a:pt x="654" y="439"/>
                    </a:lnTo>
                    <a:close/>
                    <a:moveTo>
                      <a:pt x="757" y="801"/>
                    </a:moveTo>
                    <a:cubicBezTo>
                      <a:pt x="751" y="807"/>
                      <a:pt x="747" y="815"/>
                      <a:pt x="747" y="824"/>
                    </a:cubicBezTo>
                    <a:cubicBezTo>
                      <a:pt x="747" y="825"/>
                      <a:pt x="747" y="825"/>
                      <a:pt x="747" y="826"/>
                    </a:cubicBezTo>
                    <a:lnTo>
                      <a:pt x="486" y="890"/>
                    </a:lnTo>
                    <a:cubicBezTo>
                      <a:pt x="485" y="888"/>
                      <a:pt x="484" y="886"/>
                      <a:pt x="482" y="884"/>
                    </a:cubicBezTo>
                    <a:lnTo>
                      <a:pt x="646" y="630"/>
                    </a:lnTo>
                    <a:lnTo>
                      <a:pt x="757" y="801"/>
                    </a:lnTo>
                    <a:close/>
                    <a:moveTo>
                      <a:pt x="639" y="57"/>
                    </a:moveTo>
                    <a:lnTo>
                      <a:pt x="639" y="141"/>
                    </a:lnTo>
                    <a:cubicBezTo>
                      <a:pt x="625" y="145"/>
                      <a:pt x="615" y="157"/>
                      <a:pt x="615" y="172"/>
                    </a:cubicBezTo>
                    <a:cubicBezTo>
                      <a:pt x="615" y="174"/>
                      <a:pt x="615" y="177"/>
                      <a:pt x="616" y="179"/>
                    </a:cubicBezTo>
                    <a:lnTo>
                      <a:pt x="237" y="498"/>
                    </a:lnTo>
                    <a:cubicBezTo>
                      <a:pt x="235" y="497"/>
                      <a:pt x="232" y="497"/>
                      <a:pt x="229" y="497"/>
                    </a:cubicBezTo>
                    <a:cubicBezTo>
                      <a:pt x="219" y="497"/>
                      <a:pt x="211" y="502"/>
                      <a:pt x="205" y="509"/>
                    </a:cubicBezTo>
                    <a:lnTo>
                      <a:pt x="61" y="477"/>
                    </a:lnTo>
                    <a:lnTo>
                      <a:pt x="639" y="57"/>
                    </a:lnTo>
                    <a:close/>
                    <a:moveTo>
                      <a:pt x="50" y="489"/>
                    </a:moveTo>
                    <a:lnTo>
                      <a:pt x="199" y="522"/>
                    </a:lnTo>
                    <a:cubicBezTo>
                      <a:pt x="198" y="524"/>
                      <a:pt x="198" y="526"/>
                      <a:pt x="198" y="528"/>
                    </a:cubicBezTo>
                    <a:cubicBezTo>
                      <a:pt x="198" y="543"/>
                      <a:pt x="208" y="555"/>
                      <a:pt x="222" y="558"/>
                    </a:cubicBezTo>
                    <a:lnTo>
                      <a:pt x="322" y="1058"/>
                    </a:lnTo>
                    <a:cubicBezTo>
                      <a:pt x="315" y="1063"/>
                      <a:pt x="310" y="1072"/>
                      <a:pt x="310" y="1082"/>
                    </a:cubicBezTo>
                    <a:cubicBezTo>
                      <a:pt x="310" y="1091"/>
                      <a:pt x="314" y="1099"/>
                      <a:pt x="320" y="1105"/>
                    </a:cubicBezTo>
                    <a:lnTo>
                      <a:pt x="274" y="1177"/>
                    </a:lnTo>
                    <a:lnTo>
                      <a:pt x="50" y="489"/>
                    </a:lnTo>
                    <a:close/>
                    <a:moveTo>
                      <a:pt x="284" y="1187"/>
                    </a:moveTo>
                    <a:lnTo>
                      <a:pt x="333" y="1112"/>
                    </a:lnTo>
                    <a:cubicBezTo>
                      <a:pt x="336" y="1112"/>
                      <a:pt x="339" y="1113"/>
                      <a:pt x="342" y="1113"/>
                    </a:cubicBezTo>
                    <a:cubicBezTo>
                      <a:pt x="353" y="1113"/>
                      <a:pt x="364" y="1106"/>
                      <a:pt x="369" y="1096"/>
                    </a:cubicBezTo>
                    <a:lnTo>
                      <a:pt x="881" y="1031"/>
                    </a:lnTo>
                    <a:cubicBezTo>
                      <a:pt x="886" y="1033"/>
                      <a:pt x="891" y="1035"/>
                      <a:pt x="896" y="1035"/>
                    </a:cubicBezTo>
                    <a:cubicBezTo>
                      <a:pt x="900" y="1035"/>
                      <a:pt x="904" y="1034"/>
                      <a:pt x="908" y="1033"/>
                    </a:cubicBezTo>
                    <a:lnTo>
                      <a:pt x="1008" y="1187"/>
                    </a:lnTo>
                    <a:lnTo>
                      <a:pt x="284" y="1187"/>
                    </a:lnTo>
                    <a:close/>
                    <a:moveTo>
                      <a:pt x="1019" y="1177"/>
                    </a:moveTo>
                    <a:lnTo>
                      <a:pt x="920" y="1024"/>
                    </a:lnTo>
                    <a:cubicBezTo>
                      <a:pt x="925" y="1019"/>
                      <a:pt x="928" y="1011"/>
                      <a:pt x="928" y="1003"/>
                    </a:cubicBezTo>
                    <a:cubicBezTo>
                      <a:pt x="928" y="1000"/>
                      <a:pt x="927" y="996"/>
                      <a:pt x="926" y="992"/>
                    </a:cubicBezTo>
                    <a:lnTo>
                      <a:pt x="1069" y="551"/>
                    </a:lnTo>
                    <a:cubicBezTo>
                      <a:pt x="1079" y="547"/>
                      <a:pt x="1086" y="537"/>
                      <a:pt x="1087" y="525"/>
                    </a:cubicBezTo>
                    <a:lnTo>
                      <a:pt x="1242" y="491"/>
                    </a:lnTo>
                    <a:lnTo>
                      <a:pt x="1019" y="1177"/>
                    </a:lnTo>
                    <a:close/>
                  </a:path>
                </a:pathLst>
              </a:custGeom>
              <a:solidFill>
                <a:schemeClr val="bg1"/>
              </a:solidFill>
              <a:ln>
                <a:noFill/>
              </a:ln>
            </p:spPr>
          </p:sp>
        </p:grpSp>
        <p:sp>
          <p:nvSpPr>
            <p:cNvPr id="147" name="弧形 146">
              <a:extLst>
                <a:ext uri="{FF2B5EF4-FFF2-40B4-BE49-F238E27FC236}">
                  <a16:creationId xmlns:a16="http://schemas.microsoft.com/office/drawing/2014/main" id="{A381BC38-1C05-0987-68A9-27874CE92553}"/>
                </a:ext>
              </a:extLst>
            </p:cNvPr>
            <p:cNvSpPr/>
            <p:nvPr/>
          </p:nvSpPr>
          <p:spPr>
            <a:xfrm>
              <a:off x="4550996" y="2910840"/>
              <a:ext cx="849630" cy="849630"/>
            </a:xfrm>
            <a:prstGeom prst="arc">
              <a:avLst>
                <a:gd name="adj1" fmla="val 16200000"/>
                <a:gd name="adj2" fmla="val 6817763"/>
              </a:avLst>
            </a:prstGeom>
            <a:ln w="12700">
              <a:headEnd type="diamond"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78" name="组合 177">
            <a:extLst>
              <a:ext uri="{FF2B5EF4-FFF2-40B4-BE49-F238E27FC236}">
                <a16:creationId xmlns:a16="http://schemas.microsoft.com/office/drawing/2014/main" id="{4FA9050C-B671-AB5B-56BA-83B5CD10DCEC}"/>
              </a:ext>
            </a:extLst>
          </p:cNvPr>
          <p:cNvGrpSpPr/>
          <p:nvPr/>
        </p:nvGrpSpPr>
        <p:grpSpPr>
          <a:xfrm>
            <a:off x="6497359" y="2806800"/>
            <a:ext cx="1521570" cy="1854487"/>
            <a:chOff x="6497359" y="2806800"/>
            <a:chExt cx="1521570" cy="1854487"/>
          </a:xfrm>
        </p:grpSpPr>
        <p:sp>
          <p:nvSpPr>
            <p:cNvPr id="154" name="椭圆 153">
              <a:extLst>
                <a:ext uri="{FF2B5EF4-FFF2-40B4-BE49-F238E27FC236}">
                  <a16:creationId xmlns:a16="http://schemas.microsoft.com/office/drawing/2014/main" id="{2212EE63-E6F5-3E31-3968-8B7587761C1C}"/>
                </a:ext>
              </a:extLst>
            </p:cNvPr>
            <p:cNvSpPr/>
            <p:nvPr/>
          </p:nvSpPr>
          <p:spPr>
            <a:xfrm>
              <a:off x="6718945" y="2806800"/>
              <a:ext cx="1078399" cy="1078399"/>
            </a:xfrm>
            <a:prstGeom prst="ellipse">
              <a:avLst/>
            </a:prstGeom>
            <a:solidFill>
              <a:schemeClr val="bg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61" name="文本框 160">
              <a:extLst>
                <a:ext uri="{FF2B5EF4-FFF2-40B4-BE49-F238E27FC236}">
                  <a16:creationId xmlns:a16="http://schemas.microsoft.com/office/drawing/2014/main" id="{3385CE55-5618-4545-3D90-B0414D388005}"/>
                </a:ext>
              </a:extLst>
            </p:cNvPr>
            <p:cNvSpPr txBox="1"/>
            <p:nvPr/>
          </p:nvSpPr>
          <p:spPr>
            <a:xfrm>
              <a:off x="6497359" y="4353510"/>
              <a:ext cx="1521570" cy="307777"/>
            </a:xfrm>
            <a:prstGeom prst="rect">
              <a:avLst/>
            </a:prstGeom>
            <a:noFill/>
          </p:spPr>
          <p:txBody>
            <a:bodyPr wrap="none" rtlCol="0">
              <a:spAutoFit/>
            </a:bodyPr>
            <a:lstStyle/>
            <a:p>
              <a:pPr algn="ctr"/>
              <a:r>
                <a:rPr lang="en-US" altLang="zh-CN" sz="1400" dirty="0">
                  <a:solidFill>
                    <a:schemeClr val="bg1"/>
                  </a:solidFill>
                  <a:latin typeface="+mn-lt"/>
                </a:rPr>
                <a:t>OUR PRODUCT</a:t>
              </a:r>
              <a:endParaRPr lang="zh-CN" altLang="en-US" sz="1400" dirty="0">
                <a:solidFill>
                  <a:schemeClr val="bg1"/>
                </a:solidFill>
                <a:latin typeface="+mn-lt"/>
              </a:endParaRPr>
            </a:p>
          </p:txBody>
        </p:sp>
        <p:sp>
          <p:nvSpPr>
            <p:cNvPr id="162" name="文本框 161">
              <a:extLst>
                <a:ext uri="{FF2B5EF4-FFF2-40B4-BE49-F238E27FC236}">
                  <a16:creationId xmlns:a16="http://schemas.microsoft.com/office/drawing/2014/main" id="{4F6E15BC-95B6-0870-B982-FBB935785E41}"/>
                </a:ext>
              </a:extLst>
            </p:cNvPr>
            <p:cNvSpPr txBox="1"/>
            <p:nvPr/>
          </p:nvSpPr>
          <p:spPr>
            <a:xfrm>
              <a:off x="6550258" y="3924635"/>
              <a:ext cx="1415772" cy="461665"/>
            </a:xfrm>
            <a:prstGeom prst="rect">
              <a:avLst/>
            </a:prstGeom>
            <a:noFill/>
          </p:spPr>
          <p:txBody>
            <a:bodyPr wrap="none" rtlCol="0">
              <a:spAutoFit/>
            </a:bodyPr>
            <a:lstStyle/>
            <a:p>
              <a:r>
                <a:rPr lang="zh-CN" altLang="en-US" sz="2400" b="1" dirty="0">
                  <a:solidFill>
                    <a:schemeClr val="bg1"/>
                  </a:solidFill>
                  <a:latin typeface="+mj-ea"/>
                  <a:ea typeface="+mj-ea"/>
                </a:rPr>
                <a:t>产品介绍</a:t>
              </a:r>
            </a:p>
          </p:txBody>
        </p:sp>
        <p:grpSp>
          <p:nvGrpSpPr>
            <p:cNvPr id="163" name="组合 162">
              <a:extLst>
                <a:ext uri="{FF2B5EF4-FFF2-40B4-BE49-F238E27FC236}">
                  <a16:creationId xmlns:a16="http://schemas.microsoft.com/office/drawing/2014/main" id="{6387658A-5E74-1D28-FCE1-B0CB90659F76}"/>
                </a:ext>
              </a:extLst>
            </p:cNvPr>
            <p:cNvGrpSpPr/>
            <p:nvPr/>
          </p:nvGrpSpPr>
          <p:grpSpPr>
            <a:xfrm>
              <a:off x="6895390" y="2976564"/>
              <a:ext cx="725508" cy="725508"/>
              <a:chOff x="4688265" y="-2375488"/>
              <a:chExt cx="972699" cy="972699"/>
            </a:xfrm>
          </p:grpSpPr>
          <p:sp>
            <p:nvSpPr>
              <p:cNvPr id="164" name="椭圆 163">
                <a:extLst>
                  <a:ext uri="{FF2B5EF4-FFF2-40B4-BE49-F238E27FC236}">
                    <a16:creationId xmlns:a16="http://schemas.microsoft.com/office/drawing/2014/main" id="{E26EE270-EA9C-F1E7-C8E8-A62CE530F978}"/>
                  </a:ext>
                </a:extLst>
              </p:cNvPr>
              <p:cNvSpPr/>
              <p:nvPr/>
            </p:nvSpPr>
            <p:spPr>
              <a:xfrm>
                <a:off x="4688265" y="-2375488"/>
                <a:ext cx="972699" cy="972699"/>
              </a:xfrm>
              <a:prstGeom prst="ellipse">
                <a:avLst/>
              </a:prstGeom>
              <a:solidFill>
                <a:schemeClr val="accent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65" name="closed-storage-box_20050">
                <a:extLst>
                  <a:ext uri="{FF2B5EF4-FFF2-40B4-BE49-F238E27FC236}">
                    <a16:creationId xmlns:a16="http://schemas.microsoft.com/office/drawing/2014/main" id="{E240E22B-16C7-AEB2-D515-4BAC89619B6A}"/>
                  </a:ext>
                </a:extLst>
              </p:cNvPr>
              <p:cNvSpPr>
                <a:spLocks noChangeAspect="1"/>
              </p:cNvSpPr>
              <p:nvPr/>
            </p:nvSpPr>
            <p:spPr bwMode="auto">
              <a:xfrm>
                <a:off x="4940331" y="-2193981"/>
                <a:ext cx="468566" cy="60968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455839 w 606244"/>
                  <a:gd name="T75" fmla="*/ 455839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455839 w 606244"/>
                  <a:gd name="T95" fmla="*/ 455839 w 606244"/>
                  <a:gd name="T96" fmla="*/ 600116 w 606244"/>
                  <a:gd name="T97" fmla="*/ 600116 w 606244"/>
                  <a:gd name="T98" fmla="*/ 600116 w 606244"/>
                  <a:gd name="T99" fmla="*/ 600116 w 606244"/>
                  <a:gd name="T100" fmla="*/ 600116 w 606244"/>
                  <a:gd name="T101" fmla="*/ 600116 w 606244"/>
                  <a:gd name="T102" fmla="*/ 600116 w 606244"/>
                  <a:gd name="T103" fmla="*/ 600116 w 606244"/>
                  <a:gd name="T104" fmla="*/ 455839 w 606244"/>
                  <a:gd name="T105" fmla="*/ 455839 w 606244"/>
                  <a:gd name="T106" fmla="*/ 600116 w 606244"/>
                  <a:gd name="T107" fmla="*/ 600116 w 606244"/>
                  <a:gd name="T108" fmla="*/ 600116 w 606244"/>
                  <a:gd name="T109" fmla="*/ 600116 w 606244"/>
                  <a:gd name="T110" fmla="*/ 600116 w 606244"/>
                  <a:gd name="T111" fmla="*/ 600116 w 606244"/>
                  <a:gd name="T112" fmla="*/ 600116 w 606244"/>
                  <a:gd name="T113"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10" h="5486">
                    <a:moveTo>
                      <a:pt x="4207" y="1293"/>
                    </a:moveTo>
                    <a:cubicBezTo>
                      <a:pt x="4207" y="1290"/>
                      <a:pt x="4205" y="1288"/>
                      <a:pt x="4204" y="1285"/>
                    </a:cubicBezTo>
                    <a:cubicBezTo>
                      <a:pt x="4203" y="1281"/>
                      <a:pt x="4201" y="1277"/>
                      <a:pt x="4199" y="1274"/>
                    </a:cubicBezTo>
                    <a:cubicBezTo>
                      <a:pt x="4198" y="1271"/>
                      <a:pt x="4196" y="1269"/>
                      <a:pt x="4194" y="1266"/>
                    </a:cubicBezTo>
                    <a:cubicBezTo>
                      <a:pt x="4192" y="1263"/>
                      <a:pt x="4190" y="1260"/>
                      <a:pt x="4187" y="1257"/>
                    </a:cubicBezTo>
                    <a:cubicBezTo>
                      <a:pt x="4185" y="1255"/>
                      <a:pt x="4182" y="1254"/>
                      <a:pt x="4180" y="1252"/>
                    </a:cubicBezTo>
                    <a:cubicBezTo>
                      <a:pt x="4177" y="1249"/>
                      <a:pt x="4175" y="1247"/>
                      <a:pt x="4172" y="1245"/>
                    </a:cubicBezTo>
                    <a:lnTo>
                      <a:pt x="2147" y="16"/>
                    </a:lnTo>
                    <a:cubicBezTo>
                      <a:pt x="2121" y="0"/>
                      <a:pt x="2089" y="0"/>
                      <a:pt x="2064" y="16"/>
                    </a:cubicBezTo>
                    <a:lnTo>
                      <a:pt x="1236" y="518"/>
                    </a:lnTo>
                    <a:lnTo>
                      <a:pt x="1229" y="513"/>
                    </a:lnTo>
                    <a:lnTo>
                      <a:pt x="1218" y="529"/>
                    </a:lnTo>
                    <a:lnTo>
                      <a:pt x="39" y="1245"/>
                    </a:lnTo>
                    <a:cubicBezTo>
                      <a:pt x="36" y="1247"/>
                      <a:pt x="33" y="1249"/>
                      <a:pt x="31" y="1252"/>
                    </a:cubicBezTo>
                    <a:cubicBezTo>
                      <a:pt x="28" y="1254"/>
                      <a:pt x="26" y="1255"/>
                      <a:pt x="23" y="1257"/>
                    </a:cubicBezTo>
                    <a:cubicBezTo>
                      <a:pt x="21" y="1260"/>
                      <a:pt x="19" y="1263"/>
                      <a:pt x="17" y="1266"/>
                    </a:cubicBezTo>
                    <a:cubicBezTo>
                      <a:pt x="15" y="1269"/>
                      <a:pt x="13" y="1271"/>
                      <a:pt x="11" y="1274"/>
                    </a:cubicBezTo>
                    <a:cubicBezTo>
                      <a:pt x="9" y="1277"/>
                      <a:pt x="8" y="1281"/>
                      <a:pt x="6" y="1285"/>
                    </a:cubicBezTo>
                    <a:cubicBezTo>
                      <a:pt x="5" y="1288"/>
                      <a:pt x="4" y="1290"/>
                      <a:pt x="3" y="1293"/>
                    </a:cubicBezTo>
                    <a:cubicBezTo>
                      <a:pt x="1" y="1299"/>
                      <a:pt x="0" y="1306"/>
                      <a:pt x="0" y="1313"/>
                    </a:cubicBezTo>
                    <a:lnTo>
                      <a:pt x="0" y="4177"/>
                    </a:lnTo>
                    <a:cubicBezTo>
                      <a:pt x="0" y="4205"/>
                      <a:pt x="15" y="4231"/>
                      <a:pt x="39" y="4245"/>
                    </a:cubicBezTo>
                    <a:lnTo>
                      <a:pt x="2064" y="5475"/>
                    </a:lnTo>
                    <a:cubicBezTo>
                      <a:pt x="2064" y="5475"/>
                      <a:pt x="2065" y="5475"/>
                      <a:pt x="2065" y="5475"/>
                    </a:cubicBezTo>
                    <a:cubicBezTo>
                      <a:pt x="2065" y="5476"/>
                      <a:pt x="2066" y="5476"/>
                      <a:pt x="2066" y="5476"/>
                    </a:cubicBezTo>
                    <a:cubicBezTo>
                      <a:pt x="2070" y="5478"/>
                      <a:pt x="2074" y="5480"/>
                      <a:pt x="2078" y="5481"/>
                    </a:cubicBezTo>
                    <a:cubicBezTo>
                      <a:pt x="2080" y="5482"/>
                      <a:pt x="2082" y="5483"/>
                      <a:pt x="2085" y="5483"/>
                    </a:cubicBezTo>
                    <a:cubicBezTo>
                      <a:pt x="2091" y="5485"/>
                      <a:pt x="2098" y="5486"/>
                      <a:pt x="2105" y="5486"/>
                    </a:cubicBezTo>
                    <a:cubicBezTo>
                      <a:pt x="2112" y="5486"/>
                      <a:pt x="2119" y="5485"/>
                      <a:pt x="2126" y="5483"/>
                    </a:cubicBezTo>
                    <a:cubicBezTo>
                      <a:pt x="2128" y="5483"/>
                      <a:pt x="2130" y="5482"/>
                      <a:pt x="2132" y="5481"/>
                    </a:cubicBezTo>
                    <a:cubicBezTo>
                      <a:pt x="2136" y="5479"/>
                      <a:pt x="2140" y="5478"/>
                      <a:pt x="2144" y="5476"/>
                    </a:cubicBezTo>
                    <a:cubicBezTo>
                      <a:pt x="2144" y="5476"/>
                      <a:pt x="2145" y="5476"/>
                      <a:pt x="2145" y="5475"/>
                    </a:cubicBezTo>
                    <a:cubicBezTo>
                      <a:pt x="2146" y="5475"/>
                      <a:pt x="2146" y="5475"/>
                      <a:pt x="2146" y="5475"/>
                    </a:cubicBezTo>
                    <a:lnTo>
                      <a:pt x="4172" y="4245"/>
                    </a:lnTo>
                    <a:cubicBezTo>
                      <a:pt x="4195" y="4231"/>
                      <a:pt x="4210" y="4205"/>
                      <a:pt x="4210" y="4177"/>
                    </a:cubicBezTo>
                    <a:lnTo>
                      <a:pt x="4210" y="1313"/>
                    </a:lnTo>
                    <a:cubicBezTo>
                      <a:pt x="4210" y="1306"/>
                      <a:pt x="4209" y="1299"/>
                      <a:pt x="4207" y="1293"/>
                    </a:cubicBezTo>
                    <a:close/>
                    <a:moveTo>
                      <a:pt x="2105" y="177"/>
                    </a:moveTo>
                    <a:lnTo>
                      <a:pt x="3977" y="1313"/>
                    </a:lnTo>
                    <a:lnTo>
                      <a:pt x="3216" y="1775"/>
                    </a:lnTo>
                    <a:lnTo>
                      <a:pt x="1386" y="613"/>
                    </a:lnTo>
                    <a:lnTo>
                      <a:pt x="2105" y="177"/>
                    </a:lnTo>
                    <a:close/>
                    <a:moveTo>
                      <a:pt x="2026" y="5265"/>
                    </a:moveTo>
                    <a:lnTo>
                      <a:pt x="160" y="4132"/>
                    </a:lnTo>
                    <a:lnTo>
                      <a:pt x="160" y="1455"/>
                    </a:lnTo>
                    <a:lnTo>
                      <a:pt x="2026" y="2588"/>
                    </a:lnTo>
                    <a:lnTo>
                      <a:pt x="2026" y="5265"/>
                    </a:lnTo>
                    <a:close/>
                    <a:moveTo>
                      <a:pt x="2105" y="2450"/>
                    </a:moveTo>
                    <a:lnTo>
                      <a:pt x="233" y="1313"/>
                    </a:lnTo>
                    <a:lnTo>
                      <a:pt x="1235" y="705"/>
                    </a:lnTo>
                    <a:lnTo>
                      <a:pt x="3065" y="1867"/>
                    </a:lnTo>
                    <a:lnTo>
                      <a:pt x="2105" y="2450"/>
                    </a:lnTo>
                    <a:close/>
                    <a:moveTo>
                      <a:pt x="4051" y="4132"/>
                    </a:moveTo>
                    <a:lnTo>
                      <a:pt x="2185" y="5265"/>
                    </a:lnTo>
                    <a:lnTo>
                      <a:pt x="2185" y="2588"/>
                    </a:lnTo>
                    <a:lnTo>
                      <a:pt x="4051" y="1455"/>
                    </a:lnTo>
                    <a:lnTo>
                      <a:pt x="4051" y="4132"/>
                    </a:lnTo>
                    <a:close/>
                  </a:path>
                </a:pathLst>
              </a:custGeom>
              <a:solidFill>
                <a:schemeClr val="bg1"/>
              </a:solidFill>
              <a:ln>
                <a:noFill/>
              </a:ln>
            </p:spPr>
          </p:sp>
        </p:grpSp>
        <p:sp>
          <p:nvSpPr>
            <p:cNvPr id="148" name="弧形 147">
              <a:extLst>
                <a:ext uri="{FF2B5EF4-FFF2-40B4-BE49-F238E27FC236}">
                  <a16:creationId xmlns:a16="http://schemas.microsoft.com/office/drawing/2014/main" id="{F808CFEE-9F90-3F2D-2C61-25CD4D3D3EA3}"/>
                </a:ext>
              </a:extLst>
            </p:cNvPr>
            <p:cNvSpPr/>
            <p:nvPr/>
          </p:nvSpPr>
          <p:spPr>
            <a:xfrm>
              <a:off x="6833329" y="2910840"/>
              <a:ext cx="849630" cy="849630"/>
            </a:xfrm>
            <a:prstGeom prst="arc">
              <a:avLst>
                <a:gd name="adj1" fmla="val 16200000"/>
                <a:gd name="adj2" fmla="val 6817763"/>
              </a:avLst>
            </a:prstGeom>
            <a:ln w="12700">
              <a:headEnd type="diamond"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79" name="组合 178">
            <a:extLst>
              <a:ext uri="{FF2B5EF4-FFF2-40B4-BE49-F238E27FC236}">
                <a16:creationId xmlns:a16="http://schemas.microsoft.com/office/drawing/2014/main" id="{FCD897CB-D138-7566-7FEA-7105F8FF1B6B}"/>
              </a:ext>
            </a:extLst>
          </p:cNvPr>
          <p:cNvGrpSpPr/>
          <p:nvPr/>
        </p:nvGrpSpPr>
        <p:grpSpPr>
          <a:xfrm>
            <a:off x="8745280" y="2806800"/>
            <a:ext cx="1603324" cy="1854487"/>
            <a:chOff x="8745280" y="2806800"/>
            <a:chExt cx="1603324" cy="1854487"/>
          </a:xfrm>
        </p:grpSpPr>
        <p:sp>
          <p:nvSpPr>
            <p:cNvPr id="155" name="椭圆 154">
              <a:extLst>
                <a:ext uri="{FF2B5EF4-FFF2-40B4-BE49-F238E27FC236}">
                  <a16:creationId xmlns:a16="http://schemas.microsoft.com/office/drawing/2014/main" id="{38CB296F-7C72-C3FD-6B94-ABDE72551EBD}"/>
                </a:ext>
              </a:extLst>
            </p:cNvPr>
            <p:cNvSpPr/>
            <p:nvPr/>
          </p:nvSpPr>
          <p:spPr>
            <a:xfrm>
              <a:off x="9007743" y="2806800"/>
              <a:ext cx="1078399" cy="1078399"/>
            </a:xfrm>
            <a:prstGeom prst="ellipse">
              <a:avLst/>
            </a:prstGeom>
            <a:solidFill>
              <a:schemeClr val="bg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66" name="文本框 165">
              <a:extLst>
                <a:ext uri="{FF2B5EF4-FFF2-40B4-BE49-F238E27FC236}">
                  <a16:creationId xmlns:a16="http://schemas.microsoft.com/office/drawing/2014/main" id="{B61A3803-74CC-D1FD-5851-DD0FD2430F95}"/>
                </a:ext>
              </a:extLst>
            </p:cNvPr>
            <p:cNvSpPr txBox="1"/>
            <p:nvPr/>
          </p:nvSpPr>
          <p:spPr>
            <a:xfrm>
              <a:off x="8745280" y="4353510"/>
              <a:ext cx="1603324" cy="307777"/>
            </a:xfrm>
            <a:prstGeom prst="rect">
              <a:avLst/>
            </a:prstGeom>
            <a:noFill/>
          </p:spPr>
          <p:txBody>
            <a:bodyPr wrap="none" rtlCol="0">
              <a:spAutoFit/>
            </a:bodyPr>
            <a:lstStyle/>
            <a:p>
              <a:r>
                <a:rPr lang="en-US" altLang="zh-CN" sz="1400" dirty="0">
                  <a:solidFill>
                    <a:schemeClr val="bg1"/>
                  </a:solidFill>
                  <a:latin typeface="+mn-lt"/>
                </a:rPr>
                <a:t>ACHIEVEMENTS</a:t>
              </a:r>
              <a:endParaRPr lang="zh-CN" altLang="en-US" sz="1400" dirty="0">
                <a:solidFill>
                  <a:schemeClr val="bg1"/>
                </a:solidFill>
                <a:latin typeface="+mn-lt"/>
              </a:endParaRPr>
            </a:p>
          </p:txBody>
        </p:sp>
        <p:sp>
          <p:nvSpPr>
            <p:cNvPr id="167" name="文本框 166">
              <a:extLst>
                <a:ext uri="{FF2B5EF4-FFF2-40B4-BE49-F238E27FC236}">
                  <a16:creationId xmlns:a16="http://schemas.microsoft.com/office/drawing/2014/main" id="{74E30553-7A80-1AD1-9971-3292CE4E3212}"/>
                </a:ext>
              </a:extLst>
            </p:cNvPr>
            <p:cNvSpPr txBox="1"/>
            <p:nvPr/>
          </p:nvSpPr>
          <p:spPr>
            <a:xfrm>
              <a:off x="8839056" y="3924635"/>
              <a:ext cx="1415772" cy="461665"/>
            </a:xfrm>
            <a:prstGeom prst="rect">
              <a:avLst/>
            </a:prstGeom>
            <a:noFill/>
          </p:spPr>
          <p:txBody>
            <a:bodyPr wrap="none" rtlCol="0">
              <a:spAutoFit/>
            </a:bodyPr>
            <a:lstStyle/>
            <a:p>
              <a:r>
                <a:rPr lang="zh-CN" altLang="en-US" sz="2400" b="1" dirty="0">
                  <a:solidFill>
                    <a:schemeClr val="bg1"/>
                  </a:solidFill>
                  <a:latin typeface="+mj-ea"/>
                  <a:ea typeface="+mj-ea"/>
                </a:rPr>
                <a:t>取得成绩</a:t>
              </a:r>
            </a:p>
          </p:txBody>
        </p:sp>
        <p:grpSp>
          <p:nvGrpSpPr>
            <p:cNvPr id="168" name="组合 167">
              <a:extLst>
                <a:ext uri="{FF2B5EF4-FFF2-40B4-BE49-F238E27FC236}">
                  <a16:creationId xmlns:a16="http://schemas.microsoft.com/office/drawing/2014/main" id="{09F2DE81-1FA3-3628-36D7-F2EAF6DB08DD}"/>
                </a:ext>
              </a:extLst>
            </p:cNvPr>
            <p:cNvGrpSpPr/>
            <p:nvPr/>
          </p:nvGrpSpPr>
          <p:grpSpPr>
            <a:xfrm>
              <a:off x="9184188" y="2976564"/>
              <a:ext cx="725508" cy="725508"/>
              <a:chOff x="6924619" y="-2335308"/>
              <a:chExt cx="972699" cy="972699"/>
            </a:xfrm>
          </p:grpSpPr>
          <p:sp>
            <p:nvSpPr>
              <p:cNvPr id="169" name="椭圆 168">
                <a:extLst>
                  <a:ext uri="{FF2B5EF4-FFF2-40B4-BE49-F238E27FC236}">
                    <a16:creationId xmlns:a16="http://schemas.microsoft.com/office/drawing/2014/main" id="{83DBEF1B-C39B-5117-4D21-85A2297571DC}"/>
                  </a:ext>
                </a:extLst>
              </p:cNvPr>
              <p:cNvSpPr/>
              <p:nvPr/>
            </p:nvSpPr>
            <p:spPr>
              <a:xfrm>
                <a:off x="6924619" y="-2335308"/>
                <a:ext cx="972699" cy="972699"/>
              </a:xfrm>
              <a:prstGeom prst="ellipse">
                <a:avLst/>
              </a:prstGeom>
              <a:solidFill>
                <a:schemeClr val="accent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377"/>
                <a:endParaRPr lang="zh-CN" altLang="en-US" dirty="0"/>
              </a:p>
            </p:txBody>
          </p:sp>
          <p:sp>
            <p:nvSpPr>
              <p:cNvPr id="170" name="achievement_157152">
                <a:extLst>
                  <a:ext uri="{FF2B5EF4-FFF2-40B4-BE49-F238E27FC236}">
                    <a16:creationId xmlns:a16="http://schemas.microsoft.com/office/drawing/2014/main" id="{EED3CFAD-5662-FFF5-9AC8-D33D1E783183}"/>
                  </a:ext>
                </a:extLst>
              </p:cNvPr>
              <p:cNvSpPr>
                <a:spLocks noChangeAspect="1"/>
              </p:cNvSpPr>
              <p:nvPr/>
            </p:nvSpPr>
            <p:spPr bwMode="auto">
              <a:xfrm>
                <a:off x="7217401" y="-2153801"/>
                <a:ext cx="387134" cy="609685"/>
              </a:xfrm>
              <a:custGeom>
                <a:avLst/>
                <a:gdLst>
                  <a:gd name="connsiteX0" fmla="*/ 280465 w 361856"/>
                  <a:gd name="connsiteY0" fmla="*/ 312074 h 569875"/>
                  <a:gd name="connsiteX1" fmla="*/ 197569 w 361856"/>
                  <a:gd name="connsiteY1" fmla="*/ 342603 h 569875"/>
                  <a:gd name="connsiteX2" fmla="*/ 249209 w 361856"/>
                  <a:gd name="connsiteY2" fmla="*/ 535954 h 569875"/>
                  <a:gd name="connsiteX3" fmla="*/ 275709 w 361856"/>
                  <a:gd name="connsiteY3" fmla="*/ 483715 h 569875"/>
                  <a:gd name="connsiteX4" fmla="*/ 281824 w 361856"/>
                  <a:gd name="connsiteY4" fmla="*/ 479645 h 569875"/>
                  <a:gd name="connsiteX5" fmla="*/ 288619 w 361856"/>
                  <a:gd name="connsiteY5" fmla="*/ 480323 h 569875"/>
                  <a:gd name="connsiteX6" fmla="*/ 337541 w 361856"/>
                  <a:gd name="connsiteY6" fmla="*/ 511531 h 569875"/>
                  <a:gd name="connsiteX7" fmla="*/ 81378 w 361856"/>
                  <a:gd name="connsiteY7" fmla="*/ 311396 h 569875"/>
                  <a:gd name="connsiteX8" fmla="*/ 24302 w 361856"/>
                  <a:gd name="connsiteY8" fmla="*/ 510174 h 569875"/>
                  <a:gd name="connsiteX9" fmla="*/ 73224 w 361856"/>
                  <a:gd name="connsiteY9" fmla="*/ 478966 h 569875"/>
                  <a:gd name="connsiteX10" fmla="*/ 80698 w 361856"/>
                  <a:gd name="connsiteY10" fmla="*/ 477610 h 569875"/>
                  <a:gd name="connsiteX11" fmla="*/ 86134 w 361856"/>
                  <a:gd name="connsiteY11" fmla="*/ 482358 h 569875"/>
                  <a:gd name="connsiteX12" fmla="*/ 112634 w 361856"/>
                  <a:gd name="connsiteY12" fmla="*/ 534597 h 569875"/>
                  <a:gd name="connsiteX13" fmla="*/ 164274 w 361856"/>
                  <a:gd name="connsiteY13" fmla="*/ 342603 h 569875"/>
                  <a:gd name="connsiteX14" fmla="*/ 81378 w 361856"/>
                  <a:gd name="connsiteY14" fmla="*/ 311396 h 569875"/>
                  <a:gd name="connsiteX15" fmla="*/ 181249 w 361856"/>
                  <a:gd name="connsiteY15" fmla="*/ 81363 h 569875"/>
                  <a:gd name="connsiteX16" fmla="*/ 90224 w 361856"/>
                  <a:gd name="connsiteY16" fmla="*/ 171617 h 569875"/>
                  <a:gd name="connsiteX17" fmla="*/ 181249 w 361856"/>
                  <a:gd name="connsiteY17" fmla="*/ 261871 h 569875"/>
                  <a:gd name="connsiteX18" fmla="*/ 271593 w 361856"/>
                  <a:gd name="connsiteY18" fmla="*/ 171617 h 569875"/>
                  <a:gd name="connsiteX19" fmla="*/ 181249 w 361856"/>
                  <a:gd name="connsiteY19" fmla="*/ 81363 h 569875"/>
                  <a:gd name="connsiteX20" fmla="*/ 181249 w 361856"/>
                  <a:gd name="connsiteY20" fmla="*/ 63041 h 569875"/>
                  <a:gd name="connsiteX21" fmla="*/ 289934 w 361856"/>
                  <a:gd name="connsiteY21" fmla="*/ 171617 h 569875"/>
                  <a:gd name="connsiteX22" fmla="*/ 181249 w 361856"/>
                  <a:gd name="connsiteY22" fmla="*/ 280193 h 569875"/>
                  <a:gd name="connsiteX23" fmla="*/ 72563 w 361856"/>
                  <a:gd name="connsiteY23" fmla="*/ 171617 h 569875"/>
                  <a:gd name="connsiteX24" fmla="*/ 181249 w 361856"/>
                  <a:gd name="connsiteY24" fmla="*/ 63041 h 569875"/>
                  <a:gd name="connsiteX25" fmla="*/ 181261 w 361856"/>
                  <a:gd name="connsiteY25" fmla="*/ 17639 h 569875"/>
                  <a:gd name="connsiteX26" fmla="*/ 27020 w 361856"/>
                  <a:gd name="connsiteY26" fmla="*/ 171641 h 569875"/>
                  <a:gd name="connsiteX27" fmla="*/ 181261 w 361856"/>
                  <a:gd name="connsiteY27" fmla="*/ 325643 h 569875"/>
                  <a:gd name="connsiteX28" fmla="*/ 334823 w 361856"/>
                  <a:gd name="connsiteY28" fmla="*/ 171641 h 569875"/>
                  <a:gd name="connsiteX29" fmla="*/ 181261 w 361856"/>
                  <a:gd name="connsiteY29" fmla="*/ 17639 h 569875"/>
                  <a:gd name="connsiteX30" fmla="*/ 181261 w 361856"/>
                  <a:gd name="connsiteY30" fmla="*/ 0 h 569875"/>
                  <a:gd name="connsiteX31" fmla="*/ 353169 w 361856"/>
                  <a:gd name="connsiteY31" fmla="*/ 171641 h 569875"/>
                  <a:gd name="connsiteX32" fmla="*/ 295414 w 361856"/>
                  <a:gd name="connsiteY32" fmla="*/ 299863 h 569875"/>
                  <a:gd name="connsiteX33" fmla="*/ 361323 w 361856"/>
                  <a:gd name="connsiteY33" fmla="*/ 529848 h 569875"/>
                  <a:gd name="connsiteX34" fmla="*/ 358605 w 361856"/>
                  <a:gd name="connsiteY34" fmla="*/ 539346 h 569875"/>
                  <a:gd name="connsiteX35" fmla="*/ 347733 w 361856"/>
                  <a:gd name="connsiteY35" fmla="*/ 540024 h 569875"/>
                  <a:gd name="connsiteX36" fmla="*/ 287260 w 361856"/>
                  <a:gd name="connsiteY36" fmla="*/ 501354 h 569875"/>
                  <a:gd name="connsiteX37" fmla="*/ 254645 w 361856"/>
                  <a:gd name="connsiteY37" fmla="*/ 564448 h 569875"/>
                  <a:gd name="connsiteX38" fmla="*/ 246491 w 361856"/>
                  <a:gd name="connsiteY38" fmla="*/ 569875 h 569875"/>
                  <a:gd name="connsiteX39" fmla="*/ 245132 w 361856"/>
                  <a:gd name="connsiteY39" fmla="*/ 569875 h 569875"/>
                  <a:gd name="connsiteX40" fmla="*/ 237658 w 361856"/>
                  <a:gd name="connsiteY40" fmla="*/ 563091 h 569875"/>
                  <a:gd name="connsiteX41" fmla="*/ 180582 w 361856"/>
                  <a:gd name="connsiteY41" fmla="*/ 351423 h 569875"/>
                  <a:gd name="connsiteX42" fmla="*/ 124185 w 361856"/>
                  <a:gd name="connsiteY42" fmla="*/ 561734 h 569875"/>
                  <a:gd name="connsiteX43" fmla="*/ 116711 w 361856"/>
                  <a:gd name="connsiteY43" fmla="*/ 568518 h 569875"/>
                  <a:gd name="connsiteX44" fmla="*/ 115352 w 361856"/>
                  <a:gd name="connsiteY44" fmla="*/ 568518 h 569875"/>
                  <a:gd name="connsiteX45" fmla="*/ 107878 w 361856"/>
                  <a:gd name="connsiteY45" fmla="*/ 563091 h 569875"/>
                  <a:gd name="connsiteX46" fmla="*/ 74583 w 361856"/>
                  <a:gd name="connsiteY46" fmla="*/ 499319 h 569875"/>
                  <a:gd name="connsiteX47" fmla="*/ 14110 w 361856"/>
                  <a:gd name="connsiteY47" fmla="*/ 538668 h 569875"/>
                  <a:gd name="connsiteX48" fmla="*/ 3917 w 361856"/>
                  <a:gd name="connsiteY48" fmla="*/ 537989 h 569875"/>
                  <a:gd name="connsiteX49" fmla="*/ 520 w 361856"/>
                  <a:gd name="connsiteY49" fmla="*/ 528491 h 569875"/>
                  <a:gd name="connsiteX50" fmla="*/ 66429 w 361856"/>
                  <a:gd name="connsiteY50" fmla="*/ 299184 h 569875"/>
                  <a:gd name="connsiteX51" fmla="*/ 8674 w 361856"/>
                  <a:gd name="connsiteY51" fmla="*/ 171641 h 569875"/>
                  <a:gd name="connsiteX52" fmla="*/ 181261 w 361856"/>
                  <a:gd name="connsiteY52" fmla="*/ 0 h 56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1856" h="569875">
                    <a:moveTo>
                      <a:pt x="280465" y="312074"/>
                    </a:moveTo>
                    <a:cubicBezTo>
                      <a:pt x="256683" y="329035"/>
                      <a:pt x="228145" y="339890"/>
                      <a:pt x="197569" y="342603"/>
                    </a:cubicBezTo>
                    <a:lnTo>
                      <a:pt x="249209" y="535954"/>
                    </a:lnTo>
                    <a:lnTo>
                      <a:pt x="275709" y="483715"/>
                    </a:lnTo>
                    <a:cubicBezTo>
                      <a:pt x="277068" y="481680"/>
                      <a:pt x="279106" y="480323"/>
                      <a:pt x="281824" y="479645"/>
                    </a:cubicBezTo>
                    <a:cubicBezTo>
                      <a:pt x="283863" y="478966"/>
                      <a:pt x="286580" y="478966"/>
                      <a:pt x="288619" y="480323"/>
                    </a:cubicBezTo>
                    <a:lnTo>
                      <a:pt x="337541" y="511531"/>
                    </a:lnTo>
                    <a:close/>
                    <a:moveTo>
                      <a:pt x="81378" y="311396"/>
                    </a:moveTo>
                    <a:lnTo>
                      <a:pt x="24302" y="510174"/>
                    </a:lnTo>
                    <a:lnTo>
                      <a:pt x="73224" y="478966"/>
                    </a:lnTo>
                    <a:cubicBezTo>
                      <a:pt x="75263" y="477610"/>
                      <a:pt x="77981" y="477610"/>
                      <a:pt x="80698" y="477610"/>
                    </a:cubicBezTo>
                    <a:cubicBezTo>
                      <a:pt x="82737" y="478288"/>
                      <a:pt x="84775" y="480323"/>
                      <a:pt x="86134" y="482358"/>
                    </a:cubicBezTo>
                    <a:lnTo>
                      <a:pt x="112634" y="534597"/>
                    </a:lnTo>
                    <a:lnTo>
                      <a:pt x="164274" y="342603"/>
                    </a:lnTo>
                    <a:cubicBezTo>
                      <a:pt x="133698" y="339890"/>
                      <a:pt x="105160" y="328357"/>
                      <a:pt x="81378" y="311396"/>
                    </a:cubicBezTo>
                    <a:close/>
                    <a:moveTo>
                      <a:pt x="181249" y="81363"/>
                    </a:moveTo>
                    <a:cubicBezTo>
                      <a:pt x="130981" y="81363"/>
                      <a:pt x="90224" y="121401"/>
                      <a:pt x="90224" y="171617"/>
                    </a:cubicBezTo>
                    <a:cubicBezTo>
                      <a:pt x="90224" y="221833"/>
                      <a:pt x="130981" y="261871"/>
                      <a:pt x="181249" y="261871"/>
                    </a:cubicBezTo>
                    <a:cubicBezTo>
                      <a:pt x="230836" y="261871"/>
                      <a:pt x="271593" y="221833"/>
                      <a:pt x="271593" y="171617"/>
                    </a:cubicBezTo>
                    <a:cubicBezTo>
                      <a:pt x="271593" y="121401"/>
                      <a:pt x="230836" y="81363"/>
                      <a:pt x="181249" y="81363"/>
                    </a:cubicBezTo>
                    <a:close/>
                    <a:moveTo>
                      <a:pt x="181249" y="63041"/>
                    </a:moveTo>
                    <a:cubicBezTo>
                      <a:pt x="241026" y="63041"/>
                      <a:pt x="289934" y="111900"/>
                      <a:pt x="289934" y="171617"/>
                    </a:cubicBezTo>
                    <a:cubicBezTo>
                      <a:pt x="289934" y="231334"/>
                      <a:pt x="241026" y="280193"/>
                      <a:pt x="181249" y="280193"/>
                    </a:cubicBezTo>
                    <a:cubicBezTo>
                      <a:pt x="120792" y="280193"/>
                      <a:pt x="72563" y="231334"/>
                      <a:pt x="72563" y="171617"/>
                    </a:cubicBezTo>
                    <a:cubicBezTo>
                      <a:pt x="72563" y="111900"/>
                      <a:pt x="120792" y="63041"/>
                      <a:pt x="181249" y="63041"/>
                    </a:cubicBezTo>
                    <a:close/>
                    <a:moveTo>
                      <a:pt x="181261" y="17639"/>
                    </a:moveTo>
                    <a:cubicBezTo>
                      <a:pt x="96326" y="17639"/>
                      <a:pt x="27020" y="86838"/>
                      <a:pt x="27020" y="171641"/>
                    </a:cubicBezTo>
                    <a:cubicBezTo>
                      <a:pt x="27020" y="256444"/>
                      <a:pt x="96326" y="325643"/>
                      <a:pt x="181261" y="325643"/>
                    </a:cubicBezTo>
                    <a:cubicBezTo>
                      <a:pt x="266196" y="325643"/>
                      <a:pt x="334823" y="256444"/>
                      <a:pt x="334823" y="171641"/>
                    </a:cubicBezTo>
                    <a:cubicBezTo>
                      <a:pt x="334823" y="86838"/>
                      <a:pt x="266196" y="17639"/>
                      <a:pt x="181261" y="17639"/>
                    </a:cubicBezTo>
                    <a:close/>
                    <a:moveTo>
                      <a:pt x="181261" y="0"/>
                    </a:moveTo>
                    <a:cubicBezTo>
                      <a:pt x="276388" y="0"/>
                      <a:pt x="353169" y="76662"/>
                      <a:pt x="353169" y="171641"/>
                    </a:cubicBezTo>
                    <a:cubicBezTo>
                      <a:pt x="353169" y="222523"/>
                      <a:pt x="330747" y="267977"/>
                      <a:pt x="295414" y="299863"/>
                    </a:cubicBezTo>
                    <a:lnTo>
                      <a:pt x="361323" y="529848"/>
                    </a:lnTo>
                    <a:cubicBezTo>
                      <a:pt x="362682" y="533240"/>
                      <a:pt x="361323" y="537311"/>
                      <a:pt x="358605" y="539346"/>
                    </a:cubicBezTo>
                    <a:cubicBezTo>
                      <a:pt x="355208" y="541381"/>
                      <a:pt x="351131" y="542060"/>
                      <a:pt x="347733" y="540024"/>
                    </a:cubicBezTo>
                    <a:lnTo>
                      <a:pt x="287260" y="501354"/>
                    </a:lnTo>
                    <a:lnTo>
                      <a:pt x="254645" y="564448"/>
                    </a:lnTo>
                    <a:cubicBezTo>
                      <a:pt x="252607" y="567840"/>
                      <a:pt x="249889" y="569875"/>
                      <a:pt x="246491" y="569875"/>
                    </a:cubicBezTo>
                    <a:cubicBezTo>
                      <a:pt x="245812" y="569875"/>
                      <a:pt x="245812" y="569875"/>
                      <a:pt x="245132" y="569875"/>
                    </a:cubicBezTo>
                    <a:cubicBezTo>
                      <a:pt x="241735" y="569197"/>
                      <a:pt x="238337" y="566483"/>
                      <a:pt x="237658" y="563091"/>
                    </a:cubicBezTo>
                    <a:lnTo>
                      <a:pt x="180582" y="351423"/>
                    </a:lnTo>
                    <a:lnTo>
                      <a:pt x="124185" y="561734"/>
                    </a:lnTo>
                    <a:cubicBezTo>
                      <a:pt x="123506" y="565126"/>
                      <a:pt x="120108" y="567840"/>
                      <a:pt x="116711" y="568518"/>
                    </a:cubicBezTo>
                    <a:cubicBezTo>
                      <a:pt x="116031" y="568518"/>
                      <a:pt x="116031" y="568518"/>
                      <a:pt x="115352" y="568518"/>
                    </a:cubicBezTo>
                    <a:cubicBezTo>
                      <a:pt x="111954" y="568518"/>
                      <a:pt x="109237" y="566483"/>
                      <a:pt x="107878" y="563091"/>
                    </a:cubicBezTo>
                    <a:lnTo>
                      <a:pt x="74583" y="499319"/>
                    </a:lnTo>
                    <a:lnTo>
                      <a:pt x="14110" y="538668"/>
                    </a:lnTo>
                    <a:cubicBezTo>
                      <a:pt x="10712" y="540703"/>
                      <a:pt x="6635" y="540024"/>
                      <a:pt x="3917" y="537989"/>
                    </a:cubicBezTo>
                    <a:cubicBezTo>
                      <a:pt x="520" y="535954"/>
                      <a:pt x="-839" y="531883"/>
                      <a:pt x="520" y="528491"/>
                    </a:cubicBezTo>
                    <a:lnTo>
                      <a:pt x="66429" y="299184"/>
                    </a:lnTo>
                    <a:cubicBezTo>
                      <a:pt x="31096" y="267977"/>
                      <a:pt x="8674" y="222523"/>
                      <a:pt x="8674" y="171641"/>
                    </a:cubicBezTo>
                    <a:cubicBezTo>
                      <a:pt x="8674" y="76662"/>
                      <a:pt x="86134" y="0"/>
                      <a:pt x="181261" y="0"/>
                    </a:cubicBezTo>
                    <a:close/>
                  </a:path>
                </a:pathLst>
              </a:custGeom>
              <a:solidFill>
                <a:schemeClr val="bg1"/>
              </a:solidFill>
              <a:ln>
                <a:noFill/>
              </a:ln>
            </p:spPr>
          </p:sp>
        </p:grpSp>
        <p:sp>
          <p:nvSpPr>
            <p:cNvPr id="149" name="弧形 148">
              <a:extLst>
                <a:ext uri="{FF2B5EF4-FFF2-40B4-BE49-F238E27FC236}">
                  <a16:creationId xmlns:a16="http://schemas.microsoft.com/office/drawing/2014/main" id="{646B6B34-ACC5-9041-B9CB-C74039C3F930}"/>
                </a:ext>
              </a:extLst>
            </p:cNvPr>
            <p:cNvSpPr/>
            <p:nvPr/>
          </p:nvSpPr>
          <p:spPr>
            <a:xfrm>
              <a:off x="9122127" y="2910840"/>
              <a:ext cx="849630" cy="849630"/>
            </a:xfrm>
            <a:prstGeom prst="arc">
              <a:avLst>
                <a:gd name="adj1" fmla="val 16200000"/>
                <a:gd name="adj2" fmla="val 6817763"/>
              </a:avLst>
            </a:prstGeom>
            <a:ln w="12700">
              <a:headEnd type="diamond"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572019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7661FF3-F38E-F0A0-DDA1-067618A1FF69}"/>
              </a:ext>
            </a:extLst>
          </p:cNvPr>
          <p:cNvSpPr>
            <a:spLocks noGrp="1"/>
          </p:cNvSpPr>
          <p:nvPr>
            <p:ph type="body" sz="quarter" idx="11"/>
          </p:nvPr>
        </p:nvSpPr>
        <p:spPr/>
        <p:txBody>
          <a:bodyPr/>
          <a:lstStyle/>
          <a:p>
            <a:r>
              <a:rPr lang="en-US" altLang="zh-CN" dirty="0"/>
              <a:t>PART ONE</a:t>
            </a:r>
            <a:endParaRPr lang="zh-CN" altLang="en-US" dirty="0"/>
          </a:p>
        </p:txBody>
      </p:sp>
      <p:sp>
        <p:nvSpPr>
          <p:cNvPr id="3" name="文本占位符 2">
            <a:extLst>
              <a:ext uri="{FF2B5EF4-FFF2-40B4-BE49-F238E27FC236}">
                <a16:creationId xmlns:a16="http://schemas.microsoft.com/office/drawing/2014/main" id="{5A950D5A-76F0-BF19-DCF0-E92982BA44D1}"/>
              </a:ext>
            </a:extLst>
          </p:cNvPr>
          <p:cNvSpPr>
            <a:spLocks noGrp="1"/>
          </p:cNvSpPr>
          <p:nvPr>
            <p:ph type="body" sz="quarter" idx="12"/>
          </p:nvPr>
        </p:nvSpPr>
        <p:spPr/>
        <p:txBody>
          <a:bodyPr/>
          <a:lstStyle/>
          <a:p>
            <a:r>
              <a:rPr lang="en-US" altLang="zh-CN" dirty="0"/>
              <a:t>01</a:t>
            </a:r>
            <a:endParaRPr lang="zh-CN" altLang="en-US" dirty="0"/>
          </a:p>
        </p:txBody>
      </p:sp>
      <p:sp>
        <p:nvSpPr>
          <p:cNvPr id="5" name="标题 4">
            <a:extLst>
              <a:ext uri="{FF2B5EF4-FFF2-40B4-BE49-F238E27FC236}">
                <a16:creationId xmlns:a16="http://schemas.microsoft.com/office/drawing/2014/main" id="{C236DDD1-9D95-448F-BC4B-7BD60009A5FD}"/>
              </a:ext>
            </a:extLst>
          </p:cNvPr>
          <p:cNvSpPr>
            <a:spLocks noGrp="1"/>
          </p:cNvSpPr>
          <p:nvPr>
            <p:ph type="title"/>
          </p:nvPr>
        </p:nvSpPr>
        <p:spPr/>
        <p:txBody>
          <a:bodyPr/>
          <a:lstStyle/>
          <a:p>
            <a:r>
              <a:rPr lang="zh-CN" altLang="en-US" dirty="0"/>
              <a:t>公司概况</a:t>
            </a:r>
            <a:endParaRPr lang="en-GB" dirty="0"/>
          </a:p>
        </p:txBody>
      </p:sp>
      <p:sp>
        <p:nvSpPr>
          <p:cNvPr id="6" name="文本占位符 5">
            <a:extLst>
              <a:ext uri="{FF2B5EF4-FFF2-40B4-BE49-F238E27FC236}">
                <a16:creationId xmlns:a16="http://schemas.microsoft.com/office/drawing/2014/main" id="{5270ACBD-FBF3-4661-9EDC-E0AD6F73A7D9}"/>
              </a:ext>
            </a:extLst>
          </p:cNvPr>
          <p:cNvSpPr>
            <a:spLocks noGrp="1"/>
          </p:cNvSpPr>
          <p:nvPr>
            <p:ph type="body" idx="1"/>
          </p:nvPr>
        </p:nvSpPr>
        <p:spPr>
          <a:xfrm>
            <a:off x="708867" y="3534074"/>
            <a:ext cx="4777882" cy="588238"/>
          </a:xfrm>
        </p:spPr>
        <p:txBody>
          <a:bodyPr>
            <a:spAutoFit/>
          </a:bodyPr>
          <a:lstStyle/>
          <a:p>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endParaRPr lang="en-GB" altLang="zh-CN" dirty="0"/>
          </a:p>
          <a:p>
            <a:r>
              <a:rPr lang="en-GB" altLang="zh-CN" dirty="0" err="1"/>
              <a:t>单击此处添加</a:t>
            </a:r>
            <a:r>
              <a:rPr lang="zh-CN" altLang="en-US" dirty="0"/>
              <a:t>文本</a:t>
            </a:r>
            <a:endParaRPr lang="en-GB" altLang="zh-CN" dirty="0"/>
          </a:p>
        </p:txBody>
      </p:sp>
    </p:spTree>
    <p:extLst>
      <p:ext uri="{BB962C8B-B14F-4D97-AF65-F5344CB8AC3E}">
        <p14:creationId xmlns:p14="http://schemas.microsoft.com/office/powerpoint/2010/main" val="807413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id="{B9D5EB55-EA92-51F3-A7ED-445094E3B40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67765" y="1202177"/>
            <a:ext cx="5468220" cy="3075874"/>
          </a:xfrm>
          <a:prstGeom prst="rect">
            <a:avLst/>
          </a:prstGeom>
        </p:spPr>
      </p:pic>
      <p:sp>
        <p:nvSpPr>
          <p:cNvPr id="5" name="标题 4">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单击此处添加标题</a:t>
            </a:r>
            <a:endParaRPr lang="en-GB" dirty="0"/>
          </a:p>
        </p:txBody>
      </p:sp>
      <p:sp>
        <p:nvSpPr>
          <p:cNvPr id="28" name="矩形 27">
            <a:extLst>
              <a:ext uri="{FF2B5EF4-FFF2-40B4-BE49-F238E27FC236}">
                <a16:creationId xmlns:a16="http://schemas.microsoft.com/office/drawing/2014/main" id="{44C87F1F-279E-8F0F-4BE3-7664187D1834}"/>
              </a:ext>
            </a:extLst>
          </p:cNvPr>
          <p:cNvSpPr/>
          <p:nvPr/>
        </p:nvSpPr>
        <p:spPr>
          <a:xfrm>
            <a:off x="757523" y="1186149"/>
            <a:ext cx="9222572" cy="3103223"/>
          </a:xfrm>
          <a:prstGeom prst="rect">
            <a:avLst/>
          </a:prstGeom>
          <a:gradFill flip="none" rotWithShape="1">
            <a:gsLst>
              <a:gs pos="62000">
                <a:schemeClr val="accent1"/>
              </a:gs>
              <a:gs pos="100000">
                <a:schemeClr val="bg1">
                  <a:alpha val="0"/>
                </a:schemeClr>
              </a:gs>
              <a:gs pos="0">
                <a:schemeClr val="accent1"/>
              </a:gs>
            </a:gsLst>
            <a:lin ang="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A977B071-BFF8-F530-4B82-0ED0A424F1F1}"/>
              </a:ext>
            </a:extLst>
          </p:cNvPr>
          <p:cNvSpPr txBox="1"/>
          <p:nvPr/>
        </p:nvSpPr>
        <p:spPr>
          <a:xfrm>
            <a:off x="1223317" y="1744731"/>
            <a:ext cx="2567952" cy="646331"/>
          </a:xfrm>
          <a:prstGeom prst="rect">
            <a:avLst/>
          </a:prstGeom>
          <a:noFill/>
        </p:spPr>
        <p:txBody>
          <a:bodyPr wrap="square" rtlCol="0">
            <a:spAutoFit/>
          </a:bodyPr>
          <a:lstStyle/>
          <a:p>
            <a:r>
              <a:rPr lang="zh-CN" altLang="en-US" sz="3600" b="1" dirty="0">
                <a:solidFill>
                  <a:schemeClr val="bg1"/>
                </a:solidFill>
                <a:latin typeface="+mj-ea"/>
                <a:ea typeface="+mj-ea"/>
              </a:rPr>
              <a:t>请输入标题</a:t>
            </a:r>
          </a:p>
        </p:txBody>
      </p:sp>
      <p:sp>
        <p:nvSpPr>
          <p:cNvPr id="30" name="文本框 29">
            <a:extLst>
              <a:ext uri="{FF2B5EF4-FFF2-40B4-BE49-F238E27FC236}">
                <a16:creationId xmlns:a16="http://schemas.microsoft.com/office/drawing/2014/main" id="{B9BA17C1-1334-093D-A4D7-87CF38FAC88D}"/>
              </a:ext>
            </a:extLst>
          </p:cNvPr>
          <p:cNvSpPr txBox="1"/>
          <p:nvPr/>
        </p:nvSpPr>
        <p:spPr>
          <a:xfrm>
            <a:off x="1223317" y="2624375"/>
            <a:ext cx="4885783" cy="1157689"/>
          </a:xfrm>
          <a:prstGeom prst="rect">
            <a:avLst/>
          </a:prstGeom>
          <a:noFill/>
        </p:spPr>
        <p:txBody>
          <a:bodyPr wrap="square" rtlCol="0">
            <a:spAutoFit/>
          </a:bodyPr>
          <a:lstStyle/>
          <a:p>
            <a:pPr>
              <a:lnSpc>
                <a:spcPct val="150000"/>
              </a:lnSpc>
            </a:pPr>
            <a:r>
              <a:rPr lang="zh-CN" altLang="en-US" sz="1600" dirty="0">
                <a:solidFill>
                  <a:schemeClr val="bg1"/>
                </a:solidFill>
              </a:rPr>
              <a:t>请输入文字请输入文字请输入文字请输入文字请输入文字请输入文字请输入文字请输入文字请输入文字请输入文字请输入文字请输入文字</a:t>
            </a:r>
          </a:p>
        </p:txBody>
      </p:sp>
      <p:grpSp>
        <p:nvGrpSpPr>
          <p:cNvPr id="10" name="组合 9">
            <a:extLst>
              <a:ext uri="{FF2B5EF4-FFF2-40B4-BE49-F238E27FC236}">
                <a16:creationId xmlns:a16="http://schemas.microsoft.com/office/drawing/2014/main" id="{ED4DB70B-AB68-987F-20D1-D99512ED3512}"/>
              </a:ext>
            </a:extLst>
          </p:cNvPr>
          <p:cNvGrpSpPr/>
          <p:nvPr/>
        </p:nvGrpSpPr>
        <p:grpSpPr>
          <a:xfrm>
            <a:off x="757523" y="4485825"/>
            <a:ext cx="3257841" cy="1643513"/>
            <a:chOff x="757523" y="4485825"/>
            <a:chExt cx="3257841" cy="1643513"/>
          </a:xfrm>
        </p:grpSpPr>
        <p:sp>
          <p:nvSpPr>
            <p:cNvPr id="24" name="矩形: 圆角 23">
              <a:extLst>
                <a:ext uri="{FF2B5EF4-FFF2-40B4-BE49-F238E27FC236}">
                  <a16:creationId xmlns:a16="http://schemas.microsoft.com/office/drawing/2014/main" id="{A6486E43-A277-4B78-B9F0-3C439194DCF4}"/>
                </a:ext>
              </a:extLst>
            </p:cNvPr>
            <p:cNvSpPr/>
            <p:nvPr/>
          </p:nvSpPr>
          <p:spPr>
            <a:xfrm>
              <a:off x="757523" y="4485825"/>
              <a:ext cx="3257841" cy="1643513"/>
            </a:xfrm>
            <a:prstGeom prst="roundRect">
              <a:avLst>
                <a:gd name="adj" fmla="val 6522"/>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a16="http://schemas.microsoft.com/office/drawing/2014/main" id="{C86B6D39-4B52-868C-3446-C8F33A33E551}"/>
                </a:ext>
              </a:extLst>
            </p:cNvPr>
            <p:cNvSpPr txBox="1"/>
            <p:nvPr/>
          </p:nvSpPr>
          <p:spPr>
            <a:xfrm>
              <a:off x="940247" y="5278993"/>
              <a:ext cx="2725961" cy="338554"/>
            </a:xfrm>
            <a:prstGeom prst="rect">
              <a:avLst/>
            </a:prstGeom>
            <a:noFill/>
          </p:spPr>
          <p:txBody>
            <a:bodyPr wrap="square" rtlCol="0">
              <a:spAutoFit/>
            </a:bodyPr>
            <a:lstStyle/>
            <a:p>
              <a:r>
                <a:rPr lang="zh-CN" altLang="en-US" sz="1600" dirty="0">
                  <a:latin typeface="+mj-ea"/>
                  <a:ea typeface="+mj-ea"/>
                </a:rPr>
                <a:t>全球同行业瞩目的集中基地</a:t>
              </a:r>
            </a:p>
          </p:txBody>
        </p:sp>
        <p:cxnSp>
          <p:nvCxnSpPr>
            <p:cNvPr id="42" name="直接连接符 41">
              <a:extLst>
                <a:ext uri="{FF2B5EF4-FFF2-40B4-BE49-F238E27FC236}">
                  <a16:creationId xmlns:a16="http://schemas.microsoft.com/office/drawing/2014/main" id="{582A7AB9-00EB-0634-1F4D-2376EDB22CD7}"/>
                </a:ext>
              </a:extLst>
            </p:cNvPr>
            <p:cNvCxnSpPr>
              <a:cxnSpLocks/>
            </p:cNvCxnSpPr>
            <p:nvPr/>
          </p:nvCxnSpPr>
          <p:spPr>
            <a:xfrm>
              <a:off x="971894" y="5021849"/>
              <a:ext cx="28193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8505997A-275D-2654-7CE6-F0F1F4B9A212}"/>
                </a:ext>
              </a:extLst>
            </p:cNvPr>
            <p:cNvSpPr txBox="1"/>
            <p:nvPr/>
          </p:nvSpPr>
          <p:spPr>
            <a:xfrm>
              <a:off x="1442215" y="4585163"/>
              <a:ext cx="22239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4" name="database_159265">
              <a:extLst>
                <a:ext uri="{FF2B5EF4-FFF2-40B4-BE49-F238E27FC236}">
                  <a16:creationId xmlns:a16="http://schemas.microsoft.com/office/drawing/2014/main" id="{CE37A7E7-4D45-AF11-30AE-F062CF6D05F5}"/>
                </a:ext>
              </a:extLst>
            </p:cNvPr>
            <p:cNvSpPr>
              <a:spLocks noChangeAspect="1"/>
            </p:cNvSpPr>
            <p:nvPr/>
          </p:nvSpPr>
          <p:spPr bwMode="auto">
            <a:xfrm>
              <a:off x="916986" y="4575232"/>
              <a:ext cx="491595" cy="42093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0330" h="496922">
                  <a:moveTo>
                    <a:pt x="236734" y="335821"/>
                  </a:moveTo>
                  <a:lnTo>
                    <a:pt x="298223" y="335821"/>
                  </a:lnTo>
                  <a:cubicBezTo>
                    <a:pt x="306321" y="335821"/>
                    <a:pt x="312817" y="342323"/>
                    <a:pt x="312817" y="350428"/>
                  </a:cubicBezTo>
                  <a:cubicBezTo>
                    <a:pt x="312817" y="358533"/>
                    <a:pt x="306321" y="365035"/>
                    <a:pt x="298223" y="365035"/>
                  </a:cubicBezTo>
                  <a:lnTo>
                    <a:pt x="236734" y="365035"/>
                  </a:lnTo>
                  <a:cubicBezTo>
                    <a:pt x="228725" y="365035"/>
                    <a:pt x="222140" y="358533"/>
                    <a:pt x="222140" y="350428"/>
                  </a:cubicBezTo>
                  <a:cubicBezTo>
                    <a:pt x="222140" y="342323"/>
                    <a:pt x="228725" y="335821"/>
                    <a:pt x="236734" y="335821"/>
                  </a:cubicBezTo>
                  <a:close/>
                  <a:moveTo>
                    <a:pt x="125818" y="335045"/>
                  </a:moveTo>
                  <a:cubicBezTo>
                    <a:pt x="134353" y="335045"/>
                    <a:pt x="141272" y="341933"/>
                    <a:pt x="141272" y="350429"/>
                  </a:cubicBezTo>
                  <a:cubicBezTo>
                    <a:pt x="141272" y="358925"/>
                    <a:pt x="134353" y="365813"/>
                    <a:pt x="125818" y="365813"/>
                  </a:cubicBezTo>
                  <a:cubicBezTo>
                    <a:pt x="117283" y="365813"/>
                    <a:pt x="110364" y="358925"/>
                    <a:pt x="110364" y="350429"/>
                  </a:cubicBezTo>
                  <a:cubicBezTo>
                    <a:pt x="110364" y="341933"/>
                    <a:pt x="117283" y="335045"/>
                    <a:pt x="125818" y="335045"/>
                  </a:cubicBezTo>
                  <a:close/>
                  <a:moveTo>
                    <a:pt x="457828" y="314157"/>
                  </a:moveTo>
                  <a:cubicBezTo>
                    <a:pt x="465924" y="314157"/>
                    <a:pt x="472418" y="320646"/>
                    <a:pt x="472418" y="328734"/>
                  </a:cubicBezTo>
                  <a:lnTo>
                    <a:pt x="472418" y="389442"/>
                  </a:lnTo>
                  <a:lnTo>
                    <a:pt x="481670" y="380998"/>
                  </a:lnTo>
                  <a:cubicBezTo>
                    <a:pt x="487630" y="375665"/>
                    <a:pt x="496883" y="376021"/>
                    <a:pt x="502220" y="381798"/>
                  </a:cubicBezTo>
                  <a:cubicBezTo>
                    <a:pt x="507647" y="387754"/>
                    <a:pt x="507202" y="396909"/>
                    <a:pt x="501242" y="402331"/>
                  </a:cubicBezTo>
                  <a:lnTo>
                    <a:pt x="467703" y="432907"/>
                  </a:lnTo>
                  <a:cubicBezTo>
                    <a:pt x="464856" y="435396"/>
                    <a:pt x="461387" y="436729"/>
                    <a:pt x="457828" y="436729"/>
                  </a:cubicBezTo>
                  <a:cubicBezTo>
                    <a:pt x="454269" y="436729"/>
                    <a:pt x="450711" y="435396"/>
                    <a:pt x="448042" y="432907"/>
                  </a:cubicBezTo>
                  <a:lnTo>
                    <a:pt x="414414" y="402331"/>
                  </a:lnTo>
                  <a:cubicBezTo>
                    <a:pt x="408543" y="396909"/>
                    <a:pt x="408009" y="387754"/>
                    <a:pt x="413525" y="381798"/>
                  </a:cubicBezTo>
                  <a:cubicBezTo>
                    <a:pt x="418951" y="375932"/>
                    <a:pt x="428115" y="375399"/>
                    <a:pt x="433986" y="380909"/>
                  </a:cubicBezTo>
                  <a:lnTo>
                    <a:pt x="443238" y="389265"/>
                  </a:lnTo>
                  <a:lnTo>
                    <a:pt x="443238" y="328734"/>
                  </a:lnTo>
                  <a:cubicBezTo>
                    <a:pt x="443238" y="320646"/>
                    <a:pt x="449821" y="314157"/>
                    <a:pt x="457828" y="314157"/>
                  </a:cubicBezTo>
                  <a:close/>
                  <a:moveTo>
                    <a:pt x="458014" y="281444"/>
                  </a:moveTo>
                  <a:cubicBezTo>
                    <a:pt x="406559" y="281444"/>
                    <a:pt x="364719" y="323313"/>
                    <a:pt x="364719" y="374605"/>
                  </a:cubicBezTo>
                  <a:cubicBezTo>
                    <a:pt x="364719" y="425896"/>
                    <a:pt x="406559" y="467765"/>
                    <a:pt x="458014" y="467765"/>
                  </a:cubicBezTo>
                  <a:cubicBezTo>
                    <a:pt x="509380" y="467765"/>
                    <a:pt x="551309" y="425896"/>
                    <a:pt x="551309" y="374605"/>
                  </a:cubicBezTo>
                  <a:cubicBezTo>
                    <a:pt x="551309" y="323313"/>
                    <a:pt x="509380" y="281444"/>
                    <a:pt x="458014" y="281444"/>
                  </a:cubicBezTo>
                  <a:close/>
                  <a:moveTo>
                    <a:pt x="458014" y="252554"/>
                  </a:moveTo>
                  <a:cubicBezTo>
                    <a:pt x="525404" y="252554"/>
                    <a:pt x="580330" y="307312"/>
                    <a:pt x="580330" y="374694"/>
                  </a:cubicBezTo>
                  <a:cubicBezTo>
                    <a:pt x="580330" y="442164"/>
                    <a:pt x="525493" y="496922"/>
                    <a:pt x="458014" y="496922"/>
                  </a:cubicBezTo>
                  <a:cubicBezTo>
                    <a:pt x="390446" y="496922"/>
                    <a:pt x="335609" y="442164"/>
                    <a:pt x="335609" y="374694"/>
                  </a:cubicBezTo>
                  <a:cubicBezTo>
                    <a:pt x="335609" y="307312"/>
                    <a:pt x="390535" y="252554"/>
                    <a:pt x="458014" y="252554"/>
                  </a:cubicBezTo>
                  <a:close/>
                  <a:moveTo>
                    <a:pt x="236737" y="201535"/>
                  </a:moveTo>
                  <a:lnTo>
                    <a:pt x="372384" y="201535"/>
                  </a:lnTo>
                  <a:cubicBezTo>
                    <a:pt x="380483" y="201535"/>
                    <a:pt x="386981" y="208126"/>
                    <a:pt x="386981" y="216142"/>
                  </a:cubicBezTo>
                  <a:cubicBezTo>
                    <a:pt x="386981" y="224158"/>
                    <a:pt x="380483" y="230660"/>
                    <a:pt x="372562" y="230749"/>
                  </a:cubicBezTo>
                  <a:lnTo>
                    <a:pt x="236737" y="230749"/>
                  </a:lnTo>
                  <a:cubicBezTo>
                    <a:pt x="228727" y="230749"/>
                    <a:pt x="222140" y="224247"/>
                    <a:pt x="222140" y="216142"/>
                  </a:cubicBezTo>
                  <a:cubicBezTo>
                    <a:pt x="222140" y="208126"/>
                    <a:pt x="228727" y="201535"/>
                    <a:pt x="236737" y="201535"/>
                  </a:cubicBezTo>
                  <a:close/>
                  <a:moveTo>
                    <a:pt x="125818" y="200759"/>
                  </a:moveTo>
                  <a:cubicBezTo>
                    <a:pt x="134353" y="200759"/>
                    <a:pt x="141272" y="207662"/>
                    <a:pt x="141272" y="216178"/>
                  </a:cubicBezTo>
                  <a:cubicBezTo>
                    <a:pt x="141272" y="224694"/>
                    <a:pt x="134353" y="231597"/>
                    <a:pt x="125818" y="231597"/>
                  </a:cubicBezTo>
                  <a:cubicBezTo>
                    <a:pt x="117283" y="231597"/>
                    <a:pt x="110364" y="224694"/>
                    <a:pt x="110364" y="216178"/>
                  </a:cubicBezTo>
                  <a:cubicBezTo>
                    <a:pt x="110364" y="207662"/>
                    <a:pt x="117283" y="200759"/>
                    <a:pt x="125818" y="200759"/>
                  </a:cubicBezTo>
                  <a:close/>
                  <a:moveTo>
                    <a:pt x="236740" y="67390"/>
                  </a:moveTo>
                  <a:lnTo>
                    <a:pt x="372415" y="67390"/>
                  </a:lnTo>
                  <a:cubicBezTo>
                    <a:pt x="380516" y="67390"/>
                    <a:pt x="387193" y="73876"/>
                    <a:pt x="387193" y="81962"/>
                  </a:cubicBezTo>
                  <a:cubicBezTo>
                    <a:pt x="387193" y="89959"/>
                    <a:pt x="380605" y="96534"/>
                    <a:pt x="372593" y="96534"/>
                  </a:cubicBezTo>
                  <a:lnTo>
                    <a:pt x="236740" y="96534"/>
                  </a:lnTo>
                  <a:cubicBezTo>
                    <a:pt x="228728" y="96534"/>
                    <a:pt x="222140" y="89959"/>
                    <a:pt x="222140" y="81962"/>
                  </a:cubicBezTo>
                  <a:cubicBezTo>
                    <a:pt x="222140" y="73876"/>
                    <a:pt x="228728" y="67390"/>
                    <a:pt x="236740" y="67390"/>
                  </a:cubicBezTo>
                  <a:close/>
                  <a:moveTo>
                    <a:pt x="125818" y="66473"/>
                  </a:moveTo>
                  <a:cubicBezTo>
                    <a:pt x="134353" y="66473"/>
                    <a:pt x="141272" y="73376"/>
                    <a:pt x="141272" y="81892"/>
                  </a:cubicBezTo>
                  <a:cubicBezTo>
                    <a:pt x="141272" y="90408"/>
                    <a:pt x="134353" y="97311"/>
                    <a:pt x="125818" y="97311"/>
                  </a:cubicBezTo>
                  <a:cubicBezTo>
                    <a:pt x="117283" y="97311"/>
                    <a:pt x="110364" y="90408"/>
                    <a:pt x="110364" y="81892"/>
                  </a:cubicBezTo>
                  <a:cubicBezTo>
                    <a:pt x="110364" y="73376"/>
                    <a:pt x="117283" y="66473"/>
                    <a:pt x="125818" y="66473"/>
                  </a:cubicBezTo>
                  <a:close/>
                  <a:moveTo>
                    <a:pt x="81171" y="29326"/>
                  </a:moveTo>
                  <a:cubicBezTo>
                    <a:pt x="52512" y="29326"/>
                    <a:pt x="29104" y="52609"/>
                    <a:pt x="29104" y="81313"/>
                  </a:cubicBezTo>
                  <a:lnTo>
                    <a:pt x="29104" y="82469"/>
                  </a:lnTo>
                  <a:cubicBezTo>
                    <a:pt x="29104" y="111173"/>
                    <a:pt x="52512" y="134545"/>
                    <a:pt x="81171" y="134545"/>
                  </a:cubicBezTo>
                  <a:lnTo>
                    <a:pt x="81527" y="134545"/>
                  </a:lnTo>
                  <a:lnTo>
                    <a:pt x="401226" y="134545"/>
                  </a:lnTo>
                  <a:lnTo>
                    <a:pt x="401582" y="134545"/>
                  </a:lnTo>
                  <a:cubicBezTo>
                    <a:pt x="430330" y="134545"/>
                    <a:pt x="453738" y="111173"/>
                    <a:pt x="453738" y="82469"/>
                  </a:cubicBezTo>
                  <a:lnTo>
                    <a:pt x="453738" y="81313"/>
                  </a:lnTo>
                  <a:cubicBezTo>
                    <a:pt x="453738" y="52609"/>
                    <a:pt x="430330" y="29326"/>
                    <a:pt x="401582" y="29326"/>
                  </a:cubicBezTo>
                  <a:close/>
                  <a:moveTo>
                    <a:pt x="81438" y="0"/>
                  </a:moveTo>
                  <a:lnTo>
                    <a:pt x="401849" y="0"/>
                  </a:lnTo>
                  <a:cubicBezTo>
                    <a:pt x="446618" y="0"/>
                    <a:pt x="483020" y="36436"/>
                    <a:pt x="483020" y="81047"/>
                  </a:cubicBezTo>
                  <a:lnTo>
                    <a:pt x="483020" y="82291"/>
                  </a:lnTo>
                  <a:cubicBezTo>
                    <a:pt x="483020" y="109840"/>
                    <a:pt x="469135" y="134189"/>
                    <a:pt x="448042" y="148852"/>
                  </a:cubicBezTo>
                  <a:cubicBezTo>
                    <a:pt x="469135" y="163516"/>
                    <a:pt x="483020" y="187954"/>
                    <a:pt x="483020" y="215592"/>
                  </a:cubicBezTo>
                  <a:cubicBezTo>
                    <a:pt x="483020" y="223590"/>
                    <a:pt x="476523" y="230344"/>
                    <a:pt x="468423" y="230344"/>
                  </a:cubicBezTo>
                  <a:cubicBezTo>
                    <a:pt x="460324" y="230344"/>
                    <a:pt x="453827" y="224212"/>
                    <a:pt x="453827" y="216125"/>
                  </a:cubicBezTo>
                  <a:cubicBezTo>
                    <a:pt x="453827" y="186799"/>
                    <a:pt x="430330" y="163338"/>
                    <a:pt x="401404" y="163338"/>
                  </a:cubicBezTo>
                  <a:lnTo>
                    <a:pt x="81527" y="163338"/>
                  </a:lnTo>
                  <a:cubicBezTo>
                    <a:pt x="52601" y="163338"/>
                    <a:pt x="29104" y="186799"/>
                    <a:pt x="29104" y="215681"/>
                  </a:cubicBezTo>
                  <a:cubicBezTo>
                    <a:pt x="29104" y="245096"/>
                    <a:pt x="52601" y="268556"/>
                    <a:pt x="81527" y="268556"/>
                  </a:cubicBezTo>
                  <a:lnTo>
                    <a:pt x="325217" y="268556"/>
                  </a:lnTo>
                  <a:cubicBezTo>
                    <a:pt x="333228" y="268556"/>
                    <a:pt x="339814" y="275044"/>
                    <a:pt x="339814" y="283131"/>
                  </a:cubicBezTo>
                  <a:cubicBezTo>
                    <a:pt x="339814" y="291129"/>
                    <a:pt x="333228" y="297705"/>
                    <a:pt x="325217" y="297705"/>
                  </a:cubicBezTo>
                  <a:lnTo>
                    <a:pt x="81527" y="297705"/>
                  </a:lnTo>
                  <a:cubicBezTo>
                    <a:pt x="52601" y="297705"/>
                    <a:pt x="29104" y="321166"/>
                    <a:pt x="29104" y="350048"/>
                  </a:cubicBezTo>
                  <a:cubicBezTo>
                    <a:pt x="29104" y="379463"/>
                    <a:pt x="52601" y="402924"/>
                    <a:pt x="81527" y="402924"/>
                  </a:cubicBezTo>
                  <a:lnTo>
                    <a:pt x="300653" y="402924"/>
                  </a:lnTo>
                  <a:cubicBezTo>
                    <a:pt x="308663" y="402924"/>
                    <a:pt x="315249" y="409411"/>
                    <a:pt x="315249" y="417498"/>
                  </a:cubicBezTo>
                  <a:cubicBezTo>
                    <a:pt x="315249" y="425496"/>
                    <a:pt x="308663" y="432072"/>
                    <a:pt x="300653" y="432072"/>
                  </a:cubicBezTo>
                  <a:lnTo>
                    <a:pt x="81527" y="432072"/>
                  </a:lnTo>
                  <a:cubicBezTo>
                    <a:pt x="36580" y="432072"/>
                    <a:pt x="0" y="395548"/>
                    <a:pt x="0" y="350670"/>
                  </a:cubicBezTo>
                  <a:cubicBezTo>
                    <a:pt x="0" y="322588"/>
                    <a:pt x="14062" y="298060"/>
                    <a:pt x="35423" y="282953"/>
                  </a:cubicBezTo>
                  <a:cubicBezTo>
                    <a:pt x="14241" y="268290"/>
                    <a:pt x="267" y="243851"/>
                    <a:pt x="267" y="216125"/>
                  </a:cubicBezTo>
                  <a:cubicBezTo>
                    <a:pt x="267" y="188221"/>
                    <a:pt x="14241" y="163693"/>
                    <a:pt x="35423" y="148852"/>
                  </a:cubicBezTo>
                  <a:cubicBezTo>
                    <a:pt x="14151" y="134278"/>
                    <a:pt x="267" y="109840"/>
                    <a:pt x="267" y="82291"/>
                  </a:cubicBezTo>
                  <a:lnTo>
                    <a:pt x="267" y="81047"/>
                  </a:lnTo>
                  <a:cubicBezTo>
                    <a:pt x="267" y="36436"/>
                    <a:pt x="36669" y="0"/>
                    <a:pt x="81438" y="0"/>
                  </a:cubicBezTo>
                  <a:close/>
                </a:path>
              </a:pathLst>
            </a:custGeom>
            <a:solidFill>
              <a:schemeClr val="accent1"/>
            </a:solidFill>
            <a:ln>
              <a:noFill/>
            </a:ln>
          </p:spPr>
          <p:txBody>
            <a:bodyPr/>
            <a:lstStyle/>
            <a:p>
              <a:endParaRPr lang="zh-CN" altLang="en-US"/>
            </a:p>
          </p:txBody>
        </p:sp>
      </p:grpSp>
      <p:grpSp>
        <p:nvGrpSpPr>
          <p:cNvPr id="9" name="组合 8">
            <a:extLst>
              <a:ext uri="{FF2B5EF4-FFF2-40B4-BE49-F238E27FC236}">
                <a16:creationId xmlns:a16="http://schemas.microsoft.com/office/drawing/2014/main" id="{F5B756D6-3EA2-8E54-534F-9535846CBB92}"/>
              </a:ext>
            </a:extLst>
          </p:cNvPr>
          <p:cNvGrpSpPr/>
          <p:nvPr/>
        </p:nvGrpSpPr>
        <p:grpSpPr>
          <a:xfrm>
            <a:off x="4540593" y="4485825"/>
            <a:ext cx="3257841" cy="1643513"/>
            <a:chOff x="4540593" y="4485825"/>
            <a:chExt cx="3257841" cy="1643513"/>
          </a:xfrm>
        </p:grpSpPr>
        <p:sp>
          <p:nvSpPr>
            <p:cNvPr id="25" name="矩形: 圆角 24">
              <a:extLst>
                <a:ext uri="{FF2B5EF4-FFF2-40B4-BE49-F238E27FC236}">
                  <a16:creationId xmlns:a16="http://schemas.microsoft.com/office/drawing/2014/main" id="{09E74EE5-EFFE-C435-5CF3-4EEBD1DD2427}"/>
                </a:ext>
              </a:extLst>
            </p:cNvPr>
            <p:cNvSpPr/>
            <p:nvPr/>
          </p:nvSpPr>
          <p:spPr>
            <a:xfrm>
              <a:off x="4540593" y="4485825"/>
              <a:ext cx="3257841" cy="1643513"/>
            </a:xfrm>
            <a:prstGeom prst="roundRect">
              <a:avLst>
                <a:gd name="adj" fmla="val 5254"/>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9AB7B4DC-6FA0-03FD-8FC8-02D07BB489DA}"/>
                </a:ext>
              </a:extLst>
            </p:cNvPr>
            <p:cNvSpPr txBox="1"/>
            <p:nvPr/>
          </p:nvSpPr>
          <p:spPr>
            <a:xfrm>
              <a:off x="4615774" y="5363435"/>
              <a:ext cx="2984254" cy="584775"/>
            </a:xfrm>
            <a:prstGeom prst="rect">
              <a:avLst/>
            </a:prstGeom>
            <a:noFill/>
          </p:spPr>
          <p:txBody>
            <a:bodyPr wrap="square" rtlCol="0">
              <a:spAutoFit/>
            </a:bodyPr>
            <a:lstStyle/>
            <a:p>
              <a:r>
                <a:rPr lang="zh-CN" altLang="en-US" sz="1600" dirty="0">
                  <a:latin typeface="+mj-ea"/>
                  <a:ea typeface="+mj-ea"/>
                </a:rPr>
                <a:t>拥有了全系列产品的自主知识产权</a:t>
              </a:r>
            </a:p>
          </p:txBody>
        </p:sp>
        <p:cxnSp>
          <p:nvCxnSpPr>
            <p:cNvPr id="45" name="直接连接符 44">
              <a:extLst>
                <a:ext uri="{FF2B5EF4-FFF2-40B4-BE49-F238E27FC236}">
                  <a16:creationId xmlns:a16="http://schemas.microsoft.com/office/drawing/2014/main" id="{4F2FA2FB-B834-6410-5CFC-2DD49F537ABE}"/>
                </a:ext>
              </a:extLst>
            </p:cNvPr>
            <p:cNvCxnSpPr>
              <a:cxnSpLocks/>
            </p:cNvCxnSpPr>
            <p:nvPr/>
          </p:nvCxnSpPr>
          <p:spPr>
            <a:xfrm>
              <a:off x="4759825" y="5021849"/>
              <a:ext cx="28193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23040FEA-23D7-FD1D-514B-00F5113B278C}"/>
                </a:ext>
              </a:extLst>
            </p:cNvPr>
            <p:cNvSpPr txBox="1"/>
            <p:nvPr/>
          </p:nvSpPr>
          <p:spPr>
            <a:xfrm>
              <a:off x="5213670" y="4585163"/>
              <a:ext cx="22239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6" name="iconfont-11420-2986185">
              <a:extLst>
                <a:ext uri="{FF2B5EF4-FFF2-40B4-BE49-F238E27FC236}">
                  <a16:creationId xmlns:a16="http://schemas.microsoft.com/office/drawing/2014/main" id="{222E40E7-9A84-E36C-65F6-7ADF6A92E0E7}"/>
                </a:ext>
              </a:extLst>
            </p:cNvPr>
            <p:cNvSpPr>
              <a:spLocks noChangeAspect="1"/>
            </p:cNvSpPr>
            <p:nvPr/>
          </p:nvSpPr>
          <p:spPr bwMode="auto">
            <a:xfrm>
              <a:off x="4853088" y="4591127"/>
              <a:ext cx="360582" cy="332495"/>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chemeClr val="accent1"/>
            </a:solidFill>
            <a:ln>
              <a:noFill/>
            </a:ln>
          </p:spPr>
          <p:txBody>
            <a:bodyPr/>
            <a:lstStyle/>
            <a:p>
              <a:endParaRPr lang="zh-CN" altLang="en-US" dirty="0"/>
            </a:p>
          </p:txBody>
        </p:sp>
      </p:grpSp>
      <p:grpSp>
        <p:nvGrpSpPr>
          <p:cNvPr id="8" name="组合 7">
            <a:extLst>
              <a:ext uri="{FF2B5EF4-FFF2-40B4-BE49-F238E27FC236}">
                <a16:creationId xmlns:a16="http://schemas.microsoft.com/office/drawing/2014/main" id="{09F98E71-1139-C8C8-839D-05E8F5261A18}"/>
              </a:ext>
            </a:extLst>
          </p:cNvPr>
          <p:cNvGrpSpPr/>
          <p:nvPr/>
        </p:nvGrpSpPr>
        <p:grpSpPr>
          <a:xfrm>
            <a:off x="8261059" y="4485825"/>
            <a:ext cx="3257841" cy="1643513"/>
            <a:chOff x="8261059" y="4485825"/>
            <a:chExt cx="3257841" cy="1643513"/>
          </a:xfrm>
        </p:grpSpPr>
        <p:sp>
          <p:nvSpPr>
            <p:cNvPr id="26" name="矩形: 圆角 25">
              <a:extLst>
                <a:ext uri="{FF2B5EF4-FFF2-40B4-BE49-F238E27FC236}">
                  <a16:creationId xmlns:a16="http://schemas.microsoft.com/office/drawing/2014/main" id="{08CAAEB9-7D9A-0F9B-BC4B-321925F95013}"/>
                </a:ext>
              </a:extLst>
            </p:cNvPr>
            <p:cNvSpPr/>
            <p:nvPr/>
          </p:nvSpPr>
          <p:spPr>
            <a:xfrm>
              <a:off x="8261059" y="4485825"/>
              <a:ext cx="3257841" cy="1643513"/>
            </a:xfrm>
            <a:prstGeom prst="roundRect">
              <a:avLst>
                <a:gd name="adj" fmla="val 7156"/>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576005CE-A90E-8489-0774-586F76ED4EF9}"/>
                </a:ext>
              </a:extLst>
            </p:cNvPr>
            <p:cNvSpPr txBox="1"/>
            <p:nvPr/>
          </p:nvSpPr>
          <p:spPr>
            <a:xfrm>
              <a:off x="8355082" y="5363435"/>
              <a:ext cx="2607170" cy="584775"/>
            </a:xfrm>
            <a:prstGeom prst="rect">
              <a:avLst/>
            </a:prstGeom>
            <a:noFill/>
          </p:spPr>
          <p:txBody>
            <a:bodyPr wrap="square" rtlCol="0">
              <a:spAutoFit/>
            </a:bodyPr>
            <a:lstStyle/>
            <a:p>
              <a:r>
                <a:rPr lang="zh-CN" altLang="en-US" sz="1600" dirty="0">
                  <a:latin typeface="+mj-ea"/>
                  <a:ea typeface="+mj-ea"/>
                </a:rPr>
                <a:t>一直保持在同行业领先优势 </a:t>
              </a:r>
            </a:p>
          </p:txBody>
        </p:sp>
        <p:cxnSp>
          <p:nvCxnSpPr>
            <p:cNvPr id="46" name="直接连接符 45">
              <a:extLst>
                <a:ext uri="{FF2B5EF4-FFF2-40B4-BE49-F238E27FC236}">
                  <a16:creationId xmlns:a16="http://schemas.microsoft.com/office/drawing/2014/main" id="{E0A0BDF4-F37C-4DBC-CF56-191E23F510B2}"/>
                </a:ext>
              </a:extLst>
            </p:cNvPr>
            <p:cNvCxnSpPr>
              <a:cxnSpLocks/>
            </p:cNvCxnSpPr>
            <p:nvPr/>
          </p:nvCxnSpPr>
          <p:spPr>
            <a:xfrm>
              <a:off x="8480291" y="5021849"/>
              <a:ext cx="28193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5817184D-C12C-7F44-3B9D-294871D0149A}"/>
                </a:ext>
              </a:extLst>
            </p:cNvPr>
            <p:cNvSpPr txBox="1"/>
            <p:nvPr/>
          </p:nvSpPr>
          <p:spPr>
            <a:xfrm>
              <a:off x="8801875" y="4585163"/>
              <a:ext cx="22239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 name="trophy-hand-drawn-sportive-cup_35488">
              <a:extLst>
                <a:ext uri="{FF2B5EF4-FFF2-40B4-BE49-F238E27FC236}">
                  <a16:creationId xmlns:a16="http://schemas.microsoft.com/office/drawing/2014/main" id="{A9F1046F-308D-7A5E-BD7D-B94FA27FFBE9}"/>
                </a:ext>
              </a:extLst>
            </p:cNvPr>
            <p:cNvSpPr>
              <a:spLocks noChangeAspect="1"/>
            </p:cNvSpPr>
            <p:nvPr/>
          </p:nvSpPr>
          <p:spPr bwMode="auto">
            <a:xfrm>
              <a:off x="8471511" y="4614100"/>
              <a:ext cx="374511" cy="342236"/>
            </a:xfrm>
            <a:custGeom>
              <a:avLst/>
              <a:gdLst>
                <a:gd name="connsiteX0" fmla="*/ 239741 w 476767"/>
                <a:gd name="connsiteY0" fmla="*/ 487086 h 607098"/>
                <a:gd name="connsiteX1" fmla="*/ 224638 w 476767"/>
                <a:gd name="connsiteY1" fmla="*/ 550063 h 607098"/>
                <a:gd name="connsiteX2" fmla="*/ 196172 w 476767"/>
                <a:gd name="connsiteY2" fmla="*/ 555181 h 607098"/>
                <a:gd name="connsiteX3" fmla="*/ 164776 w 476767"/>
                <a:gd name="connsiteY3" fmla="*/ 562676 h 607098"/>
                <a:gd name="connsiteX4" fmla="*/ 163403 w 476767"/>
                <a:gd name="connsiteY4" fmla="*/ 566150 h 607098"/>
                <a:gd name="connsiteX5" fmla="*/ 223997 w 476767"/>
                <a:gd name="connsiteY5" fmla="*/ 575290 h 607098"/>
                <a:gd name="connsiteX6" fmla="*/ 237544 w 476767"/>
                <a:gd name="connsiteY6" fmla="*/ 574924 h 607098"/>
                <a:gd name="connsiteX7" fmla="*/ 240198 w 476767"/>
                <a:gd name="connsiteY7" fmla="*/ 575016 h 607098"/>
                <a:gd name="connsiteX8" fmla="*/ 242853 w 476767"/>
                <a:gd name="connsiteY8" fmla="*/ 574924 h 607098"/>
                <a:gd name="connsiteX9" fmla="*/ 256399 w 476767"/>
                <a:gd name="connsiteY9" fmla="*/ 575290 h 607098"/>
                <a:gd name="connsiteX10" fmla="*/ 317085 w 476767"/>
                <a:gd name="connsiteY10" fmla="*/ 565967 h 607098"/>
                <a:gd name="connsiteX11" fmla="*/ 315621 w 476767"/>
                <a:gd name="connsiteY11" fmla="*/ 562676 h 607098"/>
                <a:gd name="connsiteX12" fmla="*/ 281845 w 476767"/>
                <a:gd name="connsiteY12" fmla="*/ 555181 h 607098"/>
                <a:gd name="connsiteX13" fmla="*/ 279923 w 476767"/>
                <a:gd name="connsiteY13" fmla="*/ 555181 h 607098"/>
                <a:gd name="connsiteX14" fmla="*/ 275072 w 476767"/>
                <a:gd name="connsiteY14" fmla="*/ 554450 h 607098"/>
                <a:gd name="connsiteX15" fmla="*/ 250084 w 476767"/>
                <a:gd name="connsiteY15" fmla="*/ 544578 h 607098"/>
                <a:gd name="connsiteX16" fmla="*/ 239741 w 476767"/>
                <a:gd name="connsiteY16" fmla="*/ 487086 h 607098"/>
                <a:gd name="connsiteX17" fmla="*/ 68588 w 476767"/>
                <a:gd name="connsiteY17" fmla="*/ 68712 h 607098"/>
                <a:gd name="connsiteX18" fmla="*/ 31414 w 476767"/>
                <a:gd name="connsiteY18" fmla="*/ 114985 h 607098"/>
                <a:gd name="connsiteX19" fmla="*/ 97134 w 476767"/>
                <a:gd name="connsiteY19" fmla="*/ 234174 h 607098"/>
                <a:gd name="connsiteX20" fmla="*/ 129628 w 476767"/>
                <a:gd name="connsiteY20" fmla="*/ 289930 h 607098"/>
                <a:gd name="connsiteX21" fmla="*/ 108576 w 476767"/>
                <a:gd name="connsiteY21" fmla="*/ 214340 h 607098"/>
                <a:gd name="connsiteX22" fmla="*/ 96036 w 476767"/>
                <a:gd name="connsiteY22" fmla="*/ 69283 h 607098"/>
                <a:gd name="connsiteX23" fmla="*/ 68588 w 476767"/>
                <a:gd name="connsiteY23" fmla="*/ 68712 h 607098"/>
                <a:gd name="connsiteX24" fmla="*/ 408045 w 476767"/>
                <a:gd name="connsiteY24" fmla="*/ 68699 h 607098"/>
                <a:gd name="connsiteX25" fmla="*/ 380517 w 476767"/>
                <a:gd name="connsiteY25" fmla="*/ 69283 h 607098"/>
                <a:gd name="connsiteX26" fmla="*/ 368068 w 476767"/>
                <a:gd name="connsiteY26" fmla="*/ 214340 h 607098"/>
                <a:gd name="connsiteX27" fmla="*/ 346375 w 476767"/>
                <a:gd name="connsiteY27" fmla="*/ 291392 h 607098"/>
                <a:gd name="connsiteX28" fmla="*/ 379601 w 476767"/>
                <a:gd name="connsiteY28" fmla="*/ 234174 h 607098"/>
                <a:gd name="connsiteX29" fmla="*/ 445321 w 476767"/>
                <a:gd name="connsiteY29" fmla="*/ 114985 h 607098"/>
                <a:gd name="connsiteX30" fmla="*/ 408045 w 476767"/>
                <a:gd name="connsiteY30" fmla="*/ 68699 h 607098"/>
                <a:gd name="connsiteX31" fmla="*/ 267929 w 476767"/>
                <a:gd name="connsiteY31" fmla="*/ 43995 h 607098"/>
                <a:gd name="connsiteX32" fmla="*/ 306834 w 476767"/>
                <a:gd name="connsiteY32" fmla="*/ 43995 h 607098"/>
                <a:gd name="connsiteX33" fmla="*/ 312235 w 476767"/>
                <a:gd name="connsiteY33" fmla="*/ 45092 h 607098"/>
                <a:gd name="connsiteX34" fmla="*/ 328437 w 476767"/>
                <a:gd name="connsiteY34" fmla="*/ 53956 h 607098"/>
                <a:gd name="connsiteX35" fmla="*/ 321663 w 476767"/>
                <a:gd name="connsiteY35" fmla="*/ 204834 h 607098"/>
                <a:gd name="connsiteX36" fmla="*/ 295483 w 476767"/>
                <a:gd name="connsiteY36" fmla="*/ 197706 h 607098"/>
                <a:gd name="connsiteX37" fmla="*/ 303630 w 476767"/>
                <a:gd name="connsiteY37" fmla="*/ 71045 h 607098"/>
                <a:gd name="connsiteX38" fmla="*/ 267929 w 476767"/>
                <a:gd name="connsiteY38" fmla="*/ 71045 h 607098"/>
                <a:gd name="connsiteX39" fmla="*/ 267929 w 476767"/>
                <a:gd name="connsiteY39" fmla="*/ 43995 h 607098"/>
                <a:gd name="connsiteX40" fmla="*/ 137408 w 476767"/>
                <a:gd name="connsiteY40" fmla="*/ 29066 h 607098"/>
                <a:gd name="connsiteX41" fmla="*/ 143815 w 476767"/>
                <a:gd name="connsiteY41" fmla="*/ 234905 h 607098"/>
                <a:gd name="connsiteX42" fmla="*/ 217132 w 476767"/>
                <a:gd name="connsiteY42" fmla="*/ 405555 h 607098"/>
                <a:gd name="connsiteX43" fmla="*/ 219604 w 476767"/>
                <a:gd name="connsiteY43" fmla="*/ 408205 h 607098"/>
                <a:gd name="connsiteX44" fmla="*/ 231961 w 476767"/>
                <a:gd name="connsiteY44" fmla="*/ 413324 h 607098"/>
                <a:gd name="connsiteX45" fmla="*/ 235347 w 476767"/>
                <a:gd name="connsiteY45" fmla="*/ 413689 h 607098"/>
                <a:gd name="connsiteX46" fmla="*/ 239192 w 476767"/>
                <a:gd name="connsiteY46" fmla="*/ 413872 h 607098"/>
                <a:gd name="connsiteX47" fmla="*/ 251365 w 476767"/>
                <a:gd name="connsiteY47" fmla="*/ 412227 h 607098"/>
                <a:gd name="connsiteX48" fmla="*/ 257132 w 476767"/>
                <a:gd name="connsiteY48" fmla="*/ 409028 h 607098"/>
                <a:gd name="connsiteX49" fmla="*/ 332829 w 476767"/>
                <a:gd name="connsiteY49" fmla="*/ 234905 h 607098"/>
                <a:gd name="connsiteX50" fmla="*/ 339236 w 476767"/>
                <a:gd name="connsiteY50" fmla="*/ 29066 h 607098"/>
                <a:gd name="connsiteX51" fmla="*/ 133747 w 476767"/>
                <a:gd name="connsiteY51" fmla="*/ 0 h 607098"/>
                <a:gd name="connsiteX52" fmla="*/ 342806 w 476767"/>
                <a:gd name="connsiteY52" fmla="*/ 0 h 607098"/>
                <a:gd name="connsiteX53" fmla="*/ 346284 w 476767"/>
                <a:gd name="connsiteY53" fmla="*/ 365 h 607098"/>
                <a:gd name="connsiteX54" fmla="*/ 360837 w 476767"/>
                <a:gd name="connsiteY54" fmla="*/ 7220 h 607098"/>
                <a:gd name="connsiteX55" fmla="*/ 375299 w 476767"/>
                <a:gd name="connsiteY55" fmla="*/ 43416 h 607098"/>
                <a:gd name="connsiteX56" fmla="*/ 379876 w 476767"/>
                <a:gd name="connsiteY56" fmla="*/ 42319 h 607098"/>
                <a:gd name="connsiteX57" fmla="*/ 474245 w 476767"/>
                <a:gd name="connsiteY57" fmla="*/ 79520 h 607098"/>
                <a:gd name="connsiteX58" fmla="*/ 443765 w 476767"/>
                <a:gd name="connsiteY58" fmla="*/ 181800 h 607098"/>
                <a:gd name="connsiteX59" fmla="*/ 370265 w 476767"/>
                <a:gd name="connsiteY59" fmla="*/ 303000 h 607098"/>
                <a:gd name="connsiteX60" fmla="*/ 379876 w 476767"/>
                <a:gd name="connsiteY60" fmla="*/ 365337 h 607098"/>
                <a:gd name="connsiteX61" fmla="*/ 379876 w 476767"/>
                <a:gd name="connsiteY61" fmla="*/ 392392 h 607098"/>
                <a:gd name="connsiteX62" fmla="*/ 331089 w 476767"/>
                <a:gd name="connsiteY62" fmla="*/ 331792 h 607098"/>
                <a:gd name="connsiteX63" fmla="*/ 283768 w 476767"/>
                <a:gd name="connsiteY63" fmla="*/ 421550 h 607098"/>
                <a:gd name="connsiteX64" fmla="*/ 280381 w 476767"/>
                <a:gd name="connsiteY64" fmla="*/ 427765 h 607098"/>
                <a:gd name="connsiteX65" fmla="*/ 257956 w 476767"/>
                <a:gd name="connsiteY65" fmla="*/ 458294 h 607098"/>
                <a:gd name="connsiteX66" fmla="*/ 278276 w 476767"/>
                <a:gd name="connsiteY66" fmla="*/ 523373 h 607098"/>
                <a:gd name="connsiteX67" fmla="*/ 279649 w 476767"/>
                <a:gd name="connsiteY67" fmla="*/ 523282 h 607098"/>
                <a:gd name="connsiteX68" fmla="*/ 282211 w 476767"/>
                <a:gd name="connsiteY68" fmla="*/ 523190 h 607098"/>
                <a:gd name="connsiteX69" fmla="*/ 349030 w 476767"/>
                <a:gd name="connsiteY69" fmla="*/ 566150 h 607098"/>
                <a:gd name="connsiteX70" fmla="*/ 341799 w 476767"/>
                <a:gd name="connsiteY70" fmla="*/ 583973 h 607098"/>
                <a:gd name="connsiteX71" fmla="*/ 250633 w 476767"/>
                <a:gd name="connsiteY71" fmla="*/ 607098 h 607098"/>
                <a:gd name="connsiteX72" fmla="*/ 242029 w 476767"/>
                <a:gd name="connsiteY72" fmla="*/ 606824 h 607098"/>
                <a:gd name="connsiteX73" fmla="*/ 240198 w 476767"/>
                <a:gd name="connsiteY73" fmla="*/ 606641 h 607098"/>
                <a:gd name="connsiteX74" fmla="*/ 238459 w 476767"/>
                <a:gd name="connsiteY74" fmla="*/ 606824 h 607098"/>
                <a:gd name="connsiteX75" fmla="*/ 229764 w 476767"/>
                <a:gd name="connsiteY75" fmla="*/ 607098 h 607098"/>
                <a:gd name="connsiteX76" fmla="*/ 138598 w 476767"/>
                <a:gd name="connsiteY76" fmla="*/ 583973 h 607098"/>
                <a:gd name="connsiteX77" fmla="*/ 131459 w 476767"/>
                <a:gd name="connsiteY77" fmla="*/ 566150 h 607098"/>
                <a:gd name="connsiteX78" fmla="*/ 198277 w 476767"/>
                <a:gd name="connsiteY78" fmla="*/ 523190 h 607098"/>
                <a:gd name="connsiteX79" fmla="*/ 198917 w 476767"/>
                <a:gd name="connsiteY79" fmla="*/ 523190 h 607098"/>
                <a:gd name="connsiteX80" fmla="*/ 219421 w 476767"/>
                <a:gd name="connsiteY80" fmla="*/ 463047 h 607098"/>
                <a:gd name="connsiteX81" fmla="*/ 197819 w 476767"/>
                <a:gd name="connsiteY81" fmla="*/ 428954 h 607098"/>
                <a:gd name="connsiteX82" fmla="*/ 146104 w 476767"/>
                <a:gd name="connsiteY82" fmla="*/ 333712 h 607098"/>
                <a:gd name="connsiteX83" fmla="*/ 96859 w 476767"/>
                <a:gd name="connsiteY83" fmla="*/ 392392 h 607098"/>
                <a:gd name="connsiteX84" fmla="*/ 96859 w 476767"/>
                <a:gd name="connsiteY84" fmla="*/ 365337 h 607098"/>
                <a:gd name="connsiteX85" fmla="*/ 106470 w 476767"/>
                <a:gd name="connsiteY85" fmla="*/ 303000 h 607098"/>
                <a:gd name="connsiteX86" fmla="*/ 32970 w 476767"/>
                <a:gd name="connsiteY86" fmla="*/ 181800 h 607098"/>
                <a:gd name="connsiteX87" fmla="*/ 2490 w 476767"/>
                <a:gd name="connsiteY87" fmla="*/ 79520 h 607098"/>
                <a:gd name="connsiteX88" fmla="*/ 96859 w 476767"/>
                <a:gd name="connsiteY88" fmla="*/ 42319 h 607098"/>
                <a:gd name="connsiteX89" fmla="*/ 101345 w 476767"/>
                <a:gd name="connsiteY89" fmla="*/ 43416 h 607098"/>
                <a:gd name="connsiteX90" fmla="*/ 115715 w 476767"/>
                <a:gd name="connsiteY90" fmla="*/ 7220 h 607098"/>
                <a:gd name="connsiteX91" fmla="*/ 130360 w 476767"/>
                <a:gd name="connsiteY91" fmla="*/ 365 h 607098"/>
                <a:gd name="connsiteX92" fmla="*/ 133747 w 476767"/>
                <a:gd name="connsiteY92" fmla="*/ 0 h 60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76767" h="607098">
                  <a:moveTo>
                    <a:pt x="239741" y="487086"/>
                  </a:moveTo>
                  <a:cubicBezTo>
                    <a:pt x="231137" y="506738"/>
                    <a:pt x="226011" y="527760"/>
                    <a:pt x="224638" y="550063"/>
                  </a:cubicBezTo>
                  <a:cubicBezTo>
                    <a:pt x="223631" y="566789"/>
                    <a:pt x="200199" y="568526"/>
                    <a:pt x="196172" y="555181"/>
                  </a:cubicBezTo>
                  <a:cubicBezTo>
                    <a:pt x="181160" y="555455"/>
                    <a:pt x="168987" y="558289"/>
                    <a:pt x="164776" y="562676"/>
                  </a:cubicBezTo>
                  <a:cubicBezTo>
                    <a:pt x="163769" y="563773"/>
                    <a:pt x="163312" y="564778"/>
                    <a:pt x="163403" y="566150"/>
                  </a:cubicBezTo>
                  <a:cubicBezTo>
                    <a:pt x="164776" y="568983"/>
                    <a:pt x="181435" y="575290"/>
                    <a:pt x="223997" y="575290"/>
                  </a:cubicBezTo>
                  <a:cubicBezTo>
                    <a:pt x="230313" y="575290"/>
                    <a:pt x="235347" y="575107"/>
                    <a:pt x="237544" y="574924"/>
                  </a:cubicBezTo>
                  <a:cubicBezTo>
                    <a:pt x="238551" y="574924"/>
                    <a:pt x="239375" y="574924"/>
                    <a:pt x="240198" y="575016"/>
                  </a:cubicBezTo>
                  <a:cubicBezTo>
                    <a:pt x="241022" y="574924"/>
                    <a:pt x="241937" y="574924"/>
                    <a:pt x="242853" y="574924"/>
                  </a:cubicBezTo>
                  <a:cubicBezTo>
                    <a:pt x="245141" y="575107"/>
                    <a:pt x="250175" y="575290"/>
                    <a:pt x="256399" y="575290"/>
                  </a:cubicBezTo>
                  <a:cubicBezTo>
                    <a:pt x="299053" y="575290"/>
                    <a:pt x="315712" y="568983"/>
                    <a:pt x="317085" y="565967"/>
                  </a:cubicBezTo>
                  <a:cubicBezTo>
                    <a:pt x="317177" y="564778"/>
                    <a:pt x="316719" y="563773"/>
                    <a:pt x="315621" y="562676"/>
                  </a:cubicBezTo>
                  <a:cubicBezTo>
                    <a:pt x="311227" y="558106"/>
                    <a:pt x="297955" y="555181"/>
                    <a:pt x="281845" y="555181"/>
                  </a:cubicBezTo>
                  <a:lnTo>
                    <a:pt x="279923" y="555181"/>
                  </a:lnTo>
                  <a:cubicBezTo>
                    <a:pt x="278184" y="555181"/>
                    <a:pt x="276628" y="554816"/>
                    <a:pt x="275072" y="554450"/>
                  </a:cubicBezTo>
                  <a:cubicBezTo>
                    <a:pt x="267017" y="562311"/>
                    <a:pt x="249809" y="559111"/>
                    <a:pt x="250084" y="544578"/>
                  </a:cubicBezTo>
                  <a:cubicBezTo>
                    <a:pt x="250450" y="523830"/>
                    <a:pt x="246972" y="504635"/>
                    <a:pt x="239741" y="487086"/>
                  </a:cubicBezTo>
                  <a:close/>
                  <a:moveTo>
                    <a:pt x="68588" y="68712"/>
                  </a:moveTo>
                  <a:cubicBezTo>
                    <a:pt x="41832" y="70254"/>
                    <a:pt x="20225" y="80023"/>
                    <a:pt x="31414" y="114985"/>
                  </a:cubicBezTo>
                  <a:cubicBezTo>
                    <a:pt x="45144" y="158035"/>
                    <a:pt x="73244" y="196333"/>
                    <a:pt x="97134" y="234174"/>
                  </a:cubicBezTo>
                  <a:cubicBezTo>
                    <a:pt x="105647" y="247793"/>
                    <a:pt x="118827" y="268267"/>
                    <a:pt x="129628" y="289930"/>
                  </a:cubicBezTo>
                  <a:cubicBezTo>
                    <a:pt x="121115" y="264794"/>
                    <a:pt x="114159" y="239384"/>
                    <a:pt x="108576" y="214340"/>
                  </a:cubicBezTo>
                  <a:cubicBezTo>
                    <a:pt x="98324" y="168729"/>
                    <a:pt x="89445" y="117270"/>
                    <a:pt x="96036" y="69283"/>
                  </a:cubicBezTo>
                  <a:cubicBezTo>
                    <a:pt x="86997" y="68598"/>
                    <a:pt x="77507" y="68198"/>
                    <a:pt x="68588" y="68712"/>
                  </a:cubicBezTo>
                  <a:close/>
                  <a:moveTo>
                    <a:pt x="408045" y="68699"/>
                  </a:moveTo>
                  <a:cubicBezTo>
                    <a:pt x="399098" y="68192"/>
                    <a:pt x="389579" y="68598"/>
                    <a:pt x="380517" y="69283"/>
                  </a:cubicBezTo>
                  <a:cubicBezTo>
                    <a:pt x="387107" y="117270"/>
                    <a:pt x="378228" y="168729"/>
                    <a:pt x="368068" y="214340"/>
                  </a:cubicBezTo>
                  <a:cubicBezTo>
                    <a:pt x="362302" y="239841"/>
                    <a:pt x="355071" y="265799"/>
                    <a:pt x="346375" y="291392"/>
                  </a:cubicBezTo>
                  <a:cubicBezTo>
                    <a:pt x="357359" y="269181"/>
                    <a:pt x="370906" y="248067"/>
                    <a:pt x="379601" y="234174"/>
                  </a:cubicBezTo>
                  <a:cubicBezTo>
                    <a:pt x="403491" y="196333"/>
                    <a:pt x="431591" y="158035"/>
                    <a:pt x="445321" y="114985"/>
                  </a:cubicBezTo>
                  <a:cubicBezTo>
                    <a:pt x="456579" y="79954"/>
                    <a:pt x="434886" y="70220"/>
                    <a:pt x="408045" y="68699"/>
                  </a:cubicBezTo>
                  <a:close/>
                  <a:moveTo>
                    <a:pt x="267929" y="43995"/>
                  </a:moveTo>
                  <a:lnTo>
                    <a:pt x="306834" y="43995"/>
                  </a:lnTo>
                  <a:cubicBezTo>
                    <a:pt x="308939" y="43995"/>
                    <a:pt x="310679" y="44361"/>
                    <a:pt x="312235" y="45092"/>
                  </a:cubicBezTo>
                  <a:cubicBezTo>
                    <a:pt x="319009" y="42716"/>
                    <a:pt x="326881" y="44909"/>
                    <a:pt x="328437" y="53956"/>
                  </a:cubicBezTo>
                  <a:cubicBezTo>
                    <a:pt x="336676" y="104949"/>
                    <a:pt x="335028" y="154937"/>
                    <a:pt x="321663" y="204834"/>
                  </a:cubicBezTo>
                  <a:cubicBezTo>
                    <a:pt x="317086" y="221740"/>
                    <a:pt x="290997" y="214521"/>
                    <a:pt x="295483" y="197706"/>
                  </a:cubicBezTo>
                  <a:cubicBezTo>
                    <a:pt x="306742" y="155760"/>
                    <a:pt x="309305" y="113722"/>
                    <a:pt x="303630" y="71045"/>
                  </a:cubicBezTo>
                  <a:lnTo>
                    <a:pt x="267929" y="71045"/>
                  </a:lnTo>
                  <a:cubicBezTo>
                    <a:pt x="250445" y="71045"/>
                    <a:pt x="250445" y="43995"/>
                    <a:pt x="267929" y="43995"/>
                  </a:cubicBezTo>
                  <a:close/>
                  <a:moveTo>
                    <a:pt x="137408" y="29066"/>
                  </a:moveTo>
                  <a:cubicBezTo>
                    <a:pt x="108393" y="90763"/>
                    <a:pt x="126150" y="172934"/>
                    <a:pt x="143815" y="234905"/>
                  </a:cubicBezTo>
                  <a:cubicBezTo>
                    <a:pt x="160566" y="294134"/>
                    <a:pt x="182991" y="353820"/>
                    <a:pt x="217132" y="405555"/>
                  </a:cubicBezTo>
                  <a:cubicBezTo>
                    <a:pt x="218048" y="406286"/>
                    <a:pt x="218871" y="407200"/>
                    <a:pt x="219604" y="408205"/>
                  </a:cubicBezTo>
                  <a:cubicBezTo>
                    <a:pt x="223723" y="411039"/>
                    <a:pt x="227567" y="412593"/>
                    <a:pt x="231961" y="413324"/>
                  </a:cubicBezTo>
                  <a:cubicBezTo>
                    <a:pt x="233059" y="413415"/>
                    <a:pt x="234157" y="413598"/>
                    <a:pt x="235347" y="413689"/>
                  </a:cubicBezTo>
                  <a:cubicBezTo>
                    <a:pt x="236629" y="413781"/>
                    <a:pt x="237819" y="413872"/>
                    <a:pt x="239192" y="413872"/>
                  </a:cubicBezTo>
                  <a:cubicBezTo>
                    <a:pt x="243219" y="413598"/>
                    <a:pt x="247338" y="412958"/>
                    <a:pt x="251365" y="412227"/>
                  </a:cubicBezTo>
                  <a:cubicBezTo>
                    <a:pt x="253013" y="410764"/>
                    <a:pt x="254935" y="409668"/>
                    <a:pt x="257132" y="409028"/>
                  </a:cubicBezTo>
                  <a:cubicBezTo>
                    <a:pt x="292646" y="356563"/>
                    <a:pt x="315621" y="295505"/>
                    <a:pt x="332829" y="234905"/>
                  </a:cubicBezTo>
                  <a:cubicBezTo>
                    <a:pt x="350403" y="172934"/>
                    <a:pt x="368160" y="90763"/>
                    <a:pt x="339236" y="29066"/>
                  </a:cubicBezTo>
                  <a:close/>
                  <a:moveTo>
                    <a:pt x="133747" y="0"/>
                  </a:moveTo>
                  <a:lnTo>
                    <a:pt x="342806" y="0"/>
                  </a:lnTo>
                  <a:cubicBezTo>
                    <a:pt x="344087" y="0"/>
                    <a:pt x="345185" y="91"/>
                    <a:pt x="346284" y="365"/>
                  </a:cubicBezTo>
                  <a:cubicBezTo>
                    <a:pt x="351593" y="-823"/>
                    <a:pt x="357451" y="914"/>
                    <a:pt x="360837" y="7220"/>
                  </a:cubicBezTo>
                  <a:cubicBezTo>
                    <a:pt x="367153" y="18829"/>
                    <a:pt x="371913" y="30894"/>
                    <a:pt x="375299" y="43416"/>
                  </a:cubicBezTo>
                  <a:cubicBezTo>
                    <a:pt x="376672" y="42868"/>
                    <a:pt x="378137" y="42411"/>
                    <a:pt x="379876" y="42319"/>
                  </a:cubicBezTo>
                  <a:cubicBezTo>
                    <a:pt x="413926" y="39669"/>
                    <a:pt x="461797" y="40126"/>
                    <a:pt x="474245" y="79520"/>
                  </a:cubicBezTo>
                  <a:cubicBezTo>
                    <a:pt x="484863" y="112974"/>
                    <a:pt x="459509" y="154196"/>
                    <a:pt x="443765" y="181800"/>
                  </a:cubicBezTo>
                  <a:cubicBezTo>
                    <a:pt x="420425" y="222931"/>
                    <a:pt x="392599" y="261321"/>
                    <a:pt x="370265" y="303000"/>
                  </a:cubicBezTo>
                  <a:cubicBezTo>
                    <a:pt x="356993" y="327862"/>
                    <a:pt x="338595" y="363692"/>
                    <a:pt x="379876" y="365337"/>
                  </a:cubicBezTo>
                  <a:cubicBezTo>
                    <a:pt x="397359" y="365977"/>
                    <a:pt x="397359" y="393032"/>
                    <a:pt x="379876" y="392392"/>
                  </a:cubicBezTo>
                  <a:cubicBezTo>
                    <a:pt x="331639" y="390473"/>
                    <a:pt x="323584" y="363783"/>
                    <a:pt x="331089" y="331792"/>
                  </a:cubicBezTo>
                  <a:cubicBezTo>
                    <a:pt x="317909" y="363326"/>
                    <a:pt x="302349" y="393855"/>
                    <a:pt x="283768" y="421550"/>
                  </a:cubicBezTo>
                  <a:cubicBezTo>
                    <a:pt x="283035" y="423744"/>
                    <a:pt x="281937" y="425937"/>
                    <a:pt x="280381" y="427765"/>
                  </a:cubicBezTo>
                  <a:cubicBezTo>
                    <a:pt x="272326" y="437546"/>
                    <a:pt x="265003" y="447783"/>
                    <a:pt x="257956" y="458294"/>
                  </a:cubicBezTo>
                  <a:cubicBezTo>
                    <a:pt x="269031" y="478220"/>
                    <a:pt x="275987" y="500065"/>
                    <a:pt x="278276" y="523373"/>
                  </a:cubicBezTo>
                  <a:cubicBezTo>
                    <a:pt x="278733" y="523373"/>
                    <a:pt x="279191" y="523282"/>
                    <a:pt x="279649" y="523282"/>
                  </a:cubicBezTo>
                  <a:lnTo>
                    <a:pt x="282211" y="523190"/>
                  </a:lnTo>
                  <a:cubicBezTo>
                    <a:pt x="313698" y="523190"/>
                    <a:pt x="347840" y="534524"/>
                    <a:pt x="349030" y="566150"/>
                  </a:cubicBezTo>
                  <a:cubicBezTo>
                    <a:pt x="349304" y="572731"/>
                    <a:pt x="346833" y="578763"/>
                    <a:pt x="341799" y="583973"/>
                  </a:cubicBezTo>
                  <a:cubicBezTo>
                    <a:pt x="319740" y="606824"/>
                    <a:pt x="253470" y="607098"/>
                    <a:pt x="250633" y="607098"/>
                  </a:cubicBezTo>
                  <a:cubicBezTo>
                    <a:pt x="247246" y="607098"/>
                    <a:pt x="244317" y="607007"/>
                    <a:pt x="242029" y="606824"/>
                  </a:cubicBezTo>
                  <a:cubicBezTo>
                    <a:pt x="241388" y="606824"/>
                    <a:pt x="240839" y="606732"/>
                    <a:pt x="240198" y="606641"/>
                  </a:cubicBezTo>
                  <a:cubicBezTo>
                    <a:pt x="239649" y="606732"/>
                    <a:pt x="239100" y="606824"/>
                    <a:pt x="238459" y="606824"/>
                  </a:cubicBezTo>
                  <a:cubicBezTo>
                    <a:pt x="236171" y="607007"/>
                    <a:pt x="233242" y="607098"/>
                    <a:pt x="229764" y="607098"/>
                  </a:cubicBezTo>
                  <a:cubicBezTo>
                    <a:pt x="226926" y="607098"/>
                    <a:pt x="160749" y="606824"/>
                    <a:pt x="138598" y="583973"/>
                  </a:cubicBezTo>
                  <a:cubicBezTo>
                    <a:pt x="133564" y="578763"/>
                    <a:pt x="131184" y="572731"/>
                    <a:pt x="131459" y="566150"/>
                  </a:cubicBezTo>
                  <a:cubicBezTo>
                    <a:pt x="132648" y="534524"/>
                    <a:pt x="166698" y="523190"/>
                    <a:pt x="198277" y="523190"/>
                  </a:cubicBezTo>
                  <a:lnTo>
                    <a:pt x="198917" y="523190"/>
                  </a:lnTo>
                  <a:cubicBezTo>
                    <a:pt x="202762" y="501985"/>
                    <a:pt x="209718" y="481876"/>
                    <a:pt x="219421" y="463047"/>
                  </a:cubicBezTo>
                  <a:cubicBezTo>
                    <a:pt x="210634" y="452718"/>
                    <a:pt x="203952" y="441019"/>
                    <a:pt x="197819" y="428954"/>
                  </a:cubicBezTo>
                  <a:cubicBezTo>
                    <a:pt x="177408" y="399888"/>
                    <a:pt x="160291" y="367439"/>
                    <a:pt x="146104" y="333712"/>
                  </a:cubicBezTo>
                  <a:cubicBezTo>
                    <a:pt x="152877" y="364880"/>
                    <a:pt x="144090" y="390564"/>
                    <a:pt x="96859" y="392392"/>
                  </a:cubicBezTo>
                  <a:cubicBezTo>
                    <a:pt x="79377" y="393032"/>
                    <a:pt x="79377" y="365977"/>
                    <a:pt x="96859" y="365337"/>
                  </a:cubicBezTo>
                  <a:cubicBezTo>
                    <a:pt x="138140" y="363692"/>
                    <a:pt x="119834" y="327862"/>
                    <a:pt x="106470" y="303000"/>
                  </a:cubicBezTo>
                  <a:cubicBezTo>
                    <a:pt x="84137" y="261321"/>
                    <a:pt x="56311" y="222931"/>
                    <a:pt x="32970" y="181800"/>
                  </a:cubicBezTo>
                  <a:cubicBezTo>
                    <a:pt x="17227" y="154196"/>
                    <a:pt x="-8036" y="112974"/>
                    <a:pt x="2490" y="79520"/>
                  </a:cubicBezTo>
                  <a:cubicBezTo>
                    <a:pt x="14938" y="40126"/>
                    <a:pt x="62810" y="39669"/>
                    <a:pt x="96859" y="42319"/>
                  </a:cubicBezTo>
                  <a:cubicBezTo>
                    <a:pt x="98507" y="42411"/>
                    <a:pt x="99972" y="42868"/>
                    <a:pt x="101345" y="43416"/>
                  </a:cubicBezTo>
                  <a:cubicBezTo>
                    <a:pt x="104731" y="30894"/>
                    <a:pt x="109399" y="18737"/>
                    <a:pt x="115715" y="7220"/>
                  </a:cubicBezTo>
                  <a:cubicBezTo>
                    <a:pt x="119193" y="914"/>
                    <a:pt x="124960" y="-823"/>
                    <a:pt x="130360" y="365"/>
                  </a:cubicBezTo>
                  <a:cubicBezTo>
                    <a:pt x="131367" y="91"/>
                    <a:pt x="132557" y="0"/>
                    <a:pt x="133747" y="0"/>
                  </a:cubicBezTo>
                  <a:close/>
                </a:path>
              </a:pathLst>
            </a:custGeom>
            <a:solidFill>
              <a:schemeClr val="accent1"/>
            </a:solidFill>
            <a:ln>
              <a:noFill/>
            </a:ln>
          </p:spPr>
        </p:sp>
      </p:grpSp>
    </p:spTree>
    <p:custDataLst>
      <p:tags r:id="rId1"/>
    </p:custDataLst>
    <p:extLst>
      <p:ext uri="{BB962C8B-B14F-4D97-AF65-F5344CB8AC3E}">
        <p14:creationId xmlns:p14="http://schemas.microsoft.com/office/powerpoint/2010/main" val="2210053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0EBDFE49-2B75-A77B-E445-972B53755BE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38954" y="-74367"/>
            <a:ext cx="4753046" cy="7078575"/>
          </a:xfrm>
          <a:prstGeom prst="rect">
            <a:avLst/>
          </a:prstGeom>
        </p:spPr>
      </p:pic>
      <p:sp>
        <p:nvSpPr>
          <p:cNvPr id="2" name="标题 1">
            <a:extLst>
              <a:ext uri="{FF2B5EF4-FFF2-40B4-BE49-F238E27FC236}">
                <a16:creationId xmlns:a16="http://schemas.microsoft.com/office/drawing/2014/main" id="{AC7171E4-21BC-BFD6-77C3-B9DFE98F57C6}"/>
              </a:ext>
            </a:extLst>
          </p:cNvPr>
          <p:cNvSpPr>
            <a:spLocks noGrp="1"/>
          </p:cNvSpPr>
          <p:nvPr>
            <p:ph type="title"/>
          </p:nvPr>
        </p:nvSpPr>
        <p:spPr/>
        <p:txBody>
          <a:bodyPr/>
          <a:lstStyle/>
          <a:p>
            <a:r>
              <a:rPr lang="zh-CN" altLang="en-US" dirty="0"/>
              <a:t>单击此处添加标题</a:t>
            </a:r>
          </a:p>
        </p:txBody>
      </p:sp>
      <p:sp>
        <p:nvSpPr>
          <p:cNvPr id="4" name="矩形 3">
            <a:extLst>
              <a:ext uri="{FF2B5EF4-FFF2-40B4-BE49-F238E27FC236}">
                <a16:creationId xmlns:a16="http://schemas.microsoft.com/office/drawing/2014/main" id="{EB315836-3001-5667-526E-8CF6A1155B50}"/>
              </a:ext>
            </a:extLst>
          </p:cNvPr>
          <p:cNvSpPr/>
          <p:nvPr/>
        </p:nvSpPr>
        <p:spPr>
          <a:xfrm>
            <a:off x="7447315" y="-69257"/>
            <a:ext cx="4763273" cy="7078575"/>
          </a:xfrm>
          <a:prstGeom prst="rect">
            <a:avLst/>
          </a:prstGeom>
          <a:gradFill flip="none" rotWithShape="1">
            <a:gsLst>
              <a:gs pos="100000">
                <a:schemeClr val="accent1">
                  <a:lumMod val="75000"/>
                  <a:alpha val="50000"/>
                </a:schemeClr>
              </a:gs>
              <a:gs pos="0">
                <a:schemeClr val="accent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30386A92-E5A6-5346-D909-6D21B236BB16}"/>
              </a:ext>
            </a:extLst>
          </p:cNvPr>
          <p:cNvSpPr txBox="1"/>
          <p:nvPr/>
        </p:nvSpPr>
        <p:spPr>
          <a:xfrm>
            <a:off x="757238" y="1343327"/>
            <a:ext cx="4629150" cy="947311"/>
          </a:xfrm>
          <a:prstGeom prst="rect">
            <a:avLst/>
          </a:prstGeom>
          <a:noFill/>
        </p:spPr>
        <p:txBody>
          <a:bodyPr wrap="square" rtlCol="0">
            <a:spAutoFit/>
          </a:bodyPr>
          <a:lstStyle>
            <a:defPPr>
              <a:defRPr lang="zh-CN"/>
            </a:defPPr>
            <a:lvl1pPr>
              <a:lnSpc>
                <a:spcPct val="120000"/>
              </a:lnSpc>
              <a:defRPr sz="2800">
                <a:gradFill>
                  <a:gsLst>
                    <a:gs pos="0">
                      <a:schemeClr val="accent1">
                        <a:lumMod val="86000"/>
                      </a:schemeClr>
                    </a:gs>
                    <a:gs pos="100000">
                      <a:schemeClr val="accent1">
                        <a:lumMod val="50000"/>
                      </a:schemeClr>
                    </a:gs>
                  </a:gsLst>
                  <a:path path="circle">
                    <a:fillToRect r="100000" b="100000"/>
                  </a:path>
                </a:gradFill>
                <a:latin typeface="+mj-ea"/>
                <a:ea typeface="+mj-ea"/>
              </a:defRPr>
            </a:lvl1pPr>
          </a:lstStyle>
          <a:p>
            <a:r>
              <a:rPr lang="zh-CN" altLang="en-US" sz="2400" b="1" dirty="0">
                <a:latin typeface="+mj-lt"/>
              </a:rPr>
              <a:t>请输入标题，请输入标题，请输入标题，请输入标题</a:t>
            </a:r>
          </a:p>
        </p:txBody>
      </p:sp>
      <p:cxnSp>
        <p:nvCxnSpPr>
          <p:cNvPr id="6" name="直接连接符 5">
            <a:extLst>
              <a:ext uri="{FF2B5EF4-FFF2-40B4-BE49-F238E27FC236}">
                <a16:creationId xmlns:a16="http://schemas.microsoft.com/office/drawing/2014/main" id="{376A361D-60FB-566A-DE06-831A70E8B9E7}"/>
              </a:ext>
            </a:extLst>
          </p:cNvPr>
          <p:cNvCxnSpPr>
            <a:cxnSpLocks/>
          </p:cNvCxnSpPr>
          <p:nvPr/>
        </p:nvCxnSpPr>
        <p:spPr>
          <a:xfrm>
            <a:off x="874713" y="2743200"/>
            <a:ext cx="5463564" cy="0"/>
          </a:xfrm>
          <a:prstGeom prst="line">
            <a:avLst/>
          </a:prstGeom>
          <a:ln>
            <a:solidFill>
              <a:schemeClr val="accent1">
                <a:lumMod val="50000"/>
                <a:alpha val="4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6224A8AD-1D80-7B0E-082A-B2AD772CDC18}"/>
              </a:ext>
            </a:extLst>
          </p:cNvPr>
          <p:cNvCxnSpPr>
            <a:cxnSpLocks/>
          </p:cNvCxnSpPr>
          <p:nvPr/>
        </p:nvCxnSpPr>
        <p:spPr>
          <a:xfrm>
            <a:off x="874713" y="2743200"/>
            <a:ext cx="1239837" cy="0"/>
          </a:xfrm>
          <a:prstGeom prst="line">
            <a:avLst/>
          </a:prstGeom>
          <a:ln w="2857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B4B93372-BCDD-192D-1FD5-5015120F2E46}"/>
              </a:ext>
            </a:extLst>
          </p:cNvPr>
          <p:cNvSpPr txBox="1"/>
          <p:nvPr/>
        </p:nvSpPr>
        <p:spPr>
          <a:xfrm>
            <a:off x="1494630" y="3257395"/>
            <a:ext cx="3610769" cy="588238"/>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请输入文字请输入文字请输入文字请输入文字</a:t>
            </a:r>
          </a:p>
        </p:txBody>
      </p:sp>
      <p:sp>
        <p:nvSpPr>
          <p:cNvPr id="17" name="文本框 16">
            <a:extLst>
              <a:ext uri="{FF2B5EF4-FFF2-40B4-BE49-F238E27FC236}">
                <a16:creationId xmlns:a16="http://schemas.microsoft.com/office/drawing/2014/main" id="{18A77DFA-A884-00ED-BC50-2C950E6B5A41}"/>
              </a:ext>
            </a:extLst>
          </p:cNvPr>
          <p:cNvSpPr txBox="1"/>
          <p:nvPr/>
        </p:nvSpPr>
        <p:spPr>
          <a:xfrm>
            <a:off x="1494631" y="4140921"/>
            <a:ext cx="3153570" cy="588238"/>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请输入文字请输入文字请输入文字请输入文字</a:t>
            </a:r>
          </a:p>
        </p:txBody>
      </p:sp>
      <p:sp>
        <p:nvSpPr>
          <p:cNvPr id="22" name="文本框 21">
            <a:extLst>
              <a:ext uri="{FF2B5EF4-FFF2-40B4-BE49-F238E27FC236}">
                <a16:creationId xmlns:a16="http://schemas.microsoft.com/office/drawing/2014/main" id="{4EA4AA32-1E74-DAEA-005E-898B1B81F4BC}"/>
              </a:ext>
            </a:extLst>
          </p:cNvPr>
          <p:cNvSpPr txBox="1"/>
          <p:nvPr/>
        </p:nvSpPr>
        <p:spPr>
          <a:xfrm>
            <a:off x="1494630" y="5182877"/>
            <a:ext cx="3153571" cy="588238"/>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请输入文字请输入文字请输入文字请输入文字</a:t>
            </a:r>
          </a:p>
        </p:txBody>
      </p:sp>
      <p:sp>
        <p:nvSpPr>
          <p:cNvPr id="24" name="文本框 23">
            <a:extLst>
              <a:ext uri="{FF2B5EF4-FFF2-40B4-BE49-F238E27FC236}">
                <a16:creationId xmlns:a16="http://schemas.microsoft.com/office/drawing/2014/main" id="{C5255A75-6364-F69B-C93D-EA6CA203F7B5}"/>
              </a:ext>
            </a:extLst>
          </p:cNvPr>
          <p:cNvSpPr txBox="1"/>
          <p:nvPr/>
        </p:nvSpPr>
        <p:spPr>
          <a:xfrm>
            <a:off x="8390843" y="1343327"/>
            <a:ext cx="997196" cy="2305035"/>
          </a:xfrm>
          <a:prstGeom prst="rect">
            <a:avLst/>
          </a:prstGeom>
          <a:noFill/>
        </p:spPr>
        <p:txBody>
          <a:bodyPr vert="eaVert" wrap="square" rtlCol="0">
            <a:spAutoFit/>
          </a:bodyPr>
          <a:lstStyle/>
          <a:p>
            <a:pPr>
              <a:lnSpc>
                <a:spcPct val="120000"/>
              </a:lnSpc>
            </a:pPr>
            <a:r>
              <a:rPr lang="zh-CN" altLang="en-US" sz="2000" b="1" dirty="0">
                <a:solidFill>
                  <a:schemeClr val="bg1"/>
                </a:solidFill>
              </a:rPr>
              <a:t>董事长兼</a:t>
            </a:r>
            <a:r>
              <a:rPr lang="en-US" altLang="zh-CN" sz="2000" b="1" dirty="0">
                <a:solidFill>
                  <a:schemeClr val="bg1"/>
                </a:solidFill>
              </a:rPr>
              <a:t>CEO</a:t>
            </a:r>
          </a:p>
          <a:p>
            <a:pPr>
              <a:lnSpc>
                <a:spcPct val="120000"/>
              </a:lnSpc>
            </a:pPr>
            <a:r>
              <a:rPr lang="en-US" altLang="zh-CN" sz="2400" b="1" dirty="0">
                <a:solidFill>
                  <a:schemeClr val="bg1"/>
                </a:solidFill>
                <a:latin typeface="+mj-ea"/>
                <a:ea typeface="+mj-ea"/>
              </a:rPr>
              <a:t>XXXX</a:t>
            </a:r>
            <a:endParaRPr lang="zh-CN" altLang="en-US" sz="2400" b="1" dirty="0">
              <a:solidFill>
                <a:schemeClr val="bg1"/>
              </a:solidFill>
              <a:latin typeface="+mj-ea"/>
              <a:ea typeface="+mj-ea"/>
            </a:endParaRPr>
          </a:p>
        </p:txBody>
      </p:sp>
      <p:pic>
        <p:nvPicPr>
          <p:cNvPr id="8" name="图片 7" descr="穿白色西装的男人&#10;&#10;描述已自动生成">
            <a:extLst>
              <a:ext uri="{FF2B5EF4-FFF2-40B4-BE49-F238E27FC236}">
                <a16:creationId xmlns:a16="http://schemas.microsoft.com/office/drawing/2014/main" id="{77182E0F-89F8-87F0-67D1-538E863F2C5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6444"/>
          <a:stretch/>
        </p:blipFill>
        <p:spPr>
          <a:xfrm>
            <a:off x="4517633" y="587831"/>
            <a:ext cx="5786724" cy="6416376"/>
          </a:xfrm>
          <a:prstGeom prst="rect">
            <a:avLst/>
          </a:prstGeom>
        </p:spPr>
      </p:pic>
      <p:sp>
        <p:nvSpPr>
          <p:cNvPr id="25" name="矩形: 圆顶角 24">
            <a:extLst>
              <a:ext uri="{FF2B5EF4-FFF2-40B4-BE49-F238E27FC236}">
                <a16:creationId xmlns:a16="http://schemas.microsoft.com/office/drawing/2014/main" id="{7C994EE4-7673-FC82-3D84-CF9E27F72771}"/>
              </a:ext>
            </a:extLst>
          </p:cNvPr>
          <p:cNvSpPr/>
          <p:nvPr/>
        </p:nvSpPr>
        <p:spPr>
          <a:xfrm>
            <a:off x="-377371" y="6129338"/>
            <a:ext cx="12670971" cy="918124"/>
          </a:xfrm>
          <a:prstGeom prst="round2SameRect">
            <a:avLst/>
          </a:prstGeom>
          <a:solidFill>
            <a:schemeClr val="bg1"/>
          </a:solidFill>
          <a:ln>
            <a:noFill/>
          </a:ln>
          <a:effectLst>
            <a:outerShdw blurRad="571500" dist="88900" dir="16200000" sx="98000" sy="98000" rotWithShape="0">
              <a:schemeClr val="accent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12">
            <a:extLst>
              <a:ext uri="{FF2B5EF4-FFF2-40B4-BE49-F238E27FC236}">
                <a16:creationId xmlns:a16="http://schemas.microsoft.com/office/drawing/2014/main" id="{5CEF4CAD-C911-301B-D832-20AB86412ECF}"/>
              </a:ext>
            </a:extLst>
          </p:cNvPr>
          <p:cNvGrpSpPr/>
          <p:nvPr/>
        </p:nvGrpSpPr>
        <p:grpSpPr>
          <a:xfrm>
            <a:off x="874713" y="3218119"/>
            <a:ext cx="433070" cy="433070"/>
            <a:chOff x="2239192" y="2910840"/>
            <a:chExt cx="849630" cy="849630"/>
          </a:xfrm>
        </p:grpSpPr>
        <p:sp>
          <p:nvSpPr>
            <p:cNvPr id="27" name="椭圆 26">
              <a:extLst>
                <a:ext uri="{FF2B5EF4-FFF2-40B4-BE49-F238E27FC236}">
                  <a16:creationId xmlns:a16="http://schemas.microsoft.com/office/drawing/2014/main" id="{C387962F-37D4-B490-788D-2F02AB8C4079}"/>
                </a:ext>
              </a:extLst>
            </p:cNvPr>
            <p:cNvSpPr/>
            <p:nvPr/>
          </p:nvSpPr>
          <p:spPr>
            <a:xfrm>
              <a:off x="2301253" y="2976564"/>
              <a:ext cx="725508" cy="725508"/>
            </a:xfrm>
            <a:prstGeom prst="ellipse">
              <a:avLst/>
            </a:prstGeom>
            <a:solidFill>
              <a:schemeClr val="accent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zh-CN" altLang="en-US" dirty="0"/>
            </a:p>
          </p:txBody>
        </p:sp>
        <p:sp>
          <p:nvSpPr>
            <p:cNvPr id="28" name="residential_142802">
              <a:extLst>
                <a:ext uri="{FF2B5EF4-FFF2-40B4-BE49-F238E27FC236}">
                  <a16:creationId xmlns:a16="http://schemas.microsoft.com/office/drawing/2014/main" id="{99698CAA-F9AA-0B73-A5E8-DF202D58B31F}"/>
                </a:ext>
              </a:extLst>
            </p:cNvPr>
            <p:cNvSpPr>
              <a:spLocks noChangeAspect="1"/>
            </p:cNvSpPr>
            <p:nvPr/>
          </p:nvSpPr>
          <p:spPr bwMode="auto">
            <a:xfrm>
              <a:off x="2470066" y="3111945"/>
              <a:ext cx="387880" cy="454746"/>
            </a:xfrm>
            <a:custGeom>
              <a:avLst/>
              <a:gdLst>
                <a:gd name="connsiteX0" fmla="*/ 159514 w 518232"/>
                <a:gd name="connsiteY0" fmla="*/ 464603 h 607568"/>
                <a:gd name="connsiteX1" fmla="*/ 289706 w 518232"/>
                <a:gd name="connsiteY1" fmla="*/ 464603 h 607568"/>
                <a:gd name="connsiteX2" fmla="*/ 304984 w 518232"/>
                <a:gd name="connsiteY2" fmla="*/ 479845 h 607568"/>
                <a:gd name="connsiteX3" fmla="*/ 289706 w 518232"/>
                <a:gd name="connsiteY3" fmla="*/ 495087 h 607568"/>
                <a:gd name="connsiteX4" fmla="*/ 159514 w 518232"/>
                <a:gd name="connsiteY4" fmla="*/ 495087 h 607568"/>
                <a:gd name="connsiteX5" fmla="*/ 144236 w 518232"/>
                <a:gd name="connsiteY5" fmla="*/ 479845 h 607568"/>
                <a:gd name="connsiteX6" fmla="*/ 159514 w 518232"/>
                <a:gd name="connsiteY6" fmla="*/ 464603 h 607568"/>
                <a:gd name="connsiteX7" fmla="*/ 108918 w 518232"/>
                <a:gd name="connsiteY7" fmla="*/ 462415 h 607568"/>
                <a:gd name="connsiteX8" fmla="*/ 126383 w 518232"/>
                <a:gd name="connsiteY8" fmla="*/ 479845 h 607568"/>
                <a:gd name="connsiteX9" fmla="*/ 108918 w 518232"/>
                <a:gd name="connsiteY9" fmla="*/ 497275 h 607568"/>
                <a:gd name="connsiteX10" fmla="*/ 91453 w 518232"/>
                <a:gd name="connsiteY10" fmla="*/ 479845 h 607568"/>
                <a:gd name="connsiteX11" fmla="*/ 108918 w 518232"/>
                <a:gd name="connsiteY11" fmla="*/ 462415 h 607568"/>
                <a:gd name="connsiteX12" fmla="*/ 159514 w 518232"/>
                <a:gd name="connsiteY12" fmla="*/ 396930 h 607568"/>
                <a:gd name="connsiteX13" fmla="*/ 289706 w 518232"/>
                <a:gd name="connsiteY13" fmla="*/ 396930 h 607568"/>
                <a:gd name="connsiteX14" fmla="*/ 304984 w 518232"/>
                <a:gd name="connsiteY14" fmla="*/ 412195 h 607568"/>
                <a:gd name="connsiteX15" fmla="*/ 289706 w 518232"/>
                <a:gd name="connsiteY15" fmla="*/ 427555 h 607568"/>
                <a:gd name="connsiteX16" fmla="*/ 159514 w 518232"/>
                <a:gd name="connsiteY16" fmla="*/ 427555 h 607568"/>
                <a:gd name="connsiteX17" fmla="*/ 144236 w 518232"/>
                <a:gd name="connsiteY17" fmla="*/ 412195 h 607568"/>
                <a:gd name="connsiteX18" fmla="*/ 159514 w 518232"/>
                <a:gd name="connsiteY18" fmla="*/ 396930 h 607568"/>
                <a:gd name="connsiteX19" fmla="*/ 108918 w 518232"/>
                <a:gd name="connsiteY19" fmla="*/ 394743 h 607568"/>
                <a:gd name="connsiteX20" fmla="*/ 126383 w 518232"/>
                <a:gd name="connsiteY20" fmla="*/ 412173 h 607568"/>
                <a:gd name="connsiteX21" fmla="*/ 108918 w 518232"/>
                <a:gd name="connsiteY21" fmla="*/ 429603 h 607568"/>
                <a:gd name="connsiteX22" fmla="*/ 91453 w 518232"/>
                <a:gd name="connsiteY22" fmla="*/ 412173 h 607568"/>
                <a:gd name="connsiteX23" fmla="*/ 108918 w 518232"/>
                <a:gd name="connsiteY23" fmla="*/ 394743 h 607568"/>
                <a:gd name="connsiteX24" fmla="*/ 159514 w 518232"/>
                <a:gd name="connsiteY24" fmla="*/ 329258 h 607568"/>
                <a:gd name="connsiteX25" fmla="*/ 289706 w 518232"/>
                <a:gd name="connsiteY25" fmla="*/ 329258 h 607568"/>
                <a:gd name="connsiteX26" fmla="*/ 304984 w 518232"/>
                <a:gd name="connsiteY26" fmla="*/ 344618 h 607568"/>
                <a:gd name="connsiteX27" fmla="*/ 289706 w 518232"/>
                <a:gd name="connsiteY27" fmla="*/ 359883 h 607568"/>
                <a:gd name="connsiteX28" fmla="*/ 159514 w 518232"/>
                <a:gd name="connsiteY28" fmla="*/ 359883 h 607568"/>
                <a:gd name="connsiteX29" fmla="*/ 144236 w 518232"/>
                <a:gd name="connsiteY29" fmla="*/ 344618 h 607568"/>
                <a:gd name="connsiteX30" fmla="*/ 159514 w 518232"/>
                <a:gd name="connsiteY30" fmla="*/ 329258 h 607568"/>
                <a:gd name="connsiteX31" fmla="*/ 108918 w 518232"/>
                <a:gd name="connsiteY31" fmla="*/ 327212 h 607568"/>
                <a:gd name="connsiteX32" fmla="*/ 126383 w 518232"/>
                <a:gd name="connsiteY32" fmla="*/ 344642 h 607568"/>
                <a:gd name="connsiteX33" fmla="*/ 108918 w 518232"/>
                <a:gd name="connsiteY33" fmla="*/ 362072 h 607568"/>
                <a:gd name="connsiteX34" fmla="*/ 91453 w 518232"/>
                <a:gd name="connsiteY34" fmla="*/ 344642 h 607568"/>
                <a:gd name="connsiteX35" fmla="*/ 108918 w 518232"/>
                <a:gd name="connsiteY35" fmla="*/ 327212 h 607568"/>
                <a:gd name="connsiteX36" fmla="*/ 159514 w 518232"/>
                <a:gd name="connsiteY36" fmla="*/ 261586 h 607568"/>
                <a:gd name="connsiteX37" fmla="*/ 289706 w 518232"/>
                <a:gd name="connsiteY37" fmla="*/ 261586 h 607568"/>
                <a:gd name="connsiteX38" fmla="*/ 304984 w 518232"/>
                <a:gd name="connsiteY38" fmla="*/ 276946 h 607568"/>
                <a:gd name="connsiteX39" fmla="*/ 289706 w 518232"/>
                <a:gd name="connsiteY39" fmla="*/ 292211 h 607568"/>
                <a:gd name="connsiteX40" fmla="*/ 159514 w 518232"/>
                <a:gd name="connsiteY40" fmla="*/ 292211 h 607568"/>
                <a:gd name="connsiteX41" fmla="*/ 144236 w 518232"/>
                <a:gd name="connsiteY41" fmla="*/ 276946 h 607568"/>
                <a:gd name="connsiteX42" fmla="*/ 159514 w 518232"/>
                <a:gd name="connsiteY42" fmla="*/ 261586 h 607568"/>
                <a:gd name="connsiteX43" fmla="*/ 108918 w 518232"/>
                <a:gd name="connsiteY43" fmla="*/ 259540 h 607568"/>
                <a:gd name="connsiteX44" fmla="*/ 126383 w 518232"/>
                <a:gd name="connsiteY44" fmla="*/ 276970 h 607568"/>
                <a:gd name="connsiteX45" fmla="*/ 108918 w 518232"/>
                <a:gd name="connsiteY45" fmla="*/ 294400 h 607568"/>
                <a:gd name="connsiteX46" fmla="*/ 91453 w 518232"/>
                <a:gd name="connsiteY46" fmla="*/ 276970 h 607568"/>
                <a:gd name="connsiteX47" fmla="*/ 108918 w 518232"/>
                <a:gd name="connsiteY47" fmla="*/ 259540 h 607568"/>
                <a:gd name="connsiteX48" fmla="*/ 159514 w 518232"/>
                <a:gd name="connsiteY48" fmla="*/ 194055 h 607568"/>
                <a:gd name="connsiteX49" fmla="*/ 289706 w 518232"/>
                <a:gd name="connsiteY49" fmla="*/ 194055 h 607568"/>
                <a:gd name="connsiteX50" fmla="*/ 304984 w 518232"/>
                <a:gd name="connsiteY50" fmla="*/ 209297 h 607568"/>
                <a:gd name="connsiteX51" fmla="*/ 289706 w 518232"/>
                <a:gd name="connsiteY51" fmla="*/ 224539 h 607568"/>
                <a:gd name="connsiteX52" fmla="*/ 159514 w 518232"/>
                <a:gd name="connsiteY52" fmla="*/ 224539 h 607568"/>
                <a:gd name="connsiteX53" fmla="*/ 144236 w 518232"/>
                <a:gd name="connsiteY53" fmla="*/ 209297 h 607568"/>
                <a:gd name="connsiteX54" fmla="*/ 159514 w 518232"/>
                <a:gd name="connsiteY54" fmla="*/ 194055 h 607568"/>
                <a:gd name="connsiteX55" fmla="*/ 108918 w 518232"/>
                <a:gd name="connsiteY55" fmla="*/ 191867 h 607568"/>
                <a:gd name="connsiteX56" fmla="*/ 126383 w 518232"/>
                <a:gd name="connsiteY56" fmla="*/ 209297 h 607568"/>
                <a:gd name="connsiteX57" fmla="*/ 108918 w 518232"/>
                <a:gd name="connsiteY57" fmla="*/ 226727 h 607568"/>
                <a:gd name="connsiteX58" fmla="*/ 91453 w 518232"/>
                <a:gd name="connsiteY58" fmla="*/ 209297 h 607568"/>
                <a:gd name="connsiteX59" fmla="*/ 108918 w 518232"/>
                <a:gd name="connsiteY59" fmla="*/ 191867 h 607568"/>
                <a:gd name="connsiteX60" fmla="*/ 55989 w 518232"/>
                <a:gd name="connsiteY60" fmla="*/ 115876 h 607568"/>
                <a:gd name="connsiteX61" fmla="*/ 34353 w 518232"/>
                <a:gd name="connsiteY61" fmla="*/ 137480 h 607568"/>
                <a:gd name="connsiteX62" fmla="*/ 34353 w 518232"/>
                <a:gd name="connsiteY62" fmla="*/ 551567 h 607568"/>
                <a:gd name="connsiteX63" fmla="*/ 55989 w 518232"/>
                <a:gd name="connsiteY63" fmla="*/ 573266 h 607568"/>
                <a:gd name="connsiteX64" fmla="*/ 360040 w 518232"/>
                <a:gd name="connsiteY64" fmla="*/ 573266 h 607568"/>
                <a:gd name="connsiteX65" fmla="*/ 381676 w 518232"/>
                <a:gd name="connsiteY65" fmla="*/ 551567 h 607568"/>
                <a:gd name="connsiteX66" fmla="*/ 381676 w 518232"/>
                <a:gd name="connsiteY66" fmla="*/ 137480 h 607568"/>
                <a:gd name="connsiteX67" fmla="*/ 360040 w 518232"/>
                <a:gd name="connsiteY67" fmla="*/ 115876 h 607568"/>
                <a:gd name="connsiteX68" fmla="*/ 55989 w 518232"/>
                <a:gd name="connsiteY68" fmla="*/ 81574 h 607568"/>
                <a:gd name="connsiteX69" fmla="*/ 360040 w 518232"/>
                <a:gd name="connsiteY69" fmla="*/ 81574 h 607568"/>
                <a:gd name="connsiteX70" fmla="*/ 416124 w 518232"/>
                <a:gd name="connsiteY70" fmla="*/ 137480 h 607568"/>
                <a:gd name="connsiteX71" fmla="*/ 416124 w 518232"/>
                <a:gd name="connsiteY71" fmla="*/ 551567 h 607568"/>
                <a:gd name="connsiteX72" fmla="*/ 360040 w 518232"/>
                <a:gd name="connsiteY72" fmla="*/ 607568 h 607568"/>
                <a:gd name="connsiteX73" fmla="*/ 55989 w 518232"/>
                <a:gd name="connsiteY73" fmla="*/ 607568 h 607568"/>
                <a:gd name="connsiteX74" fmla="*/ 0 w 518232"/>
                <a:gd name="connsiteY74" fmla="*/ 551567 h 607568"/>
                <a:gd name="connsiteX75" fmla="*/ 0 w 518232"/>
                <a:gd name="connsiteY75" fmla="*/ 137480 h 607568"/>
                <a:gd name="connsiteX76" fmla="*/ 55989 w 518232"/>
                <a:gd name="connsiteY76" fmla="*/ 81574 h 607568"/>
                <a:gd name="connsiteX77" fmla="*/ 158120 w 518232"/>
                <a:gd name="connsiteY77" fmla="*/ 0 h 607568"/>
                <a:gd name="connsiteX78" fmla="*/ 462151 w 518232"/>
                <a:gd name="connsiteY78" fmla="*/ 0 h 607568"/>
                <a:gd name="connsiteX79" fmla="*/ 518232 w 518232"/>
                <a:gd name="connsiteY79" fmla="*/ 55999 h 607568"/>
                <a:gd name="connsiteX80" fmla="*/ 518232 w 518232"/>
                <a:gd name="connsiteY80" fmla="*/ 470067 h 607568"/>
                <a:gd name="connsiteX81" fmla="*/ 462151 w 518232"/>
                <a:gd name="connsiteY81" fmla="*/ 526065 h 607568"/>
                <a:gd name="connsiteX82" fmla="*/ 456932 w 518232"/>
                <a:gd name="connsiteY82" fmla="*/ 526065 h 607568"/>
                <a:gd name="connsiteX83" fmla="*/ 456932 w 518232"/>
                <a:gd name="connsiteY83" fmla="*/ 491670 h 607568"/>
                <a:gd name="connsiteX84" fmla="*/ 462151 w 518232"/>
                <a:gd name="connsiteY84" fmla="*/ 491670 h 607568"/>
                <a:gd name="connsiteX85" fmla="*/ 483787 w 518232"/>
                <a:gd name="connsiteY85" fmla="*/ 470067 h 607568"/>
                <a:gd name="connsiteX86" fmla="*/ 483787 w 518232"/>
                <a:gd name="connsiteY86" fmla="*/ 55999 h 607568"/>
                <a:gd name="connsiteX87" fmla="*/ 462151 w 518232"/>
                <a:gd name="connsiteY87" fmla="*/ 34300 h 607568"/>
                <a:gd name="connsiteX88" fmla="*/ 158120 w 518232"/>
                <a:gd name="connsiteY88" fmla="*/ 34300 h 607568"/>
                <a:gd name="connsiteX89" fmla="*/ 142748 w 518232"/>
                <a:gd name="connsiteY89" fmla="*/ 40743 h 607568"/>
                <a:gd name="connsiteX90" fmla="*/ 104507 w 518232"/>
                <a:gd name="connsiteY90" fmla="*/ 40743 h 607568"/>
                <a:gd name="connsiteX91" fmla="*/ 158120 w 518232"/>
                <a:gd name="connsiteY9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8232" h="607568">
                  <a:moveTo>
                    <a:pt x="159514" y="464603"/>
                  </a:moveTo>
                  <a:lnTo>
                    <a:pt x="289706" y="464603"/>
                  </a:lnTo>
                  <a:cubicBezTo>
                    <a:pt x="298152" y="464603"/>
                    <a:pt x="304984" y="471419"/>
                    <a:pt x="304984" y="479845"/>
                  </a:cubicBezTo>
                  <a:cubicBezTo>
                    <a:pt x="304984" y="488271"/>
                    <a:pt x="298152" y="495087"/>
                    <a:pt x="289706" y="495087"/>
                  </a:cubicBezTo>
                  <a:lnTo>
                    <a:pt x="159514" y="495087"/>
                  </a:lnTo>
                  <a:cubicBezTo>
                    <a:pt x="151068" y="495087"/>
                    <a:pt x="144236" y="488271"/>
                    <a:pt x="144236" y="479845"/>
                  </a:cubicBezTo>
                  <a:cubicBezTo>
                    <a:pt x="144236" y="471419"/>
                    <a:pt x="151068" y="464603"/>
                    <a:pt x="159514" y="464603"/>
                  </a:cubicBezTo>
                  <a:close/>
                  <a:moveTo>
                    <a:pt x="108918" y="462415"/>
                  </a:moveTo>
                  <a:cubicBezTo>
                    <a:pt x="118564" y="462415"/>
                    <a:pt x="126383" y="470219"/>
                    <a:pt x="126383" y="479845"/>
                  </a:cubicBezTo>
                  <a:cubicBezTo>
                    <a:pt x="126383" y="489471"/>
                    <a:pt x="118564" y="497275"/>
                    <a:pt x="108918" y="497275"/>
                  </a:cubicBezTo>
                  <a:cubicBezTo>
                    <a:pt x="99272" y="497275"/>
                    <a:pt x="91453" y="489471"/>
                    <a:pt x="91453" y="479845"/>
                  </a:cubicBezTo>
                  <a:cubicBezTo>
                    <a:pt x="91453" y="470219"/>
                    <a:pt x="99272" y="462415"/>
                    <a:pt x="108918" y="462415"/>
                  </a:cubicBezTo>
                  <a:close/>
                  <a:moveTo>
                    <a:pt x="159514" y="396930"/>
                  </a:moveTo>
                  <a:lnTo>
                    <a:pt x="289706" y="396930"/>
                  </a:lnTo>
                  <a:cubicBezTo>
                    <a:pt x="298152" y="396930"/>
                    <a:pt x="304984" y="403757"/>
                    <a:pt x="304984" y="412195"/>
                  </a:cubicBezTo>
                  <a:cubicBezTo>
                    <a:pt x="304984" y="420634"/>
                    <a:pt x="298152" y="427555"/>
                    <a:pt x="289706" y="427555"/>
                  </a:cubicBezTo>
                  <a:lnTo>
                    <a:pt x="159514" y="427555"/>
                  </a:lnTo>
                  <a:cubicBezTo>
                    <a:pt x="151068" y="427555"/>
                    <a:pt x="144236" y="420634"/>
                    <a:pt x="144236" y="412195"/>
                  </a:cubicBezTo>
                  <a:cubicBezTo>
                    <a:pt x="144236" y="403757"/>
                    <a:pt x="151068" y="396930"/>
                    <a:pt x="159514" y="396930"/>
                  </a:cubicBezTo>
                  <a:close/>
                  <a:moveTo>
                    <a:pt x="108918" y="394743"/>
                  </a:moveTo>
                  <a:cubicBezTo>
                    <a:pt x="118564" y="394743"/>
                    <a:pt x="126383" y="402547"/>
                    <a:pt x="126383" y="412173"/>
                  </a:cubicBezTo>
                  <a:cubicBezTo>
                    <a:pt x="126383" y="421799"/>
                    <a:pt x="118564" y="429603"/>
                    <a:pt x="108918" y="429603"/>
                  </a:cubicBezTo>
                  <a:cubicBezTo>
                    <a:pt x="99272" y="429603"/>
                    <a:pt x="91453" y="421799"/>
                    <a:pt x="91453" y="412173"/>
                  </a:cubicBezTo>
                  <a:cubicBezTo>
                    <a:pt x="91453" y="402547"/>
                    <a:pt x="99272" y="394743"/>
                    <a:pt x="108918" y="394743"/>
                  </a:cubicBezTo>
                  <a:close/>
                  <a:moveTo>
                    <a:pt x="159514" y="329258"/>
                  </a:moveTo>
                  <a:lnTo>
                    <a:pt x="289706" y="329258"/>
                  </a:lnTo>
                  <a:cubicBezTo>
                    <a:pt x="298152" y="329258"/>
                    <a:pt x="304984" y="336085"/>
                    <a:pt x="304984" y="344618"/>
                  </a:cubicBezTo>
                  <a:cubicBezTo>
                    <a:pt x="304984" y="353057"/>
                    <a:pt x="298152" y="359883"/>
                    <a:pt x="289706" y="359883"/>
                  </a:cubicBezTo>
                  <a:lnTo>
                    <a:pt x="159514" y="359883"/>
                  </a:lnTo>
                  <a:cubicBezTo>
                    <a:pt x="151068" y="359883"/>
                    <a:pt x="144236" y="353057"/>
                    <a:pt x="144236" y="344618"/>
                  </a:cubicBezTo>
                  <a:cubicBezTo>
                    <a:pt x="144236" y="336085"/>
                    <a:pt x="151068" y="329258"/>
                    <a:pt x="159514" y="329258"/>
                  </a:cubicBezTo>
                  <a:close/>
                  <a:moveTo>
                    <a:pt x="108918" y="327212"/>
                  </a:moveTo>
                  <a:cubicBezTo>
                    <a:pt x="118564" y="327212"/>
                    <a:pt x="126383" y="335016"/>
                    <a:pt x="126383" y="344642"/>
                  </a:cubicBezTo>
                  <a:cubicBezTo>
                    <a:pt x="126383" y="354268"/>
                    <a:pt x="118564" y="362072"/>
                    <a:pt x="108918" y="362072"/>
                  </a:cubicBezTo>
                  <a:cubicBezTo>
                    <a:pt x="99272" y="362072"/>
                    <a:pt x="91453" y="354268"/>
                    <a:pt x="91453" y="344642"/>
                  </a:cubicBezTo>
                  <a:cubicBezTo>
                    <a:pt x="91453" y="335016"/>
                    <a:pt x="99272" y="327212"/>
                    <a:pt x="108918" y="327212"/>
                  </a:cubicBezTo>
                  <a:close/>
                  <a:moveTo>
                    <a:pt x="159514" y="261586"/>
                  </a:moveTo>
                  <a:lnTo>
                    <a:pt x="289706" y="261586"/>
                  </a:lnTo>
                  <a:cubicBezTo>
                    <a:pt x="298152" y="261586"/>
                    <a:pt x="304984" y="268508"/>
                    <a:pt x="304984" y="276946"/>
                  </a:cubicBezTo>
                  <a:cubicBezTo>
                    <a:pt x="304984" y="285385"/>
                    <a:pt x="298152" y="292211"/>
                    <a:pt x="289706" y="292211"/>
                  </a:cubicBezTo>
                  <a:lnTo>
                    <a:pt x="159514" y="292211"/>
                  </a:lnTo>
                  <a:cubicBezTo>
                    <a:pt x="151068" y="292211"/>
                    <a:pt x="144236" y="285385"/>
                    <a:pt x="144236" y="276946"/>
                  </a:cubicBezTo>
                  <a:cubicBezTo>
                    <a:pt x="144236" y="268508"/>
                    <a:pt x="151068" y="261586"/>
                    <a:pt x="159514" y="261586"/>
                  </a:cubicBezTo>
                  <a:close/>
                  <a:moveTo>
                    <a:pt x="108918" y="259540"/>
                  </a:moveTo>
                  <a:cubicBezTo>
                    <a:pt x="118564" y="259540"/>
                    <a:pt x="126383" y="267344"/>
                    <a:pt x="126383" y="276970"/>
                  </a:cubicBezTo>
                  <a:cubicBezTo>
                    <a:pt x="126383" y="286596"/>
                    <a:pt x="118564" y="294400"/>
                    <a:pt x="108918" y="294400"/>
                  </a:cubicBezTo>
                  <a:cubicBezTo>
                    <a:pt x="99272" y="294400"/>
                    <a:pt x="91453" y="286596"/>
                    <a:pt x="91453" y="276970"/>
                  </a:cubicBezTo>
                  <a:cubicBezTo>
                    <a:pt x="91453" y="267344"/>
                    <a:pt x="99272" y="259540"/>
                    <a:pt x="108918" y="259540"/>
                  </a:cubicBezTo>
                  <a:close/>
                  <a:moveTo>
                    <a:pt x="159514" y="194055"/>
                  </a:moveTo>
                  <a:lnTo>
                    <a:pt x="289706" y="194055"/>
                  </a:lnTo>
                  <a:cubicBezTo>
                    <a:pt x="298152" y="194055"/>
                    <a:pt x="304984" y="200871"/>
                    <a:pt x="304984" y="209297"/>
                  </a:cubicBezTo>
                  <a:cubicBezTo>
                    <a:pt x="304984" y="217723"/>
                    <a:pt x="298152" y="224539"/>
                    <a:pt x="289706" y="224539"/>
                  </a:cubicBezTo>
                  <a:lnTo>
                    <a:pt x="159514" y="224539"/>
                  </a:lnTo>
                  <a:cubicBezTo>
                    <a:pt x="151068" y="224539"/>
                    <a:pt x="144236" y="217723"/>
                    <a:pt x="144236" y="209297"/>
                  </a:cubicBezTo>
                  <a:cubicBezTo>
                    <a:pt x="144236" y="200871"/>
                    <a:pt x="151068" y="194055"/>
                    <a:pt x="159514" y="194055"/>
                  </a:cubicBezTo>
                  <a:close/>
                  <a:moveTo>
                    <a:pt x="108918" y="191867"/>
                  </a:moveTo>
                  <a:cubicBezTo>
                    <a:pt x="118564" y="191867"/>
                    <a:pt x="126383" y="199671"/>
                    <a:pt x="126383" y="209297"/>
                  </a:cubicBezTo>
                  <a:cubicBezTo>
                    <a:pt x="126383" y="218923"/>
                    <a:pt x="118564" y="226727"/>
                    <a:pt x="108918" y="226727"/>
                  </a:cubicBezTo>
                  <a:cubicBezTo>
                    <a:pt x="99272" y="226727"/>
                    <a:pt x="91453" y="218923"/>
                    <a:pt x="91453" y="209297"/>
                  </a:cubicBezTo>
                  <a:cubicBezTo>
                    <a:pt x="91453" y="199671"/>
                    <a:pt x="99272" y="191867"/>
                    <a:pt x="108918" y="191867"/>
                  </a:cubicBezTo>
                  <a:close/>
                  <a:moveTo>
                    <a:pt x="55989" y="115876"/>
                  </a:moveTo>
                  <a:cubicBezTo>
                    <a:pt x="44032" y="115876"/>
                    <a:pt x="34353" y="125636"/>
                    <a:pt x="34353" y="137480"/>
                  </a:cubicBezTo>
                  <a:lnTo>
                    <a:pt x="34353" y="551567"/>
                  </a:lnTo>
                  <a:cubicBezTo>
                    <a:pt x="34353" y="563601"/>
                    <a:pt x="44032" y="573266"/>
                    <a:pt x="55989" y="573266"/>
                  </a:cubicBezTo>
                  <a:lnTo>
                    <a:pt x="360040" y="573266"/>
                  </a:lnTo>
                  <a:cubicBezTo>
                    <a:pt x="371997" y="573266"/>
                    <a:pt x="381676" y="563601"/>
                    <a:pt x="381676" y="551567"/>
                  </a:cubicBezTo>
                  <a:lnTo>
                    <a:pt x="381676" y="137480"/>
                  </a:lnTo>
                  <a:cubicBezTo>
                    <a:pt x="381676" y="125636"/>
                    <a:pt x="371997" y="115876"/>
                    <a:pt x="360040" y="115876"/>
                  </a:cubicBezTo>
                  <a:close/>
                  <a:moveTo>
                    <a:pt x="55989" y="81574"/>
                  </a:moveTo>
                  <a:lnTo>
                    <a:pt x="360040" y="81574"/>
                  </a:lnTo>
                  <a:cubicBezTo>
                    <a:pt x="390976" y="81574"/>
                    <a:pt x="416124" y="106684"/>
                    <a:pt x="416124" y="137480"/>
                  </a:cubicBezTo>
                  <a:lnTo>
                    <a:pt x="416124" y="551567"/>
                  </a:lnTo>
                  <a:cubicBezTo>
                    <a:pt x="416124" y="582458"/>
                    <a:pt x="390976" y="607568"/>
                    <a:pt x="360040" y="607568"/>
                  </a:cubicBezTo>
                  <a:lnTo>
                    <a:pt x="55989" y="607568"/>
                  </a:lnTo>
                  <a:cubicBezTo>
                    <a:pt x="25148" y="607568"/>
                    <a:pt x="0" y="582458"/>
                    <a:pt x="0" y="551567"/>
                  </a:cubicBezTo>
                  <a:lnTo>
                    <a:pt x="0" y="137480"/>
                  </a:lnTo>
                  <a:cubicBezTo>
                    <a:pt x="0" y="106684"/>
                    <a:pt x="25148" y="81574"/>
                    <a:pt x="55989" y="81574"/>
                  </a:cubicBezTo>
                  <a:close/>
                  <a:moveTo>
                    <a:pt x="158120" y="0"/>
                  </a:moveTo>
                  <a:lnTo>
                    <a:pt x="462151" y="0"/>
                  </a:lnTo>
                  <a:cubicBezTo>
                    <a:pt x="493086" y="0"/>
                    <a:pt x="518232" y="25109"/>
                    <a:pt x="518232" y="55999"/>
                  </a:cubicBezTo>
                  <a:lnTo>
                    <a:pt x="518232" y="470067"/>
                  </a:lnTo>
                  <a:cubicBezTo>
                    <a:pt x="518232" y="500956"/>
                    <a:pt x="493086" y="526065"/>
                    <a:pt x="462151" y="526065"/>
                  </a:cubicBezTo>
                  <a:lnTo>
                    <a:pt x="456932" y="526065"/>
                  </a:lnTo>
                  <a:lnTo>
                    <a:pt x="456932" y="491670"/>
                  </a:lnTo>
                  <a:lnTo>
                    <a:pt x="462151" y="491670"/>
                  </a:lnTo>
                  <a:cubicBezTo>
                    <a:pt x="474108" y="491670"/>
                    <a:pt x="483787" y="482005"/>
                    <a:pt x="483787" y="470067"/>
                  </a:cubicBezTo>
                  <a:lnTo>
                    <a:pt x="483787" y="55999"/>
                  </a:lnTo>
                  <a:cubicBezTo>
                    <a:pt x="483787" y="44060"/>
                    <a:pt x="474108" y="34300"/>
                    <a:pt x="462151" y="34300"/>
                  </a:cubicBezTo>
                  <a:lnTo>
                    <a:pt x="158120" y="34300"/>
                  </a:lnTo>
                  <a:cubicBezTo>
                    <a:pt x="152142" y="34300"/>
                    <a:pt x="146639" y="36764"/>
                    <a:pt x="142748" y="40743"/>
                  </a:cubicBezTo>
                  <a:lnTo>
                    <a:pt x="104507" y="40743"/>
                  </a:lnTo>
                  <a:cubicBezTo>
                    <a:pt x="111149" y="17340"/>
                    <a:pt x="132595" y="0"/>
                    <a:pt x="158120"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弧形 28">
              <a:extLst>
                <a:ext uri="{FF2B5EF4-FFF2-40B4-BE49-F238E27FC236}">
                  <a16:creationId xmlns:a16="http://schemas.microsoft.com/office/drawing/2014/main" id="{9B452294-DA16-34A1-48EF-62ADD62305E4}"/>
                </a:ext>
              </a:extLst>
            </p:cNvPr>
            <p:cNvSpPr/>
            <p:nvPr/>
          </p:nvSpPr>
          <p:spPr>
            <a:xfrm>
              <a:off x="2239192" y="2910840"/>
              <a:ext cx="849630" cy="849630"/>
            </a:xfrm>
            <a:prstGeom prst="arc">
              <a:avLst>
                <a:gd name="adj1" fmla="val 16200000"/>
                <a:gd name="adj2" fmla="val 6817763"/>
              </a:avLst>
            </a:prstGeom>
            <a:ln w="12700">
              <a:headEnd type="diamond"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31" name="Group 13">
            <a:extLst>
              <a:ext uri="{FF2B5EF4-FFF2-40B4-BE49-F238E27FC236}">
                <a16:creationId xmlns:a16="http://schemas.microsoft.com/office/drawing/2014/main" id="{95FC7CFA-C3CC-D88D-9BDD-4F12F037A083}"/>
              </a:ext>
            </a:extLst>
          </p:cNvPr>
          <p:cNvGrpSpPr/>
          <p:nvPr/>
        </p:nvGrpSpPr>
        <p:grpSpPr>
          <a:xfrm>
            <a:off x="874713" y="4227370"/>
            <a:ext cx="433070" cy="433070"/>
            <a:chOff x="2239192" y="2910840"/>
            <a:chExt cx="849630" cy="849630"/>
          </a:xfrm>
        </p:grpSpPr>
        <p:sp>
          <p:nvSpPr>
            <p:cNvPr id="36" name="椭圆 35">
              <a:extLst>
                <a:ext uri="{FF2B5EF4-FFF2-40B4-BE49-F238E27FC236}">
                  <a16:creationId xmlns:a16="http://schemas.microsoft.com/office/drawing/2014/main" id="{54E516F8-A3C2-8CD1-C0B7-DF8684146201}"/>
                </a:ext>
              </a:extLst>
            </p:cNvPr>
            <p:cNvSpPr/>
            <p:nvPr/>
          </p:nvSpPr>
          <p:spPr>
            <a:xfrm>
              <a:off x="2301253" y="2976564"/>
              <a:ext cx="725508" cy="725508"/>
            </a:xfrm>
            <a:prstGeom prst="ellipse">
              <a:avLst/>
            </a:prstGeom>
            <a:solidFill>
              <a:schemeClr val="accent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zh-CN" altLang="en-US" dirty="0"/>
            </a:p>
          </p:txBody>
        </p:sp>
        <p:sp>
          <p:nvSpPr>
            <p:cNvPr id="37" name="residential_142802">
              <a:extLst>
                <a:ext uri="{FF2B5EF4-FFF2-40B4-BE49-F238E27FC236}">
                  <a16:creationId xmlns:a16="http://schemas.microsoft.com/office/drawing/2014/main" id="{F1C38E72-D2C0-1672-E8CB-9332B3DB3978}"/>
                </a:ext>
              </a:extLst>
            </p:cNvPr>
            <p:cNvSpPr>
              <a:spLocks noChangeAspect="1"/>
            </p:cNvSpPr>
            <p:nvPr/>
          </p:nvSpPr>
          <p:spPr bwMode="auto">
            <a:xfrm>
              <a:off x="2470066" y="3111945"/>
              <a:ext cx="387880" cy="454746"/>
            </a:xfrm>
            <a:custGeom>
              <a:avLst/>
              <a:gdLst>
                <a:gd name="connsiteX0" fmla="*/ 159514 w 518232"/>
                <a:gd name="connsiteY0" fmla="*/ 464603 h 607568"/>
                <a:gd name="connsiteX1" fmla="*/ 289706 w 518232"/>
                <a:gd name="connsiteY1" fmla="*/ 464603 h 607568"/>
                <a:gd name="connsiteX2" fmla="*/ 304984 w 518232"/>
                <a:gd name="connsiteY2" fmla="*/ 479845 h 607568"/>
                <a:gd name="connsiteX3" fmla="*/ 289706 w 518232"/>
                <a:gd name="connsiteY3" fmla="*/ 495087 h 607568"/>
                <a:gd name="connsiteX4" fmla="*/ 159514 w 518232"/>
                <a:gd name="connsiteY4" fmla="*/ 495087 h 607568"/>
                <a:gd name="connsiteX5" fmla="*/ 144236 w 518232"/>
                <a:gd name="connsiteY5" fmla="*/ 479845 h 607568"/>
                <a:gd name="connsiteX6" fmla="*/ 159514 w 518232"/>
                <a:gd name="connsiteY6" fmla="*/ 464603 h 607568"/>
                <a:gd name="connsiteX7" fmla="*/ 108918 w 518232"/>
                <a:gd name="connsiteY7" fmla="*/ 462415 h 607568"/>
                <a:gd name="connsiteX8" fmla="*/ 126383 w 518232"/>
                <a:gd name="connsiteY8" fmla="*/ 479845 h 607568"/>
                <a:gd name="connsiteX9" fmla="*/ 108918 w 518232"/>
                <a:gd name="connsiteY9" fmla="*/ 497275 h 607568"/>
                <a:gd name="connsiteX10" fmla="*/ 91453 w 518232"/>
                <a:gd name="connsiteY10" fmla="*/ 479845 h 607568"/>
                <a:gd name="connsiteX11" fmla="*/ 108918 w 518232"/>
                <a:gd name="connsiteY11" fmla="*/ 462415 h 607568"/>
                <a:gd name="connsiteX12" fmla="*/ 159514 w 518232"/>
                <a:gd name="connsiteY12" fmla="*/ 396930 h 607568"/>
                <a:gd name="connsiteX13" fmla="*/ 289706 w 518232"/>
                <a:gd name="connsiteY13" fmla="*/ 396930 h 607568"/>
                <a:gd name="connsiteX14" fmla="*/ 304984 w 518232"/>
                <a:gd name="connsiteY14" fmla="*/ 412195 h 607568"/>
                <a:gd name="connsiteX15" fmla="*/ 289706 w 518232"/>
                <a:gd name="connsiteY15" fmla="*/ 427555 h 607568"/>
                <a:gd name="connsiteX16" fmla="*/ 159514 w 518232"/>
                <a:gd name="connsiteY16" fmla="*/ 427555 h 607568"/>
                <a:gd name="connsiteX17" fmla="*/ 144236 w 518232"/>
                <a:gd name="connsiteY17" fmla="*/ 412195 h 607568"/>
                <a:gd name="connsiteX18" fmla="*/ 159514 w 518232"/>
                <a:gd name="connsiteY18" fmla="*/ 396930 h 607568"/>
                <a:gd name="connsiteX19" fmla="*/ 108918 w 518232"/>
                <a:gd name="connsiteY19" fmla="*/ 394743 h 607568"/>
                <a:gd name="connsiteX20" fmla="*/ 126383 w 518232"/>
                <a:gd name="connsiteY20" fmla="*/ 412173 h 607568"/>
                <a:gd name="connsiteX21" fmla="*/ 108918 w 518232"/>
                <a:gd name="connsiteY21" fmla="*/ 429603 h 607568"/>
                <a:gd name="connsiteX22" fmla="*/ 91453 w 518232"/>
                <a:gd name="connsiteY22" fmla="*/ 412173 h 607568"/>
                <a:gd name="connsiteX23" fmla="*/ 108918 w 518232"/>
                <a:gd name="connsiteY23" fmla="*/ 394743 h 607568"/>
                <a:gd name="connsiteX24" fmla="*/ 159514 w 518232"/>
                <a:gd name="connsiteY24" fmla="*/ 329258 h 607568"/>
                <a:gd name="connsiteX25" fmla="*/ 289706 w 518232"/>
                <a:gd name="connsiteY25" fmla="*/ 329258 h 607568"/>
                <a:gd name="connsiteX26" fmla="*/ 304984 w 518232"/>
                <a:gd name="connsiteY26" fmla="*/ 344618 h 607568"/>
                <a:gd name="connsiteX27" fmla="*/ 289706 w 518232"/>
                <a:gd name="connsiteY27" fmla="*/ 359883 h 607568"/>
                <a:gd name="connsiteX28" fmla="*/ 159514 w 518232"/>
                <a:gd name="connsiteY28" fmla="*/ 359883 h 607568"/>
                <a:gd name="connsiteX29" fmla="*/ 144236 w 518232"/>
                <a:gd name="connsiteY29" fmla="*/ 344618 h 607568"/>
                <a:gd name="connsiteX30" fmla="*/ 159514 w 518232"/>
                <a:gd name="connsiteY30" fmla="*/ 329258 h 607568"/>
                <a:gd name="connsiteX31" fmla="*/ 108918 w 518232"/>
                <a:gd name="connsiteY31" fmla="*/ 327212 h 607568"/>
                <a:gd name="connsiteX32" fmla="*/ 126383 w 518232"/>
                <a:gd name="connsiteY32" fmla="*/ 344642 h 607568"/>
                <a:gd name="connsiteX33" fmla="*/ 108918 w 518232"/>
                <a:gd name="connsiteY33" fmla="*/ 362072 h 607568"/>
                <a:gd name="connsiteX34" fmla="*/ 91453 w 518232"/>
                <a:gd name="connsiteY34" fmla="*/ 344642 h 607568"/>
                <a:gd name="connsiteX35" fmla="*/ 108918 w 518232"/>
                <a:gd name="connsiteY35" fmla="*/ 327212 h 607568"/>
                <a:gd name="connsiteX36" fmla="*/ 159514 w 518232"/>
                <a:gd name="connsiteY36" fmla="*/ 261586 h 607568"/>
                <a:gd name="connsiteX37" fmla="*/ 289706 w 518232"/>
                <a:gd name="connsiteY37" fmla="*/ 261586 h 607568"/>
                <a:gd name="connsiteX38" fmla="*/ 304984 w 518232"/>
                <a:gd name="connsiteY38" fmla="*/ 276946 h 607568"/>
                <a:gd name="connsiteX39" fmla="*/ 289706 w 518232"/>
                <a:gd name="connsiteY39" fmla="*/ 292211 h 607568"/>
                <a:gd name="connsiteX40" fmla="*/ 159514 w 518232"/>
                <a:gd name="connsiteY40" fmla="*/ 292211 h 607568"/>
                <a:gd name="connsiteX41" fmla="*/ 144236 w 518232"/>
                <a:gd name="connsiteY41" fmla="*/ 276946 h 607568"/>
                <a:gd name="connsiteX42" fmla="*/ 159514 w 518232"/>
                <a:gd name="connsiteY42" fmla="*/ 261586 h 607568"/>
                <a:gd name="connsiteX43" fmla="*/ 108918 w 518232"/>
                <a:gd name="connsiteY43" fmla="*/ 259540 h 607568"/>
                <a:gd name="connsiteX44" fmla="*/ 126383 w 518232"/>
                <a:gd name="connsiteY44" fmla="*/ 276970 h 607568"/>
                <a:gd name="connsiteX45" fmla="*/ 108918 w 518232"/>
                <a:gd name="connsiteY45" fmla="*/ 294400 h 607568"/>
                <a:gd name="connsiteX46" fmla="*/ 91453 w 518232"/>
                <a:gd name="connsiteY46" fmla="*/ 276970 h 607568"/>
                <a:gd name="connsiteX47" fmla="*/ 108918 w 518232"/>
                <a:gd name="connsiteY47" fmla="*/ 259540 h 607568"/>
                <a:gd name="connsiteX48" fmla="*/ 159514 w 518232"/>
                <a:gd name="connsiteY48" fmla="*/ 194055 h 607568"/>
                <a:gd name="connsiteX49" fmla="*/ 289706 w 518232"/>
                <a:gd name="connsiteY49" fmla="*/ 194055 h 607568"/>
                <a:gd name="connsiteX50" fmla="*/ 304984 w 518232"/>
                <a:gd name="connsiteY50" fmla="*/ 209297 h 607568"/>
                <a:gd name="connsiteX51" fmla="*/ 289706 w 518232"/>
                <a:gd name="connsiteY51" fmla="*/ 224539 h 607568"/>
                <a:gd name="connsiteX52" fmla="*/ 159514 w 518232"/>
                <a:gd name="connsiteY52" fmla="*/ 224539 h 607568"/>
                <a:gd name="connsiteX53" fmla="*/ 144236 w 518232"/>
                <a:gd name="connsiteY53" fmla="*/ 209297 h 607568"/>
                <a:gd name="connsiteX54" fmla="*/ 159514 w 518232"/>
                <a:gd name="connsiteY54" fmla="*/ 194055 h 607568"/>
                <a:gd name="connsiteX55" fmla="*/ 108918 w 518232"/>
                <a:gd name="connsiteY55" fmla="*/ 191867 h 607568"/>
                <a:gd name="connsiteX56" fmla="*/ 126383 w 518232"/>
                <a:gd name="connsiteY56" fmla="*/ 209297 h 607568"/>
                <a:gd name="connsiteX57" fmla="*/ 108918 w 518232"/>
                <a:gd name="connsiteY57" fmla="*/ 226727 h 607568"/>
                <a:gd name="connsiteX58" fmla="*/ 91453 w 518232"/>
                <a:gd name="connsiteY58" fmla="*/ 209297 h 607568"/>
                <a:gd name="connsiteX59" fmla="*/ 108918 w 518232"/>
                <a:gd name="connsiteY59" fmla="*/ 191867 h 607568"/>
                <a:gd name="connsiteX60" fmla="*/ 55989 w 518232"/>
                <a:gd name="connsiteY60" fmla="*/ 115876 h 607568"/>
                <a:gd name="connsiteX61" fmla="*/ 34353 w 518232"/>
                <a:gd name="connsiteY61" fmla="*/ 137480 h 607568"/>
                <a:gd name="connsiteX62" fmla="*/ 34353 w 518232"/>
                <a:gd name="connsiteY62" fmla="*/ 551567 h 607568"/>
                <a:gd name="connsiteX63" fmla="*/ 55989 w 518232"/>
                <a:gd name="connsiteY63" fmla="*/ 573266 h 607568"/>
                <a:gd name="connsiteX64" fmla="*/ 360040 w 518232"/>
                <a:gd name="connsiteY64" fmla="*/ 573266 h 607568"/>
                <a:gd name="connsiteX65" fmla="*/ 381676 w 518232"/>
                <a:gd name="connsiteY65" fmla="*/ 551567 h 607568"/>
                <a:gd name="connsiteX66" fmla="*/ 381676 w 518232"/>
                <a:gd name="connsiteY66" fmla="*/ 137480 h 607568"/>
                <a:gd name="connsiteX67" fmla="*/ 360040 w 518232"/>
                <a:gd name="connsiteY67" fmla="*/ 115876 h 607568"/>
                <a:gd name="connsiteX68" fmla="*/ 55989 w 518232"/>
                <a:gd name="connsiteY68" fmla="*/ 81574 h 607568"/>
                <a:gd name="connsiteX69" fmla="*/ 360040 w 518232"/>
                <a:gd name="connsiteY69" fmla="*/ 81574 h 607568"/>
                <a:gd name="connsiteX70" fmla="*/ 416124 w 518232"/>
                <a:gd name="connsiteY70" fmla="*/ 137480 h 607568"/>
                <a:gd name="connsiteX71" fmla="*/ 416124 w 518232"/>
                <a:gd name="connsiteY71" fmla="*/ 551567 h 607568"/>
                <a:gd name="connsiteX72" fmla="*/ 360040 w 518232"/>
                <a:gd name="connsiteY72" fmla="*/ 607568 h 607568"/>
                <a:gd name="connsiteX73" fmla="*/ 55989 w 518232"/>
                <a:gd name="connsiteY73" fmla="*/ 607568 h 607568"/>
                <a:gd name="connsiteX74" fmla="*/ 0 w 518232"/>
                <a:gd name="connsiteY74" fmla="*/ 551567 h 607568"/>
                <a:gd name="connsiteX75" fmla="*/ 0 w 518232"/>
                <a:gd name="connsiteY75" fmla="*/ 137480 h 607568"/>
                <a:gd name="connsiteX76" fmla="*/ 55989 w 518232"/>
                <a:gd name="connsiteY76" fmla="*/ 81574 h 607568"/>
                <a:gd name="connsiteX77" fmla="*/ 158120 w 518232"/>
                <a:gd name="connsiteY77" fmla="*/ 0 h 607568"/>
                <a:gd name="connsiteX78" fmla="*/ 462151 w 518232"/>
                <a:gd name="connsiteY78" fmla="*/ 0 h 607568"/>
                <a:gd name="connsiteX79" fmla="*/ 518232 w 518232"/>
                <a:gd name="connsiteY79" fmla="*/ 55999 h 607568"/>
                <a:gd name="connsiteX80" fmla="*/ 518232 w 518232"/>
                <a:gd name="connsiteY80" fmla="*/ 470067 h 607568"/>
                <a:gd name="connsiteX81" fmla="*/ 462151 w 518232"/>
                <a:gd name="connsiteY81" fmla="*/ 526065 h 607568"/>
                <a:gd name="connsiteX82" fmla="*/ 456932 w 518232"/>
                <a:gd name="connsiteY82" fmla="*/ 526065 h 607568"/>
                <a:gd name="connsiteX83" fmla="*/ 456932 w 518232"/>
                <a:gd name="connsiteY83" fmla="*/ 491670 h 607568"/>
                <a:gd name="connsiteX84" fmla="*/ 462151 w 518232"/>
                <a:gd name="connsiteY84" fmla="*/ 491670 h 607568"/>
                <a:gd name="connsiteX85" fmla="*/ 483787 w 518232"/>
                <a:gd name="connsiteY85" fmla="*/ 470067 h 607568"/>
                <a:gd name="connsiteX86" fmla="*/ 483787 w 518232"/>
                <a:gd name="connsiteY86" fmla="*/ 55999 h 607568"/>
                <a:gd name="connsiteX87" fmla="*/ 462151 w 518232"/>
                <a:gd name="connsiteY87" fmla="*/ 34300 h 607568"/>
                <a:gd name="connsiteX88" fmla="*/ 158120 w 518232"/>
                <a:gd name="connsiteY88" fmla="*/ 34300 h 607568"/>
                <a:gd name="connsiteX89" fmla="*/ 142748 w 518232"/>
                <a:gd name="connsiteY89" fmla="*/ 40743 h 607568"/>
                <a:gd name="connsiteX90" fmla="*/ 104507 w 518232"/>
                <a:gd name="connsiteY90" fmla="*/ 40743 h 607568"/>
                <a:gd name="connsiteX91" fmla="*/ 158120 w 518232"/>
                <a:gd name="connsiteY9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8232" h="607568">
                  <a:moveTo>
                    <a:pt x="159514" y="464603"/>
                  </a:moveTo>
                  <a:lnTo>
                    <a:pt x="289706" y="464603"/>
                  </a:lnTo>
                  <a:cubicBezTo>
                    <a:pt x="298152" y="464603"/>
                    <a:pt x="304984" y="471419"/>
                    <a:pt x="304984" y="479845"/>
                  </a:cubicBezTo>
                  <a:cubicBezTo>
                    <a:pt x="304984" y="488271"/>
                    <a:pt x="298152" y="495087"/>
                    <a:pt x="289706" y="495087"/>
                  </a:cubicBezTo>
                  <a:lnTo>
                    <a:pt x="159514" y="495087"/>
                  </a:lnTo>
                  <a:cubicBezTo>
                    <a:pt x="151068" y="495087"/>
                    <a:pt x="144236" y="488271"/>
                    <a:pt x="144236" y="479845"/>
                  </a:cubicBezTo>
                  <a:cubicBezTo>
                    <a:pt x="144236" y="471419"/>
                    <a:pt x="151068" y="464603"/>
                    <a:pt x="159514" y="464603"/>
                  </a:cubicBezTo>
                  <a:close/>
                  <a:moveTo>
                    <a:pt x="108918" y="462415"/>
                  </a:moveTo>
                  <a:cubicBezTo>
                    <a:pt x="118564" y="462415"/>
                    <a:pt x="126383" y="470219"/>
                    <a:pt x="126383" y="479845"/>
                  </a:cubicBezTo>
                  <a:cubicBezTo>
                    <a:pt x="126383" y="489471"/>
                    <a:pt x="118564" y="497275"/>
                    <a:pt x="108918" y="497275"/>
                  </a:cubicBezTo>
                  <a:cubicBezTo>
                    <a:pt x="99272" y="497275"/>
                    <a:pt x="91453" y="489471"/>
                    <a:pt x="91453" y="479845"/>
                  </a:cubicBezTo>
                  <a:cubicBezTo>
                    <a:pt x="91453" y="470219"/>
                    <a:pt x="99272" y="462415"/>
                    <a:pt x="108918" y="462415"/>
                  </a:cubicBezTo>
                  <a:close/>
                  <a:moveTo>
                    <a:pt x="159514" y="396930"/>
                  </a:moveTo>
                  <a:lnTo>
                    <a:pt x="289706" y="396930"/>
                  </a:lnTo>
                  <a:cubicBezTo>
                    <a:pt x="298152" y="396930"/>
                    <a:pt x="304984" y="403757"/>
                    <a:pt x="304984" y="412195"/>
                  </a:cubicBezTo>
                  <a:cubicBezTo>
                    <a:pt x="304984" y="420634"/>
                    <a:pt x="298152" y="427555"/>
                    <a:pt x="289706" y="427555"/>
                  </a:cubicBezTo>
                  <a:lnTo>
                    <a:pt x="159514" y="427555"/>
                  </a:lnTo>
                  <a:cubicBezTo>
                    <a:pt x="151068" y="427555"/>
                    <a:pt x="144236" y="420634"/>
                    <a:pt x="144236" y="412195"/>
                  </a:cubicBezTo>
                  <a:cubicBezTo>
                    <a:pt x="144236" y="403757"/>
                    <a:pt x="151068" y="396930"/>
                    <a:pt x="159514" y="396930"/>
                  </a:cubicBezTo>
                  <a:close/>
                  <a:moveTo>
                    <a:pt x="108918" y="394743"/>
                  </a:moveTo>
                  <a:cubicBezTo>
                    <a:pt x="118564" y="394743"/>
                    <a:pt x="126383" y="402547"/>
                    <a:pt x="126383" y="412173"/>
                  </a:cubicBezTo>
                  <a:cubicBezTo>
                    <a:pt x="126383" y="421799"/>
                    <a:pt x="118564" y="429603"/>
                    <a:pt x="108918" y="429603"/>
                  </a:cubicBezTo>
                  <a:cubicBezTo>
                    <a:pt x="99272" y="429603"/>
                    <a:pt x="91453" y="421799"/>
                    <a:pt x="91453" y="412173"/>
                  </a:cubicBezTo>
                  <a:cubicBezTo>
                    <a:pt x="91453" y="402547"/>
                    <a:pt x="99272" y="394743"/>
                    <a:pt x="108918" y="394743"/>
                  </a:cubicBezTo>
                  <a:close/>
                  <a:moveTo>
                    <a:pt x="159514" y="329258"/>
                  </a:moveTo>
                  <a:lnTo>
                    <a:pt x="289706" y="329258"/>
                  </a:lnTo>
                  <a:cubicBezTo>
                    <a:pt x="298152" y="329258"/>
                    <a:pt x="304984" y="336085"/>
                    <a:pt x="304984" y="344618"/>
                  </a:cubicBezTo>
                  <a:cubicBezTo>
                    <a:pt x="304984" y="353057"/>
                    <a:pt x="298152" y="359883"/>
                    <a:pt x="289706" y="359883"/>
                  </a:cubicBezTo>
                  <a:lnTo>
                    <a:pt x="159514" y="359883"/>
                  </a:lnTo>
                  <a:cubicBezTo>
                    <a:pt x="151068" y="359883"/>
                    <a:pt x="144236" y="353057"/>
                    <a:pt x="144236" y="344618"/>
                  </a:cubicBezTo>
                  <a:cubicBezTo>
                    <a:pt x="144236" y="336085"/>
                    <a:pt x="151068" y="329258"/>
                    <a:pt x="159514" y="329258"/>
                  </a:cubicBezTo>
                  <a:close/>
                  <a:moveTo>
                    <a:pt x="108918" y="327212"/>
                  </a:moveTo>
                  <a:cubicBezTo>
                    <a:pt x="118564" y="327212"/>
                    <a:pt x="126383" y="335016"/>
                    <a:pt x="126383" y="344642"/>
                  </a:cubicBezTo>
                  <a:cubicBezTo>
                    <a:pt x="126383" y="354268"/>
                    <a:pt x="118564" y="362072"/>
                    <a:pt x="108918" y="362072"/>
                  </a:cubicBezTo>
                  <a:cubicBezTo>
                    <a:pt x="99272" y="362072"/>
                    <a:pt x="91453" y="354268"/>
                    <a:pt x="91453" y="344642"/>
                  </a:cubicBezTo>
                  <a:cubicBezTo>
                    <a:pt x="91453" y="335016"/>
                    <a:pt x="99272" y="327212"/>
                    <a:pt x="108918" y="327212"/>
                  </a:cubicBezTo>
                  <a:close/>
                  <a:moveTo>
                    <a:pt x="159514" y="261586"/>
                  </a:moveTo>
                  <a:lnTo>
                    <a:pt x="289706" y="261586"/>
                  </a:lnTo>
                  <a:cubicBezTo>
                    <a:pt x="298152" y="261586"/>
                    <a:pt x="304984" y="268508"/>
                    <a:pt x="304984" y="276946"/>
                  </a:cubicBezTo>
                  <a:cubicBezTo>
                    <a:pt x="304984" y="285385"/>
                    <a:pt x="298152" y="292211"/>
                    <a:pt x="289706" y="292211"/>
                  </a:cubicBezTo>
                  <a:lnTo>
                    <a:pt x="159514" y="292211"/>
                  </a:lnTo>
                  <a:cubicBezTo>
                    <a:pt x="151068" y="292211"/>
                    <a:pt x="144236" y="285385"/>
                    <a:pt x="144236" y="276946"/>
                  </a:cubicBezTo>
                  <a:cubicBezTo>
                    <a:pt x="144236" y="268508"/>
                    <a:pt x="151068" y="261586"/>
                    <a:pt x="159514" y="261586"/>
                  </a:cubicBezTo>
                  <a:close/>
                  <a:moveTo>
                    <a:pt x="108918" y="259540"/>
                  </a:moveTo>
                  <a:cubicBezTo>
                    <a:pt x="118564" y="259540"/>
                    <a:pt x="126383" y="267344"/>
                    <a:pt x="126383" y="276970"/>
                  </a:cubicBezTo>
                  <a:cubicBezTo>
                    <a:pt x="126383" y="286596"/>
                    <a:pt x="118564" y="294400"/>
                    <a:pt x="108918" y="294400"/>
                  </a:cubicBezTo>
                  <a:cubicBezTo>
                    <a:pt x="99272" y="294400"/>
                    <a:pt x="91453" y="286596"/>
                    <a:pt x="91453" y="276970"/>
                  </a:cubicBezTo>
                  <a:cubicBezTo>
                    <a:pt x="91453" y="267344"/>
                    <a:pt x="99272" y="259540"/>
                    <a:pt x="108918" y="259540"/>
                  </a:cubicBezTo>
                  <a:close/>
                  <a:moveTo>
                    <a:pt x="159514" y="194055"/>
                  </a:moveTo>
                  <a:lnTo>
                    <a:pt x="289706" y="194055"/>
                  </a:lnTo>
                  <a:cubicBezTo>
                    <a:pt x="298152" y="194055"/>
                    <a:pt x="304984" y="200871"/>
                    <a:pt x="304984" y="209297"/>
                  </a:cubicBezTo>
                  <a:cubicBezTo>
                    <a:pt x="304984" y="217723"/>
                    <a:pt x="298152" y="224539"/>
                    <a:pt x="289706" y="224539"/>
                  </a:cubicBezTo>
                  <a:lnTo>
                    <a:pt x="159514" y="224539"/>
                  </a:lnTo>
                  <a:cubicBezTo>
                    <a:pt x="151068" y="224539"/>
                    <a:pt x="144236" y="217723"/>
                    <a:pt x="144236" y="209297"/>
                  </a:cubicBezTo>
                  <a:cubicBezTo>
                    <a:pt x="144236" y="200871"/>
                    <a:pt x="151068" y="194055"/>
                    <a:pt x="159514" y="194055"/>
                  </a:cubicBezTo>
                  <a:close/>
                  <a:moveTo>
                    <a:pt x="108918" y="191867"/>
                  </a:moveTo>
                  <a:cubicBezTo>
                    <a:pt x="118564" y="191867"/>
                    <a:pt x="126383" y="199671"/>
                    <a:pt x="126383" y="209297"/>
                  </a:cubicBezTo>
                  <a:cubicBezTo>
                    <a:pt x="126383" y="218923"/>
                    <a:pt x="118564" y="226727"/>
                    <a:pt x="108918" y="226727"/>
                  </a:cubicBezTo>
                  <a:cubicBezTo>
                    <a:pt x="99272" y="226727"/>
                    <a:pt x="91453" y="218923"/>
                    <a:pt x="91453" y="209297"/>
                  </a:cubicBezTo>
                  <a:cubicBezTo>
                    <a:pt x="91453" y="199671"/>
                    <a:pt x="99272" y="191867"/>
                    <a:pt x="108918" y="191867"/>
                  </a:cubicBezTo>
                  <a:close/>
                  <a:moveTo>
                    <a:pt x="55989" y="115876"/>
                  </a:moveTo>
                  <a:cubicBezTo>
                    <a:pt x="44032" y="115876"/>
                    <a:pt x="34353" y="125636"/>
                    <a:pt x="34353" y="137480"/>
                  </a:cubicBezTo>
                  <a:lnTo>
                    <a:pt x="34353" y="551567"/>
                  </a:lnTo>
                  <a:cubicBezTo>
                    <a:pt x="34353" y="563601"/>
                    <a:pt x="44032" y="573266"/>
                    <a:pt x="55989" y="573266"/>
                  </a:cubicBezTo>
                  <a:lnTo>
                    <a:pt x="360040" y="573266"/>
                  </a:lnTo>
                  <a:cubicBezTo>
                    <a:pt x="371997" y="573266"/>
                    <a:pt x="381676" y="563601"/>
                    <a:pt x="381676" y="551567"/>
                  </a:cubicBezTo>
                  <a:lnTo>
                    <a:pt x="381676" y="137480"/>
                  </a:lnTo>
                  <a:cubicBezTo>
                    <a:pt x="381676" y="125636"/>
                    <a:pt x="371997" y="115876"/>
                    <a:pt x="360040" y="115876"/>
                  </a:cubicBezTo>
                  <a:close/>
                  <a:moveTo>
                    <a:pt x="55989" y="81574"/>
                  </a:moveTo>
                  <a:lnTo>
                    <a:pt x="360040" y="81574"/>
                  </a:lnTo>
                  <a:cubicBezTo>
                    <a:pt x="390976" y="81574"/>
                    <a:pt x="416124" y="106684"/>
                    <a:pt x="416124" y="137480"/>
                  </a:cubicBezTo>
                  <a:lnTo>
                    <a:pt x="416124" y="551567"/>
                  </a:lnTo>
                  <a:cubicBezTo>
                    <a:pt x="416124" y="582458"/>
                    <a:pt x="390976" y="607568"/>
                    <a:pt x="360040" y="607568"/>
                  </a:cubicBezTo>
                  <a:lnTo>
                    <a:pt x="55989" y="607568"/>
                  </a:lnTo>
                  <a:cubicBezTo>
                    <a:pt x="25148" y="607568"/>
                    <a:pt x="0" y="582458"/>
                    <a:pt x="0" y="551567"/>
                  </a:cubicBezTo>
                  <a:lnTo>
                    <a:pt x="0" y="137480"/>
                  </a:lnTo>
                  <a:cubicBezTo>
                    <a:pt x="0" y="106684"/>
                    <a:pt x="25148" y="81574"/>
                    <a:pt x="55989" y="81574"/>
                  </a:cubicBezTo>
                  <a:close/>
                  <a:moveTo>
                    <a:pt x="158120" y="0"/>
                  </a:moveTo>
                  <a:lnTo>
                    <a:pt x="462151" y="0"/>
                  </a:lnTo>
                  <a:cubicBezTo>
                    <a:pt x="493086" y="0"/>
                    <a:pt x="518232" y="25109"/>
                    <a:pt x="518232" y="55999"/>
                  </a:cubicBezTo>
                  <a:lnTo>
                    <a:pt x="518232" y="470067"/>
                  </a:lnTo>
                  <a:cubicBezTo>
                    <a:pt x="518232" y="500956"/>
                    <a:pt x="493086" y="526065"/>
                    <a:pt x="462151" y="526065"/>
                  </a:cubicBezTo>
                  <a:lnTo>
                    <a:pt x="456932" y="526065"/>
                  </a:lnTo>
                  <a:lnTo>
                    <a:pt x="456932" y="491670"/>
                  </a:lnTo>
                  <a:lnTo>
                    <a:pt x="462151" y="491670"/>
                  </a:lnTo>
                  <a:cubicBezTo>
                    <a:pt x="474108" y="491670"/>
                    <a:pt x="483787" y="482005"/>
                    <a:pt x="483787" y="470067"/>
                  </a:cubicBezTo>
                  <a:lnTo>
                    <a:pt x="483787" y="55999"/>
                  </a:lnTo>
                  <a:cubicBezTo>
                    <a:pt x="483787" y="44060"/>
                    <a:pt x="474108" y="34300"/>
                    <a:pt x="462151" y="34300"/>
                  </a:cubicBezTo>
                  <a:lnTo>
                    <a:pt x="158120" y="34300"/>
                  </a:lnTo>
                  <a:cubicBezTo>
                    <a:pt x="152142" y="34300"/>
                    <a:pt x="146639" y="36764"/>
                    <a:pt x="142748" y="40743"/>
                  </a:cubicBezTo>
                  <a:lnTo>
                    <a:pt x="104507" y="40743"/>
                  </a:lnTo>
                  <a:cubicBezTo>
                    <a:pt x="111149" y="17340"/>
                    <a:pt x="132595" y="0"/>
                    <a:pt x="158120"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弧形 37">
              <a:extLst>
                <a:ext uri="{FF2B5EF4-FFF2-40B4-BE49-F238E27FC236}">
                  <a16:creationId xmlns:a16="http://schemas.microsoft.com/office/drawing/2014/main" id="{25051B7E-2056-532A-C617-A61E421CB60D}"/>
                </a:ext>
              </a:extLst>
            </p:cNvPr>
            <p:cNvSpPr/>
            <p:nvPr/>
          </p:nvSpPr>
          <p:spPr>
            <a:xfrm>
              <a:off x="2239192" y="2910840"/>
              <a:ext cx="849630" cy="849630"/>
            </a:xfrm>
            <a:prstGeom prst="arc">
              <a:avLst>
                <a:gd name="adj1" fmla="val 16200000"/>
                <a:gd name="adj2" fmla="val 6817763"/>
              </a:avLst>
            </a:prstGeom>
            <a:ln w="12700">
              <a:headEnd type="diamond"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39" name="Group 18">
            <a:extLst>
              <a:ext uri="{FF2B5EF4-FFF2-40B4-BE49-F238E27FC236}">
                <a16:creationId xmlns:a16="http://schemas.microsoft.com/office/drawing/2014/main" id="{03E9BEF8-B9A6-119A-799F-EBA718B50863}"/>
              </a:ext>
            </a:extLst>
          </p:cNvPr>
          <p:cNvGrpSpPr/>
          <p:nvPr/>
        </p:nvGrpSpPr>
        <p:grpSpPr>
          <a:xfrm>
            <a:off x="874713" y="5247928"/>
            <a:ext cx="433070" cy="433070"/>
            <a:chOff x="2239192" y="2910840"/>
            <a:chExt cx="849630" cy="849630"/>
          </a:xfrm>
        </p:grpSpPr>
        <p:sp>
          <p:nvSpPr>
            <p:cNvPr id="40" name="椭圆 39">
              <a:extLst>
                <a:ext uri="{FF2B5EF4-FFF2-40B4-BE49-F238E27FC236}">
                  <a16:creationId xmlns:a16="http://schemas.microsoft.com/office/drawing/2014/main" id="{FEFAD380-C5AE-0EBD-BDC6-D848201BC7D5}"/>
                </a:ext>
              </a:extLst>
            </p:cNvPr>
            <p:cNvSpPr/>
            <p:nvPr/>
          </p:nvSpPr>
          <p:spPr>
            <a:xfrm>
              <a:off x="2301253" y="2976564"/>
              <a:ext cx="725508" cy="725508"/>
            </a:xfrm>
            <a:prstGeom prst="ellipse">
              <a:avLst/>
            </a:prstGeom>
            <a:solidFill>
              <a:schemeClr val="accent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zh-CN" altLang="en-US" dirty="0"/>
            </a:p>
          </p:txBody>
        </p:sp>
        <p:sp>
          <p:nvSpPr>
            <p:cNvPr id="41" name="residential_142802">
              <a:extLst>
                <a:ext uri="{FF2B5EF4-FFF2-40B4-BE49-F238E27FC236}">
                  <a16:creationId xmlns:a16="http://schemas.microsoft.com/office/drawing/2014/main" id="{CF8BE4A4-C2C1-FD6B-182A-9CF44EA3491D}"/>
                </a:ext>
              </a:extLst>
            </p:cNvPr>
            <p:cNvSpPr>
              <a:spLocks noChangeAspect="1"/>
            </p:cNvSpPr>
            <p:nvPr/>
          </p:nvSpPr>
          <p:spPr bwMode="auto">
            <a:xfrm>
              <a:off x="2470066" y="3111945"/>
              <a:ext cx="387880" cy="454746"/>
            </a:xfrm>
            <a:custGeom>
              <a:avLst/>
              <a:gdLst>
                <a:gd name="connsiteX0" fmla="*/ 159514 w 518232"/>
                <a:gd name="connsiteY0" fmla="*/ 464603 h 607568"/>
                <a:gd name="connsiteX1" fmla="*/ 289706 w 518232"/>
                <a:gd name="connsiteY1" fmla="*/ 464603 h 607568"/>
                <a:gd name="connsiteX2" fmla="*/ 304984 w 518232"/>
                <a:gd name="connsiteY2" fmla="*/ 479845 h 607568"/>
                <a:gd name="connsiteX3" fmla="*/ 289706 w 518232"/>
                <a:gd name="connsiteY3" fmla="*/ 495087 h 607568"/>
                <a:gd name="connsiteX4" fmla="*/ 159514 w 518232"/>
                <a:gd name="connsiteY4" fmla="*/ 495087 h 607568"/>
                <a:gd name="connsiteX5" fmla="*/ 144236 w 518232"/>
                <a:gd name="connsiteY5" fmla="*/ 479845 h 607568"/>
                <a:gd name="connsiteX6" fmla="*/ 159514 w 518232"/>
                <a:gd name="connsiteY6" fmla="*/ 464603 h 607568"/>
                <a:gd name="connsiteX7" fmla="*/ 108918 w 518232"/>
                <a:gd name="connsiteY7" fmla="*/ 462415 h 607568"/>
                <a:gd name="connsiteX8" fmla="*/ 126383 w 518232"/>
                <a:gd name="connsiteY8" fmla="*/ 479845 h 607568"/>
                <a:gd name="connsiteX9" fmla="*/ 108918 w 518232"/>
                <a:gd name="connsiteY9" fmla="*/ 497275 h 607568"/>
                <a:gd name="connsiteX10" fmla="*/ 91453 w 518232"/>
                <a:gd name="connsiteY10" fmla="*/ 479845 h 607568"/>
                <a:gd name="connsiteX11" fmla="*/ 108918 w 518232"/>
                <a:gd name="connsiteY11" fmla="*/ 462415 h 607568"/>
                <a:gd name="connsiteX12" fmla="*/ 159514 w 518232"/>
                <a:gd name="connsiteY12" fmla="*/ 396930 h 607568"/>
                <a:gd name="connsiteX13" fmla="*/ 289706 w 518232"/>
                <a:gd name="connsiteY13" fmla="*/ 396930 h 607568"/>
                <a:gd name="connsiteX14" fmla="*/ 304984 w 518232"/>
                <a:gd name="connsiteY14" fmla="*/ 412195 h 607568"/>
                <a:gd name="connsiteX15" fmla="*/ 289706 w 518232"/>
                <a:gd name="connsiteY15" fmla="*/ 427555 h 607568"/>
                <a:gd name="connsiteX16" fmla="*/ 159514 w 518232"/>
                <a:gd name="connsiteY16" fmla="*/ 427555 h 607568"/>
                <a:gd name="connsiteX17" fmla="*/ 144236 w 518232"/>
                <a:gd name="connsiteY17" fmla="*/ 412195 h 607568"/>
                <a:gd name="connsiteX18" fmla="*/ 159514 w 518232"/>
                <a:gd name="connsiteY18" fmla="*/ 396930 h 607568"/>
                <a:gd name="connsiteX19" fmla="*/ 108918 w 518232"/>
                <a:gd name="connsiteY19" fmla="*/ 394743 h 607568"/>
                <a:gd name="connsiteX20" fmla="*/ 126383 w 518232"/>
                <a:gd name="connsiteY20" fmla="*/ 412173 h 607568"/>
                <a:gd name="connsiteX21" fmla="*/ 108918 w 518232"/>
                <a:gd name="connsiteY21" fmla="*/ 429603 h 607568"/>
                <a:gd name="connsiteX22" fmla="*/ 91453 w 518232"/>
                <a:gd name="connsiteY22" fmla="*/ 412173 h 607568"/>
                <a:gd name="connsiteX23" fmla="*/ 108918 w 518232"/>
                <a:gd name="connsiteY23" fmla="*/ 394743 h 607568"/>
                <a:gd name="connsiteX24" fmla="*/ 159514 w 518232"/>
                <a:gd name="connsiteY24" fmla="*/ 329258 h 607568"/>
                <a:gd name="connsiteX25" fmla="*/ 289706 w 518232"/>
                <a:gd name="connsiteY25" fmla="*/ 329258 h 607568"/>
                <a:gd name="connsiteX26" fmla="*/ 304984 w 518232"/>
                <a:gd name="connsiteY26" fmla="*/ 344618 h 607568"/>
                <a:gd name="connsiteX27" fmla="*/ 289706 w 518232"/>
                <a:gd name="connsiteY27" fmla="*/ 359883 h 607568"/>
                <a:gd name="connsiteX28" fmla="*/ 159514 w 518232"/>
                <a:gd name="connsiteY28" fmla="*/ 359883 h 607568"/>
                <a:gd name="connsiteX29" fmla="*/ 144236 w 518232"/>
                <a:gd name="connsiteY29" fmla="*/ 344618 h 607568"/>
                <a:gd name="connsiteX30" fmla="*/ 159514 w 518232"/>
                <a:gd name="connsiteY30" fmla="*/ 329258 h 607568"/>
                <a:gd name="connsiteX31" fmla="*/ 108918 w 518232"/>
                <a:gd name="connsiteY31" fmla="*/ 327212 h 607568"/>
                <a:gd name="connsiteX32" fmla="*/ 126383 w 518232"/>
                <a:gd name="connsiteY32" fmla="*/ 344642 h 607568"/>
                <a:gd name="connsiteX33" fmla="*/ 108918 w 518232"/>
                <a:gd name="connsiteY33" fmla="*/ 362072 h 607568"/>
                <a:gd name="connsiteX34" fmla="*/ 91453 w 518232"/>
                <a:gd name="connsiteY34" fmla="*/ 344642 h 607568"/>
                <a:gd name="connsiteX35" fmla="*/ 108918 w 518232"/>
                <a:gd name="connsiteY35" fmla="*/ 327212 h 607568"/>
                <a:gd name="connsiteX36" fmla="*/ 159514 w 518232"/>
                <a:gd name="connsiteY36" fmla="*/ 261586 h 607568"/>
                <a:gd name="connsiteX37" fmla="*/ 289706 w 518232"/>
                <a:gd name="connsiteY37" fmla="*/ 261586 h 607568"/>
                <a:gd name="connsiteX38" fmla="*/ 304984 w 518232"/>
                <a:gd name="connsiteY38" fmla="*/ 276946 h 607568"/>
                <a:gd name="connsiteX39" fmla="*/ 289706 w 518232"/>
                <a:gd name="connsiteY39" fmla="*/ 292211 h 607568"/>
                <a:gd name="connsiteX40" fmla="*/ 159514 w 518232"/>
                <a:gd name="connsiteY40" fmla="*/ 292211 h 607568"/>
                <a:gd name="connsiteX41" fmla="*/ 144236 w 518232"/>
                <a:gd name="connsiteY41" fmla="*/ 276946 h 607568"/>
                <a:gd name="connsiteX42" fmla="*/ 159514 w 518232"/>
                <a:gd name="connsiteY42" fmla="*/ 261586 h 607568"/>
                <a:gd name="connsiteX43" fmla="*/ 108918 w 518232"/>
                <a:gd name="connsiteY43" fmla="*/ 259540 h 607568"/>
                <a:gd name="connsiteX44" fmla="*/ 126383 w 518232"/>
                <a:gd name="connsiteY44" fmla="*/ 276970 h 607568"/>
                <a:gd name="connsiteX45" fmla="*/ 108918 w 518232"/>
                <a:gd name="connsiteY45" fmla="*/ 294400 h 607568"/>
                <a:gd name="connsiteX46" fmla="*/ 91453 w 518232"/>
                <a:gd name="connsiteY46" fmla="*/ 276970 h 607568"/>
                <a:gd name="connsiteX47" fmla="*/ 108918 w 518232"/>
                <a:gd name="connsiteY47" fmla="*/ 259540 h 607568"/>
                <a:gd name="connsiteX48" fmla="*/ 159514 w 518232"/>
                <a:gd name="connsiteY48" fmla="*/ 194055 h 607568"/>
                <a:gd name="connsiteX49" fmla="*/ 289706 w 518232"/>
                <a:gd name="connsiteY49" fmla="*/ 194055 h 607568"/>
                <a:gd name="connsiteX50" fmla="*/ 304984 w 518232"/>
                <a:gd name="connsiteY50" fmla="*/ 209297 h 607568"/>
                <a:gd name="connsiteX51" fmla="*/ 289706 w 518232"/>
                <a:gd name="connsiteY51" fmla="*/ 224539 h 607568"/>
                <a:gd name="connsiteX52" fmla="*/ 159514 w 518232"/>
                <a:gd name="connsiteY52" fmla="*/ 224539 h 607568"/>
                <a:gd name="connsiteX53" fmla="*/ 144236 w 518232"/>
                <a:gd name="connsiteY53" fmla="*/ 209297 h 607568"/>
                <a:gd name="connsiteX54" fmla="*/ 159514 w 518232"/>
                <a:gd name="connsiteY54" fmla="*/ 194055 h 607568"/>
                <a:gd name="connsiteX55" fmla="*/ 108918 w 518232"/>
                <a:gd name="connsiteY55" fmla="*/ 191867 h 607568"/>
                <a:gd name="connsiteX56" fmla="*/ 126383 w 518232"/>
                <a:gd name="connsiteY56" fmla="*/ 209297 h 607568"/>
                <a:gd name="connsiteX57" fmla="*/ 108918 w 518232"/>
                <a:gd name="connsiteY57" fmla="*/ 226727 h 607568"/>
                <a:gd name="connsiteX58" fmla="*/ 91453 w 518232"/>
                <a:gd name="connsiteY58" fmla="*/ 209297 h 607568"/>
                <a:gd name="connsiteX59" fmla="*/ 108918 w 518232"/>
                <a:gd name="connsiteY59" fmla="*/ 191867 h 607568"/>
                <a:gd name="connsiteX60" fmla="*/ 55989 w 518232"/>
                <a:gd name="connsiteY60" fmla="*/ 115876 h 607568"/>
                <a:gd name="connsiteX61" fmla="*/ 34353 w 518232"/>
                <a:gd name="connsiteY61" fmla="*/ 137480 h 607568"/>
                <a:gd name="connsiteX62" fmla="*/ 34353 w 518232"/>
                <a:gd name="connsiteY62" fmla="*/ 551567 h 607568"/>
                <a:gd name="connsiteX63" fmla="*/ 55989 w 518232"/>
                <a:gd name="connsiteY63" fmla="*/ 573266 h 607568"/>
                <a:gd name="connsiteX64" fmla="*/ 360040 w 518232"/>
                <a:gd name="connsiteY64" fmla="*/ 573266 h 607568"/>
                <a:gd name="connsiteX65" fmla="*/ 381676 w 518232"/>
                <a:gd name="connsiteY65" fmla="*/ 551567 h 607568"/>
                <a:gd name="connsiteX66" fmla="*/ 381676 w 518232"/>
                <a:gd name="connsiteY66" fmla="*/ 137480 h 607568"/>
                <a:gd name="connsiteX67" fmla="*/ 360040 w 518232"/>
                <a:gd name="connsiteY67" fmla="*/ 115876 h 607568"/>
                <a:gd name="connsiteX68" fmla="*/ 55989 w 518232"/>
                <a:gd name="connsiteY68" fmla="*/ 81574 h 607568"/>
                <a:gd name="connsiteX69" fmla="*/ 360040 w 518232"/>
                <a:gd name="connsiteY69" fmla="*/ 81574 h 607568"/>
                <a:gd name="connsiteX70" fmla="*/ 416124 w 518232"/>
                <a:gd name="connsiteY70" fmla="*/ 137480 h 607568"/>
                <a:gd name="connsiteX71" fmla="*/ 416124 w 518232"/>
                <a:gd name="connsiteY71" fmla="*/ 551567 h 607568"/>
                <a:gd name="connsiteX72" fmla="*/ 360040 w 518232"/>
                <a:gd name="connsiteY72" fmla="*/ 607568 h 607568"/>
                <a:gd name="connsiteX73" fmla="*/ 55989 w 518232"/>
                <a:gd name="connsiteY73" fmla="*/ 607568 h 607568"/>
                <a:gd name="connsiteX74" fmla="*/ 0 w 518232"/>
                <a:gd name="connsiteY74" fmla="*/ 551567 h 607568"/>
                <a:gd name="connsiteX75" fmla="*/ 0 w 518232"/>
                <a:gd name="connsiteY75" fmla="*/ 137480 h 607568"/>
                <a:gd name="connsiteX76" fmla="*/ 55989 w 518232"/>
                <a:gd name="connsiteY76" fmla="*/ 81574 h 607568"/>
                <a:gd name="connsiteX77" fmla="*/ 158120 w 518232"/>
                <a:gd name="connsiteY77" fmla="*/ 0 h 607568"/>
                <a:gd name="connsiteX78" fmla="*/ 462151 w 518232"/>
                <a:gd name="connsiteY78" fmla="*/ 0 h 607568"/>
                <a:gd name="connsiteX79" fmla="*/ 518232 w 518232"/>
                <a:gd name="connsiteY79" fmla="*/ 55999 h 607568"/>
                <a:gd name="connsiteX80" fmla="*/ 518232 w 518232"/>
                <a:gd name="connsiteY80" fmla="*/ 470067 h 607568"/>
                <a:gd name="connsiteX81" fmla="*/ 462151 w 518232"/>
                <a:gd name="connsiteY81" fmla="*/ 526065 h 607568"/>
                <a:gd name="connsiteX82" fmla="*/ 456932 w 518232"/>
                <a:gd name="connsiteY82" fmla="*/ 526065 h 607568"/>
                <a:gd name="connsiteX83" fmla="*/ 456932 w 518232"/>
                <a:gd name="connsiteY83" fmla="*/ 491670 h 607568"/>
                <a:gd name="connsiteX84" fmla="*/ 462151 w 518232"/>
                <a:gd name="connsiteY84" fmla="*/ 491670 h 607568"/>
                <a:gd name="connsiteX85" fmla="*/ 483787 w 518232"/>
                <a:gd name="connsiteY85" fmla="*/ 470067 h 607568"/>
                <a:gd name="connsiteX86" fmla="*/ 483787 w 518232"/>
                <a:gd name="connsiteY86" fmla="*/ 55999 h 607568"/>
                <a:gd name="connsiteX87" fmla="*/ 462151 w 518232"/>
                <a:gd name="connsiteY87" fmla="*/ 34300 h 607568"/>
                <a:gd name="connsiteX88" fmla="*/ 158120 w 518232"/>
                <a:gd name="connsiteY88" fmla="*/ 34300 h 607568"/>
                <a:gd name="connsiteX89" fmla="*/ 142748 w 518232"/>
                <a:gd name="connsiteY89" fmla="*/ 40743 h 607568"/>
                <a:gd name="connsiteX90" fmla="*/ 104507 w 518232"/>
                <a:gd name="connsiteY90" fmla="*/ 40743 h 607568"/>
                <a:gd name="connsiteX91" fmla="*/ 158120 w 518232"/>
                <a:gd name="connsiteY9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8232" h="607568">
                  <a:moveTo>
                    <a:pt x="159514" y="464603"/>
                  </a:moveTo>
                  <a:lnTo>
                    <a:pt x="289706" y="464603"/>
                  </a:lnTo>
                  <a:cubicBezTo>
                    <a:pt x="298152" y="464603"/>
                    <a:pt x="304984" y="471419"/>
                    <a:pt x="304984" y="479845"/>
                  </a:cubicBezTo>
                  <a:cubicBezTo>
                    <a:pt x="304984" y="488271"/>
                    <a:pt x="298152" y="495087"/>
                    <a:pt x="289706" y="495087"/>
                  </a:cubicBezTo>
                  <a:lnTo>
                    <a:pt x="159514" y="495087"/>
                  </a:lnTo>
                  <a:cubicBezTo>
                    <a:pt x="151068" y="495087"/>
                    <a:pt x="144236" y="488271"/>
                    <a:pt x="144236" y="479845"/>
                  </a:cubicBezTo>
                  <a:cubicBezTo>
                    <a:pt x="144236" y="471419"/>
                    <a:pt x="151068" y="464603"/>
                    <a:pt x="159514" y="464603"/>
                  </a:cubicBezTo>
                  <a:close/>
                  <a:moveTo>
                    <a:pt x="108918" y="462415"/>
                  </a:moveTo>
                  <a:cubicBezTo>
                    <a:pt x="118564" y="462415"/>
                    <a:pt x="126383" y="470219"/>
                    <a:pt x="126383" y="479845"/>
                  </a:cubicBezTo>
                  <a:cubicBezTo>
                    <a:pt x="126383" y="489471"/>
                    <a:pt x="118564" y="497275"/>
                    <a:pt x="108918" y="497275"/>
                  </a:cubicBezTo>
                  <a:cubicBezTo>
                    <a:pt x="99272" y="497275"/>
                    <a:pt x="91453" y="489471"/>
                    <a:pt x="91453" y="479845"/>
                  </a:cubicBezTo>
                  <a:cubicBezTo>
                    <a:pt x="91453" y="470219"/>
                    <a:pt x="99272" y="462415"/>
                    <a:pt x="108918" y="462415"/>
                  </a:cubicBezTo>
                  <a:close/>
                  <a:moveTo>
                    <a:pt x="159514" y="396930"/>
                  </a:moveTo>
                  <a:lnTo>
                    <a:pt x="289706" y="396930"/>
                  </a:lnTo>
                  <a:cubicBezTo>
                    <a:pt x="298152" y="396930"/>
                    <a:pt x="304984" y="403757"/>
                    <a:pt x="304984" y="412195"/>
                  </a:cubicBezTo>
                  <a:cubicBezTo>
                    <a:pt x="304984" y="420634"/>
                    <a:pt x="298152" y="427555"/>
                    <a:pt x="289706" y="427555"/>
                  </a:cubicBezTo>
                  <a:lnTo>
                    <a:pt x="159514" y="427555"/>
                  </a:lnTo>
                  <a:cubicBezTo>
                    <a:pt x="151068" y="427555"/>
                    <a:pt x="144236" y="420634"/>
                    <a:pt x="144236" y="412195"/>
                  </a:cubicBezTo>
                  <a:cubicBezTo>
                    <a:pt x="144236" y="403757"/>
                    <a:pt x="151068" y="396930"/>
                    <a:pt x="159514" y="396930"/>
                  </a:cubicBezTo>
                  <a:close/>
                  <a:moveTo>
                    <a:pt x="108918" y="394743"/>
                  </a:moveTo>
                  <a:cubicBezTo>
                    <a:pt x="118564" y="394743"/>
                    <a:pt x="126383" y="402547"/>
                    <a:pt x="126383" y="412173"/>
                  </a:cubicBezTo>
                  <a:cubicBezTo>
                    <a:pt x="126383" y="421799"/>
                    <a:pt x="118564" y="429603"/>
                    <a:pt x="108918" y="429603"/>
                  </a:cubicBezTo>
                  <a:cubicBezTo>
                    <a:pt x="99272" y="429603"/>
                    <a:pt x="91453" y="421799"/>
                    <a:pt x="91453" y="412173"/>
                  </a:cubicBezTo>
                  <a:cubicBezTo>
                    <a:pt x="91453" y="402547"/>
                    <a:pt x="99272" y="394743"/>
                    <a:pt x="108918" y="394743"/>
                  </a:cubicBezTo>
                  <a:close/>
                  <a:moveTo>
                    <a:pt x="159514" y="329258"/>
                  </a:moveTo>
                  <a:lnTo>
                    <a:pt x="289706" y="329258"/>
                  </a:lnTo>
                  <a:cubicBezTo>
                    <a:pt x="298152" y="329258"/>
                    <a:pt x="304984" y="336085"/>
                    <a:pt x="304984" y="344618"/>
                  </a:cubicBezTo>
                  <a:cubicBezTo>
                    <a:pt x="304984" y="353057"/>
                    <a:pt x="298152" y="359883"/>
                    <a:pt x="289706" y="359883"/>
                  </a:cubicBezTo>
                  <a:lnTo>
                    <a:pt x="159514" y="359883"/>
                  </a:lnTo>
                  <a:cubicBezTo>
                    <a:pt x="151068" y="359883"/>
                    <a:pt x="144236" y="353057"/>
                    <a:pt x="144236" y="344618"/>
                  </a:cubicBezTo>
                  <a:cubicBezTo>
                    <a:pt x="144236" y="336085"/>
                    <a:pt x="151068" y="329258"/>
                    <a:pt x="159514" y="329258"/>
                  </a:cubicBezTo>
                  <a:close/>
                  <a:moveTo>
                    <a:pt x="108918" y="327212"/>
                  </a:moveTo>
                  <a:cubicBezTo>
                    <a:pt x="118564" y="327212"/>
                    <a:pt x="126383" y="335016"/>
                    <a:pt x="126383" y="344642"/>
                  </a:cubicBezTo>
                  <a:cubicBezTo>
                    <a:pt x="126383" y="354268"/>
                    <a:pt x="118564" y="362072"/>
                    <a:pt x="108918" y="362072"/>
                  </a:cubicBezTo>
                  <a:cubicBezTo>
                    <a:pt x="99272" y="362072"/>
                    <a:pt x="91453" y="354268"/>
                    <a:pt x="91453" y="344642"/>
                  </a:cubicBezTo>
                  <a:cubicBezTo>
                    <a:pt x="91453" y="335016"/>
                    <a:pt x="99272" y="327212"/>
                    <a:pt x="108918" y="327212"/>
                  </a:cubicBezTo>
                  <a:close/>
                  <a:moveTo>
                    <a:pt x="159514" y="261586"/>
                  </a:moveTo>
                  <a:lnTo>
                    <a:pt x="289706" y="261586"/>
                  </a:lnTo>
                  <a:cubicBezTo>
                    <a:pt x="298152" y="261586"/>
                    <a:pt x="304984" y="268508"/>
                    <a:pt x="304984" y="276946"/>
                  </a:cubicBezTo>
                  <a:cubicBezTo>
                    <a:pt x="304984" y="285385"/>
                    <a:pt x="298152" y="292211"/>
                    <a:pt x="289706" y="292211"/>
                  </a:cubicBezTo>
                  <a:lnTo>
                    <a:pt x="159514" y="292211"/>
                  </a:lnTo>
                  <a:cubicBezTo>
                    <a:pt x="151068" y="292211"/>
                    <a:pt x="144236" y="285385"/>
                    <a:pt x="144236" y="276946"/>
                  </a:cubicBezTo>
                  <a:cubicBezTo>
                    <a:pt x="144236" y="268508"/>
                    <a:pt x="151068" y="261586"/>
                    <a:pt x="159514" y="261586"/>
                  </a:cubicBezTo>
                  <a:close/>
                  <a:moveTo>
                    <a:pt x="108918" y="259540"/>
                  </a:moveTo>
                  <a:cubicBezTo>
                    <a:pt x="118564" y="259540"/>
                    <a:pt x="126383" y="267344"/>
                    <a:pt x="126383" y="276970"/>
                  </a:cubicBezTo>
                  <a:cubicBezTo>
                    <a:pt x="126383" y="286596"/>
                    <a:pt x="118564" y="294400"/>
                    <a:pt x="108918" y="294400"/>
                  </a:cubicBezTo>
                  <a:cubicBezTo>
                    <a:pt x="99272" y="294400"/>
                    <a:pt x="91453" y="286596"/>
                    <a:pt x="91453" y="276970"/>
                  </a:cubicBezTo>
                  <a:cubicBezTo>
                    <a:pt x="91453" y="267344"/>
                    <a:pt x="99272" y="259540"/>
                    <a:pt x="108918" y="259540"/>
                  </a:cubicBezTo>
                  <a:close/>
                  <a:moveTo>
                    <a:pt x="159514" y="194055"/>
                  </a:moveTo>
                  <a:lnTo>
                    <a:pt x="289706" y="194055"/>
                  </a:lnTo>
                  <a:cubicBezTo>
                    <a:pt x="298152" y="194055"/>
                    <a:pt x="304984" y="200871"/>
                    <a:pt x="304984" y="209297"/>
                  </a:cubicBezTo>
                  <a:cubicBezTo>
                    <a:pt x="304984" y="217723"/>
                    <a:pt x="298152" y="224539"/>
                    <a:pt x="289706" y="224539"/>
                  </a:cubicBezTo>
                  <a:lnTo>
                    <a:pt x="159514" y="224539"/>
                  </a:lnTo>
                  <a:cubicBezTo>
                    <a:pt x="151068" y="224539"/>
                    <a:pt x="144236" y="217723"/>
                    <a:pt x="144236" y="209297"/>
                  </a:cubicBezTo>
                  <a:cubicBezTo>
                    <a:pt x="144236" y="200871"/>
                    <a:pt x="151068" y="194055"/>
                    <a:pt x="159514" y="194055"/>
                  </a:cubicBezTo>
                  <a:close/>
                  <a:moveTo>
                    <a:pt x="108918" y="191867"/>
                  </a:moveTo>
                  <a:cubicBezTo>
                    <a:pt x="118564" y="191867"/>
                    <a:pt x="126383" y="199671"/>
                    <a:pt x="126383" y="209297"/>
                  </a:cubicBezTo>
                  <a:cubicBezTo>
                    <a:pt x="126383" y="218923"/>
                    <a:pt x="118564" y="226727"/>
                    <a:pt x="108918" y="226727"/>
                  </a:cubicBezTo>
                  <a:cubicBezTo>
                    <a:pt x="99272" y="226727"/>
                    <a:pt x="91453" y="218923"/>
                    <a:pt x="91453" y="209297"/>
                  </a:cubicBezTo>
                  <a:cubicBezTo>
                    <a:pt x="91453" y="199671"/>
                    <a:pt x="99272" y="191867"/>
                    <a:pt x="108918" y="191867"/>
                  </a:cubicBezTo>
                  <a:close/>
                  <a:moveTo>
                    <a:pt x="55989" y="115876"/>
                  </a:moveTo>
                  <a:cubicBezTo>
                    <a:pt x="44032" y="115876"/>
                    <a:pt x="34353" y="125636"/>
                    <a:pt x="34353" y="137480"/>
                  </a:cubicBezTo>
                  <a:lnTo>
                    <a:pt x="34353" y="551567"/>
                  </a:lnTo>
                  <a:cubicBezTo>
                    <a:pt x="34353" y="563601"/>
                    <a:pt x="44032" y="573266"/>
                    <a:pt x="55989" y="573266"/>
                  </a:cubicBezTo>
                  <a:lnTo>
                    <a:pt x="360040" y="573266"/>
                  </a:lnTo>
                  <a:cubicBezTo>
                    <a:pt x="371997" y="573266"/>
                    <a:pt x="381676" y="563601"/>
                    <a:pt x="381676" y="551567"/>
                  </a:cubicBezTo>
                  <a:lnTo>
                    <a:pt x="381676" y="137480"/>
                  </a:lnTo>
                  <a:cubicBezTo>
                    <a:pt x="381676" y="125636"/>
                    <a:pt x="371997" y="115876"/>
                    <a:pt x="360040" y="115876"/>
                  </a:cubicBezTo>
                  <a:close/>
                  <a:moveTo>
                    <a:pt x="55989" y="81574"/>
                  </a:moveTo>
                  <a:lnTo>
                    <a:pt x="360040" y="81574"/>
                  </a:lnTo>
                  <a:cubicBezTo>
                    <a:pt x="390976" y="81574"/>
                    <a:pt x="416124" y="106684"/>
                    <a:pt x="416124" y="137480"/>
                  </a:cubicBezTo>
                  <a:lnTo>
                    <a:pt x="416124" y="551567"/>
                  </a:lnTo>
                  <a:cubicBezTo>
                    <a:pt x="416124" y="582458"/>
                    <a:pt x="390976" y="607568"/>
                    <a:pt x="360040" y="607568"/>
                  </a:cubicBezTo>
                  <a:lnTo>
                    <a:pt x="55989" y="607568"/>
                  </a:lnTo>
                  <a:cubicBezTo>
                    <a:pt x="25148" y="607568"/>
                    <a:pt x="0" y="582458"/>
                    <a:pt x="0" y="551567"/>
                  </a:cubicBezTo>
                  <a:lnTo>
                    <a:pt x="0" y="137480"/>
                  </a:lnTo>
                  <a:cubicBezTo>
                    <a:pt x="0" y="106684"/>
                    <a:pt x="25148" y="81574"/>
                    <a:pt x="55989" y="81574"/>
                  </a:cubicBezTo>
                  <a:close/>
                  <a:moveTo>
                    <a:pt x="158120" y="0"/>
                  </a:moveTo>
                  <a:lnTo>
                    <a:pt x="462151" y="0"/>
                  </a:lnTo>
                  <a:cubicBezTo>
                    <a:pt x="493086" y="0"/>
                    <a:pt x="518232" y="25109"/>
                    <a:pt x="518232" y="55999"/>
                  </a:cubicBezTo>
                  <a:lnTo>
                    <a:pt x="518232" y="470067"/>
                  </a:lnTo>
                  <a:cubicBezTo>
                    <a:pt x="518232" y="500956"/>
                    <a:pt x="493086" y="526065"/>
                    <a:pt x="462151" y="526065"/>
                  </a:cubicBezTo>
                  <a:lnTo>
                    <a:pt x="456932" y="526065"/>
                  </a:lnTo>
                  <a:lnTo>
                    <a:pt x="456932" y="491670"/>
                  </a:lnTo>
                  <a:lnTo>
                    <a:pt x="462151" y="491670"/>
                  </a:lnTo>
                  <a:cubicBezTo>
                    <a:pt x="474108" y="491670"/>
                    <a:pt x="483787" y="482005"/>
                    <a:pt x="483787" y="470067"/>
                  </a:cubicBezTo>
                  <a:lnTo>
                    <a:pt x="483787" y="55999"/>
                  </a:lnTo>
                  <a:cubicBezTo>
                    <a:pt x="483787" y="44060"/>
                    <a:pt x="474108" y="34300"/>
                    <a:pt x="462151" y="34300"/>
                  </a:cubicBezTo>
                  <a:lnTo>
                    <a:pt x="158120" y="34300"/>
                  </a:lnTo>
                  <a:cubicBezTo>
                    <a:pt x="152142" y="34300"/>
                    <a:pt x="146639" y="36764"/>
                    <a:pt x="142748" y="40743"/>
                  </a:cubicBezTo>
                  <a:lnTo>
                    <a:pt x="104507" y="40743"/>
                  </a:lnTo>
                  <a:cubicBezTo>
                    <a:pt x="111149" y="17340"/>
                    <a:pt x="132595" y="0"/>
                    <a:pt x="158120"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弧形 41">
              <a:extLst>
                <a:ext uri="{FF2B5EF4-FFF2-40B4-BE49-F238E27FC236}">
                  <a16:creationId xmlns:a16="http://schemas.microsoft.com/office/drawing/2014/main" id="{723C7578-3FF6-4B05-F67B-2D3CCE51FA8C}"/>
                </a:ext>
              </a:extLst>
            </p:cNvPr>
            <p:cNvSpPr/>
            <p:nvPr/>
          </p:nvSpPr>
          <p:spPr>
            <a:xfrm>
              <a:off x="2239192" y="2910840"/>
              <a:ext cx="849630" cy="849630"/>
            </a:xfrm>
            <a:prstGeom prst="arc">
              <a:avLst>
                <a:gd name="adj1" fmla="val 16200000"/>
                <a:gd name="adj2" fmla="val 6817763"/>
              </a:avLst>
            </a:prstGeom>
            <a:ln w="12700">
              <a:headEnd type="diamond"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2954920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1D69A0-F6CF-033B-C44F-C8A085642020}"/>
              </a:ext>
            </a:extLst>
          </p:cNvPr>
          <p:cNvSpPr>
            <a:spLocks noGrp="1"/>
          </p:cNvSpPr>
          <p:nvPr>
            <p:ph type="title"/>
          </p:nvPr>
        </p:nvSpPr>
        <p:spPr/>
        <p:txBody>
          <a:bodyPr/>
          <a:lstStyle/>
          <a:p>
            <a:r>
              <a:rPr lang="zh-CN" altLang="en-US" dirty="0"/>
              <a:t>单击此处添加标题</a:t>
            </a:r>
          </a:p>
        </p:txBody>
      </p:sp>
      <p:sp>
        <p:nvSpPr>
          <p:cNvPr id="3" name="矩形 2">
            <a:extLst>
              <a:ext uri="{FF2B5EF4-FFF2-40B4-BE49-F238E27FC236}">
                <a16:creationId xmlns:a16="http://schemas.microsoft.com/office/drawing/2014/main" id="{2523A0BB-1A55-932C-9B49-5528A0FEEEF7}"/>
              </a:ext>
            </a:extLst>
          </p:cNvPr>
          <p:cNvSpPr/>
          <p:nvPr/>
        </p:nvSpPr>
        <p:spPr>
          <a:xfrm>
            <a:off x="4412903" y="2927118"/>
            <a:ext cx="3366191" cy="3273657"/>
          </a:xfrm>
          <a:prstGeom prst="rect">
            <a:avLst/>
          </a:prstGeom>
          <a:gradFill flip="none" rotWithShape="1">
            <a:gsLst>
              <a:gs pos="99000">
                <a:schemeClr val="accent1">
                  <a:lumMod val="20000"/>
                  <a:lumOff val="80000"/>
                  <a:alpha val="0"/>
                </a:schemeClr>
              </a:gs>
              <a:gs pos="1000">
                <a:schemeClr val="accent1">
                  <a:lumMod val="20000"/>
                  <a:lumOff val="80000"/>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88FB120-0804-7756-C0E4-C849AAA996C5}"/>
              </a:ext>
            </a:extLst>
          </p:cNvPr>
          <p:cNvSpPr/>
          <p:nvPr/>
        </p:nvSpPr>
        <p:spPr>
          <a:xfrm>
            <a:off x="874712" y="2927118"/>
            <a:ext cx="3366191" cy="3273657"/>
          </a:xfrm>
          <a:prstGeom prst="rect">
            <a:avLst/>
          </a:prstGeom>
          <a:gradFill flip="none" rotWithShape="1">
            <a:gsLst>
              <a:gs pos="99000">
                <a:schemeClr val="accent1">
                  <a:lumMod val="20000"/>
                  <a:lumOff val="80000"/>
                  <a:alpha val="0"/>
                </a:schemeClr>
              </a:gs>
              <a:gs pos="1000">
                <a:schemeClr val="accent1">
                  <a:lumMod val="20000"/>
                  <a:lumOff val="80000"/>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823B04A-1633-4842-689B-38188D00BC8C}"/>
              </a:ext>
            </a:extLst>
          </p:cNvPr>
          <p:cNvSpPr/>
          <p:nvPr/>
        </p:nvSpPr>
        <p:spPr>
          <a:xfrm>
            <a:off x="7951096" y="2927118"/>
            <a:ext cx="3366191" cy="3273657"/>
          </a:xfrm>
          <a:prstGeom prst="rect">
            <a:avLst/>
          </a:prstGeom>
          <a:gradFill flip="none" rotWithShape="1">
            <a:gsLst>
              <a:gs pos="99000">
                <a:schemeClr val="accent1">
                  <a:lumMod val="20000"/>
                  <a:lumOff val="80000"/>
                  <a:alpha val="0"/>
                </a:schemeClr>
              </a:gs>
              <a:gs pos="1000">
                <a:schemeClr val="accent1">
                  <a:lumMod val="20000"/>
                  <a:lumOff val="80000"/>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36">
            <a:extLst>
              <a:ext uri="{FF2B5EF4-FFF2-40B4-BE49-F238E27FC236}">
                <a16:creationId xmlns:a16="http://schemas.microsoft.com/office/drawing/2014/main" id="{F4864658-3F6B-17A6-70E0-1D7653420270}"/>
              </a:ext>
            </a:extLst>
          </p:cNvPr>
          <p:cNvPicPr>
            <a:picLocks noChangeAspect="1" noChangeArrowheads="1"/>
          </p:cNvPicPr>
          <p:nvPr/>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bwMode="auto">
          <a:xfrm>
            <a:off x="874711" y="1430374"/>
            <a:ext cx="3366189" cy="149674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7">
            <a:extLst>
              <a:ext uri="{FF2B5EF4-FFF2-40B4-BE49-F238E27FC236}">
                <a16:creationId xmlns:a16="http://schemas.microsoft.com/office/drawing/2014/main" id="{BC977F48-BE26-A281-8C7D-52BF8463DF2B}"/>
              </a:ext>
            </a:extLst>
          </p:cNvPr>
          <p:cNvPicPr>
            <a:picLocks noChangeAspect="1" noChangeArrowheads="1"/>
          </p:cNvPicPr>
          <p:nvPr/>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bwMode="auto">
          <a:xfrm>
            <a:off x="4412902" y="1430374"/>
            <a:ext cx="3366191" cy="149674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8">
            <a:extLst>
              <a:ext uri="{FF2B5EF4-FFF2-40B4-BE49-F238E27FC236}">
                <a16:creationId xmlns:a16="http://schemas.microsoft.com/office/drawing/2014/main" id="{E4D9FE9F-FF89-CDEC-76EC-0C4A5523F321}"/>
              </a:ext>
            </a:extLst>
          </p:cNvPr>
          <p:cNvPicPr>
            <a:picLocks noChangeAspect="1" noChangeArrowheads="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bwMode="auto">
          <a:xfrm>
            <a:off x="7951095" y="1430374"/>
            <a:ext cx="3368699" cy="149674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800D514B-70B5-EEA4-9E3E-DAEDFB81633A}"/>
              </a:ext>
            </a:extLst>
          </p:cNvPr>
          <p:cNvSpPr/>
          <p:nvPr/>
        </p:nvSpPr>
        <p:spPr>
          <a:xfrm>
            <a:off x="874711" y="1430374"/>
            <a:ext cx="3366189" cy="1496744"/>
          </a:xfrm>
          <a:prstGeom prst="rect">
            <a:avLst/>
          </a:prstGeom>
          <a:gradFill flip="none" rotWithShape="1">
            <a:gsLst>
              <a:gs pos="99000">
                <a:schemeClr val="accent1">
                  <a:alpha val="63000"/>
                </a:schemeClr>
              </a:gs>
              <a:gs pos="26000">
                <a:schemeClr val="accent1"/>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10EBE95F-F788-C796-3DDC-52E4DB02BB82}"/>
              </a:ext>
            </a:extLst>
          </p:cNvPr>
          <p:cNvSpPr/>
          <p:nvPr/>
        </p:nvSpPr>
        <p:spPr>
          <a:xfrm>
            <a:off x="4412902" y="1430374"/>
            <a:ext cx="3366191" cy="1496744"/>
          </a:xfrm>
          <a:prstGeom prst="rect">
            <a:avLst/>
          </a:prstGeom>
          <a:gradFill flip="none" rotWithShape="1">
            <a:gsLst>
              <a:gs pos="99000">
                <a:schemeClr val="accent1">
                  <a:alpha val="63000"/>
                </a:schemeClr>
              </a:gs>
              <a:gs pos="26000">
                <a:schemeClr val="accent1"/>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C07E403-202E-1499-776E-27A42B2112CC}"/>
              </a:ext>
            </a:extLst>
          </p:cNvPr>
          <p:cNvSpPr/>
          <p:nvPr/>
        </p:nvSpPr>
        <p:spPr>
          <a:xfrm>
            <a:off x="7951095" y="1430374"/>
            <a:ext cx="3368699" cy="1496744"/>
          </a:xfrm>
          <a:prstGeom prst="rect">
            <a:avLst/>
          </a:prstGeom>
          <a:gradFill flip="none" rotWithShape="1">
            <a:gsLst>
              <a:gs pos="99000">
                <a:schemeClr val="accent1">
                  <a:alpha val="63000"/>
                </a:schemeClr>
              </a:gs>
              <a:gs pos="26000">
                <a:schemeClr val="accent1"/>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21558460-C7EB-D684-0B32-511E1DB6C0AE}"/>
              </a:ext>
            </a:extLst>
          </p:cNvPr>
          <p:cNvCxnSpPr>
            <a:cxnSpLocks/>
          </p:cNvCxnSpPr>
          <p:nvPr/>
        </p:nvCxnSpPr>
        <p:spPr>
          <a:xfrm>
            <a:off x="874712" y="6200775"/>
            <a:ext cx="3366191"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8E97CC0-8031-EA2A-FD99-4865534B2AD0}"/>
              </a:ext>
            </a:extLst>
          </p:cNvPr>
          <p:cNvCxnSpPr>
            <a:cxnSpLocks/>
          </p:cNvCxnSpPr>
          <p:nvPr/>
        </p:nvCxnSpPr>
        <p:spPr>
          <a:xfrm>
            <a:off x="4412903" y="6200775"/>
            <a:ext cx="3366191"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C7A2288-34C2-1D0E-09C2-08398B92F991}"/>
              </a:ext>
            </a:extLst>
          </p:cNvPr>
          <p:cNvCxnSpPr>
            <a:cxnSpLocks/>
          </p:cNvCxnSpPr>
          <p:nvPr/>
        </p:nvCxnSpPr>
        <p:spPr>
          <a:xfrm>
            <a:off x="7951096" y="6200775"/>
            <a:ext cx="3366191"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7480F396-F166-5FC9-51F9-FAA86FBF223E}"/>
              </a:ext>
            </a:extLst>
          </p:cNvPr>
          <p:cNvSpPr txBox="1"/>
          <p:nvPr/>
        </p:nvSpPr>
        <p:spPr>
          <a:xfrm>
            <a:off x="1062736" y="1939845"/>
            <a:ext cx="1954784" cy="461665"/>
          </a:xfrm>
          <a:prstGeom prst="rect">
            <a:avLst/>
          </a:prstGeom>
          <a:noFill/>
        </p:spPr>
        <p:txBody>
          <a:bodyPr wrap="square" rtlCol="0">
            <a:spAutoFit/>
          </a:bodyPr>
          <a:lstStyle/>
          <a:p>
            <a:r>
              <a:rPr lang="zh-CN" altLang="en-US" sz="2400" dirty="0">
                <a:gradFill flip="none" rotWithShape="1">
                  <a:gsLst>
                    <a:gs pos="99000">
                      <a:schemeClr val="accent1">
                        <a:lumMod val="33000"/>
                        <a:lumOff val="67000"/>
                      </a:schemeClr>
                    </a:gs>
                    <a:gs pos="26000">
                      <a:schemeClr val="accent1">
                        <a:lumMod val="3000"/>
                        <a:lumOff val="97000"/>
                      </a:schemeClr>
                    </a:gs>
                  </a:gsLst>
                  <a:lin ang="2700000" scaled="1"/>
                  <a:tileRect/>
                </a:gradFill>
                <a:effectLst>
                  <a:outerShdw blurRad="609600" dist="88900" dir="2700000" sx="98000" sy="98000" algn="tl" rotWithShape="0">
                    <a:schemeClr val="accent1">
                      <a:lumMod val="75000"/>
                      <a:alpha val="40000"/>
                    </a:schemeClr>
                  </a:outerShdw>
                </a:effectLst>
                <a:latin typeface="+mj-ea"/>
                <a:ea typeface="+mj-ea"/>
              </a:rPr>
              <a:t>请输入标题</a:t>
            </a:r>
          </a:p>
        </p:txBody>
      </p:sp>
      <p:sp>
        <p:nvSpPr>
          <p:cNvPr id="16" name="文本框 15">
            <a:extLst>
              <a:ext uri="{FF2B5EF4-FFF2-40B4-BE49-F238E27FC236}">
                <a16:creationId xmlns:a16="http://schemas.microsoft.com/office/drawing/2014/main" id="{CD483AE8-0F90-1411-141A-3665AFD53073}"/>
              </a:ext>
            </a:extLst>
          </p:cNvPr>
          <p:cNvSpPr txBox="1"/>
          <p:nvPr/>
        </p:nvSpPr>
        <p:spPr>
          <a:xfrm>
            <a:off x="4588430" y="1939845"/>
            <a:ext cx="1954784" cy="461665"/>
          </a:xfrm>
          <a:prstGeom prst="rect">
            <a:avLst/>
          </a:prstGeom>
          <a:noFill/>
        </p:spPr>
        <p:txBody>
          <a:bodyPr wrap="square" rtlCol="0">
            <a:spAutoFit/>
          </a:bodyPr>
          <a:lstStyle/>
          <a:p>
            <a:r>
              <a:rPr lang="zh-CN" altLang="en-US" sz="2400" dirty="0">
                <a:gradFill flip="none" rotWithShape="1">
                  <a:gsLst>
                    <a:gs pos="99000">
                      <a:schemeClr val="accent1">
                        <a:lumMod val="33000"/>
                        <a:lumOff val="67000"/>
                      </a:schemeClr>
                    </a:gs>
                    <a:gs pos="26000">
                      <a:schemeClr val="accent1">
                        <a:lumMod val="3000"/>
                        <a:lumOff val="97000"/>
                      </a:schemeClr>
                    </a:gs>
                  </a:gsLst>
                  <a:lin ang="2700000" scaled="1"/>
                  <a:tileRect/>
                </a:gradFill>
                <a:effectLst>
                  <a:outerShdw blurRad="609600" dist="88900" dir="2700000" sx="98000" sy="98000" algn="tl" rotWithShape="0">
                    <a:schemeClr val="accent1">
                      <a:lumMod val="75000"/>
                      <a:alpha val="40000"/>
                    </a:schemeClr>
                  </a:outerShdw>
                </a:effectLst>
                <a:latin typeface="+mj-ea"/>
                <a:ea typeface="+mj-ea"/>
              </a:rPr>
              <a:t>请输入标题</a:t>
            </a:r>
          </a:p>
        </p:txBody>
      </p:sp>
      <p:sp>
        <p:nvSpPr>
          <p:cNvPr id="17" name="文本框 16">
            <a:extLst>
              <a:ext uri="{FF2B5EF4-FFF2-40B4-BE49-F238E27FC236}">
                <a16:creationId xmlns:a16="http://schemas.microsoft.com/office/drawing/2014/main" id="{96E9047D-E589-E9BE-A44B-CC04984485C2}"/>
              </a:ext>
            </a:extLst>
          </p:cNvPr>
          <p:cNvSpPr txBox="1"/>
          <p:nvPr/>
        </p:nvSpPr>
        <p:spPr>
          <a:xfrm>
            <a:off x="8113422" y="1939845"/>
            <a:ext cx="1954784" cy="461665"/>
          </a:xfrm>
          <a:prstGeom prst="rect">
            <a:avLst/>
          </a:prstGeom>
          <a:noFill/>
        </p:spPr>
        <p:txBody>
          <a:bodyPr wrap="square" rtlCol="0">
            <a:spAutoFit/>
          </a:bodyPr>
          <a:lstStyle/>
          <a:p>
            <a:r>
              <a:rPr lang="zh-CN" altLang="en-US" sz="2400" dirty="0">
                <a:gradFill flip="none" rotWithShape="1">
                  <a:gsLst>
                    <a:gs pos="99000">
                      <a:schemeClr val="accent1">
                        <a:lumMod val="33000"/>
                        <a:lumOff val="67000"/>
                      </a:schemeClr>
                    </a:gs>
                    <a:gs pos="26000">
                      <a:schemeClr val="accent1">
                        <a:lumMod val="3000"/>
                        <a:lumOff val="97000"/>
                      </a:schemeClr>
                    </a:gs>
                  </a:gsLst>
                  <a:lin ang="2700000" scaled="1"/>
                  <a:tileRect/>
                </a:gradFill>
                <a:effectLst>
                  <a:outerShdw blurRad="609600" dist="88900" dir="2700000" sx="98000" sy="98000" algn="tl" rotWithShape="0">
                    <a:schemeClr val="accent1">
                      <a:lumMod val="75000"/>
                      <a:alpha val="40000"/>
                    </a:schemeClr>
                  </a:outerShdw>
                </a:effectLst>
                <a:latin typeface="+mj-ea"/>
                <a:ea typeface="+mj-ea"/>
              </a:rPr>
              <a:t>请输入标题</a:t>
            </a:r>
          </a:p>
        </p:txBody>
      </p:sp>
      <p:sp>
        <p:nvSpPr>
          <p:cNvPr id="18" name="文本框 17">
            <a:extLst>
              <a:ext uri="{FF2B5EF4-FFF2-40B4-BE49-F238E27FC236}">
                <a16:creationId xmlns:a16="http://schemas.microsoft.com/office/drawing/2014/main" id="{7F8E7141-0881-9BCB-405E-E7F274F207FC}"/>
              </a:ext>
            </a:extLst>
          </p:cNvPr>
          <p:cNvSpPr txBox="1"/>
          <p:nvPr/>
        </p:nvSpPr>
        <p:spPr>
          <a:xfrm>
            <a:off x="1062736" y="2387121"/>
            <a:ext cx="2686304" cy="307777"/>
          </a:xfrm>
          <a:prstGeom prst="rect">
            <a:avLst/>
          </a:prstGeom>
          <a:noFill/>
        </p:spPr>
        <p:txBody>
          <a:bodyPr wrap="square" rtlCol="0">
            <a:spAutoFit/>
          </a:bodyPr>
          <a:lstStyle/>
          <a:p>
            <a:r>
              <a:rPr lang="en-US" altLang="zh-CN" sz="1400" dirty="0">
                <a:solidFill>
                  <a:schemeClr val="bg1">
                    <a:alpha val="41000"/>
                  </a:schemeClr>
                </a:solidFill>
                <a:ea typeface="+mj-ea"/>
              </a:rPr>
              <a:t>Your</a:t>
            </a:r>
            <a:r>
              <a:rPr lang="zh-CN" altLang="en-US" sz="1400" dirty="0">
                <a:solidFill>
                  <a:schemeClr val="bg1">
                    <a:alpha val="41000"/>
                  </a:schemeClr>
                </a:solidFill>
                <a:ea typeface="+mj-ea"/>
              </a:rPr>
              <a:t> </a:t>
            </a:r>
            <a:r>
              <a:rPr lang="en-US" altLang="zh-CN" sz="1400" dirty="0">
                <a:solidFill>
                  <a:schemeClr val="bg1">
                    <a:alpha val="41000"/>
                  </a:schemeClr>
                </a:solidFill>
                <a:ea typeface="+mj-ea"/>
              </a:rPr>
              <a:t>Title</a:t>
            </a:r>
            <a:r>
              <a:rPr lang="zh-CN" altLang="en-US" sz="1400" dirty="0">
                <a:solidFill>
                  <a:schemeClr val="bg1">
                    <a:alpha val="41000"/>
                  </a:schemeClr>
                </a:solidFill>
                <a:ea typeface="+mj-ea"/>
              </a:rPr>
              <a:t> </a:t>
            </a:r>
            <a:r>
              <a:rPr lang="en-US" altLang="zh-CN" sz="1400" dirty="0">
                <a:solidFill>
                  <a:schemeClr val="bg1">
                    <a:alpha val="41000"/>
                  </a:schemeClr>
                </a:solidFill>
                <a:ea typeface="+mj-ea"/>
              </a:rPr>
              <a:t>Here</a:t>
            </a:r>
            <a:endParaRPr lang="zh-CN" altLang="en-US" sz="1400" dirty="0">
              <a:solidFill>
                <a:schemeClr val="bg1">
                  <a:alpha val="41000"/>
                </a:schemeClr>
              </a:solidFill>
              <a:ea typeface="+mj-ea"/>
            </a:endParaRPr>
          </a:p>
        </p:txBody>
      </p:sp>
      <p:sp>
        <p:nvSpPr>
          <p:cNvPr id="19" name="文本框 18">
            <a:extLst>
              <a:ext uri="{FF2B5EF4-FFF2-40B4-BE49-F238E27FC236}">
                <a16:creationId xmlns:a16="http://schemas.microsoft.com/office/drawing/2014/main" id="{28371342-2A01-C8EC-4633-0C8B014496A0}"/>
              </a:ext>
            </a:extLst>
          </p:cNvPr>
          <p:cNvSpPr txBox="1"/>
          <p:nvPr/>
        </p:nvSpPr>
        <p:spPr>
          <a:xfrm>
            <a:off x="4588430" y="2387121"/>
            <a:ext cx="1954784" cy="307777"/>
          </a:xfrm>
          <a:prstGeom prst="rect">
            <a:avLst/>
          </a:prstGeom>
          <a:noFill/>
        </p:spPr>
        <p:txBody>
          <a:bodyPr wrap="square" rtlCol="0">
            <a:spAutoFit/>
          </a:bodyPr>
          <a:lstStyle>
            <a:defPPr>
              <a:defRPr lang="zh-CN"/>
            </a:defPPr>
            <a:lvl1pPr>
              <a:defRPr sz="1400">
                <a:solidFill>
                  <a:schemeClr val="bg1">
                    <a:alpha val="41000"/>
                  </a:schemeClr>
                </a:solidFill>
                <a:ea typeface="+mj-ea"/>
              </a:defRPr>
            </a:lvl1pPr>
          </a:lstStyle>
          <a:p>
            <a:r>
              <a:rPr lang="en-US" altLang="zh-CN" sz="1400" dirty="0">
                <a:solidFill>
                  <a:schemeClr val="bg1">
                    <a:alpha val="41000"/>
                  </a:schemeClr>
                </a:solidFill>
                <a:ea typeface="+mj-ea"/>
              </a:rPr>
              <a:t>Your</a:t>
            </a:r>
            <a:r>
              <a:rPr lang="zh-CN" altLang="en-US" sz="1400" dirty="0">
                <a:solidFill>
                  <a:schemeClr val="bg1">
                    <a:alpha val="41000"/>
                  </a:schemeClr>
                </a:solidFill>
                <a:ea typeface="+mj-ea"/>
              </a:rPr>
              <a:t> </a:t>
            </a:r>
            <a:r>
              <a:rPr lang="en-US" altLang="zh-CN" sz="1400" dirty="0">
                <a:solidFill>
                  <a:schemeClr val="bg1">
                    <a:alpha val="41000"/>
                  </a:schemeClr>
                </a:solidFill>
                <a:ea typeface="+mj-ea"/>
              </a:rPr>
              <a:t>Title</a:t>
            </a:r>
            <a:r>
              <a:rPr lang="zh-CN" altLang="en-US" sz="1400" dirty="0">
                <a:solidFill>
                  <a:schemeClr val="bg1">
                    <a:alpha val="41000"/>
                  </a:schemeClr>
                </a:solidFill>
                <a:ea typeface="+mj-ea"/>
              </a:rPr>
              <a:t> </a:t>
            </a:r>
            <a:r>
              <a:rPr lang="en-US" altLang="zh-CN" sz="1400" dirty="0">
                <a:solidFill>
                  <a:schemeClr val="bg1">
                    <a:alpha val="41000"/>
                  </a:schemeClr>
                </a:solidFill>
                <a:ea typeface="+mj-ea"/>
              </a:rPr>
              <a:t>Here</a:t>
            </a:r>
            <a:endParaRPr lang="zh-CN" altLang="en-US" sz="1400" dirty="0">
              <a:solidFill>
                <a:schemeClr val="bg1">
                  <a:alpha val="41000"/>
                </a:schemeClr>
              </a:solidFill>
              <a:ea typeface="+mj-ea"/>
            </a:endParaRPr>
          </a:p>
        </p:txBody>
      </p:sp>
      <p:sp>
        <p:nvSpPr>
          <p:cNvPr id="20" name="文本框 19">
            <a:extLst>
              <a:ext uri="{FF2B5EF4-FFF2-40B4-BE49-F238E27FC236}">
                <a16:creationId xmlns:a16="http://schemas.microsoft.com/office/drawing/2014/main" id="{35FBA701-0001-0333-02CD-41BE313834A9}"/>
              </a:ext>
            </a:extLst>
          </p:cNvPr>
          <p:cNvSpPr txBox="1"/>
          <p:nvPr/>
        </p:nvSpPr>
        <p:spPr>
          <a:xfrm>
            <a:off x="8113422" y="2387121"/>
            <a:ext cx="1954784" cy="307777"/>
          </a:xfrm>
          <a:prstGeom prst="rect">
            <a:avLst/>
          </a:prstGeom>
          <a:noFill/>
        </p:spPr>
        <p:txBody>
          <a:bodyPr wrap="square" rtlCol="0">
            <a:spAutoFit/>
          </a:bodyPr>
          <a:lstStyle>
            <a:defPPr>
              <a:defRPr lang="zh-CN"/>
            </a:defPPr>
            <a:lvl1pPr>
              <a:defRPr sz="1400">
                <a:solidFill>
                  <a:schemeClr val="bg1">
                    <a:alpha val="41000"/>
                  </a:schemeClr>
                </a:solidFill>
                <a:ea typeface="+mj-ea"/>
              </a:defRPr>
            </a:lvl1pPr>
          </a:lstStyle>
          <a:p>
            <a:r>
              <a:rPr lang="en-US" altLang="zh-CN" sz="1400" dirty="0">
                <a:solidFill>
                  <a:schemeClr val="bg1">
                    <a:alpha val="41000"/>
                  </a:schemeClr>
                </a:solidFill>
                <a:ea typeface="+mj-ea"/>
              </a:rPr>
              <a:t>Your</a:t>
            </a:r>
            <a:r>
              <a:rPr lang="zh-CN" altLang="en-US" sz="1400" dirty="0">
                <a:solidFill>
                  <a:schemeClr val="bg1">
                    <a:alpha val="41000"/>
                  </a:schemeClr>
                </a:solidFill>
                <a:ea typeface="+mj-ea"/>
              </a:rPr>
              <a:t> </a:t>
            </a:r>
            <a:r>
              <a:rPr lang="en-US" altLang="zh-CN" sz="1400" dirty="0">
                <a:solidFill>
                  <a:schemeClr val="bg1">
                    <a:alpha val="41000"/>
                  </a:schemeClr>
                </a:solidFill>
                <a:ea typeface="+mj-ea"/>
              </a:rPr>
              <a:t>Title</a:t>
            </a:r>
            <a:r>
              <a:rPr lang="zh-CN" altLang="en-US" sz="1400" dirty="0">
                <a:solidFill>
                  <a:schemeClr val="bg1">
                    <a:alpha val="41000"/>
                  </a:schemeClr>
                </a:solidFill>
                <a:ea typeface="+mj-ea"/>
              </a:rPr>
              <a:t> </a:t>
            </a:r>
            <a:r>
              <a:rPr lang="en-US" altLang="zh-CN" sz="1400" dirty="0">
                <a:solidFill>
                  <a:schemeClr val="bg1">
                    <a:alpha val="41000"/>
                  </a:schemeClr>
                </a:solidFill>
                <a:ea typeface="+mj-ea"/>
              </a:rPr>
              <a:t>Here</a:t>
            </a:r>
            <a:endParaRPr lang="zh-CN" altLang="en-US" sz="1400" dirty="0">
              <a:solidFill>
                <a:schemeClr val="bg1">
                  <a:alpha val="41000"/>
                </a:schemeClr>
              </a:solidFill>
              <a:ea typeface="+mj-ea"/>
            </a:endParaRPr>
          </a:p>
        </p:txBody>
      </p:sp>
      <p:sp>
        <p:nvSpPr>
          <p:cNvPr id="21" name="文本框 20">
            <a:extLst>
              <a:ext uri="{FF2B5EF4-FFF2-40B4-BE49-F238E27FC236}">
                <a16:creationId xmlns:a16="http://schemas.microsoft.com/office/drawing/2014/main" id="{A3CF32CE-A8B4-0C06-824C-E0D1A6602DA2}"/>
              </a:ext>
            </a:extLst>
          </p:cNvPr>
          <p:cNvSpPr txBox="1"/>
          <p:nvPr/>
        </p:nvSpPr>
        <p:spPr>
          <a:xfrm>
            <a:off x="2977831" y="1430374"/>
            <a:ext cx="1263069" cy="646331"/>
          </a:xfrm>
          <a:prstGeom prst="rect">
            <a:avLst/>
          </a:prstGeom>
          <a:noFill/>
        </p:spPr>
        <p:txBody>
          <a:bodyPr wrap="square" rtlCol="0">
            <a:spAutoFit/>
          </a:bodyPr>
          <a:lstStyle/>
          <a:p>
            <a:r>
              <a:rPr lang="en-US" altLang="zh-CN" sz="3600" dirty="0">
                <a:solidFill>
                  <a:schemeClr val="bg1">
                    <a:alpha val="25000"/>
                  </a:schemeClr>
                </a:solidFill>
              </a:rPr>
              <a:t>2021</a:t>
            </a:r>
            <a:endParaRPr lang="zh-CN" altLang="en-US" sz="3600" dirty="0">
              <a:solidFill>
                <a:schemeClr val="bg1">
                  <a:alpha val="25000"/>
                </a:schemeClr>
              </a:solidFill>
            </a:endParaRPr>
          </a:p>
        </p:txBody>
      </p:sp>
      <p:sp>
        <p:nvSpPr>
          <p:cNvPr id="22" name="文本框 21">
            <a:extLst>
              <a:ext uri="{FF2B5EF4-FFF2-40B4-BE49-F238E27FC236}">
                <a16:creationId xmlns:a16="http://schemas.microsoft.com/office/drawing/2014/main" id="{1B5CFF29-B17A-DEC6-7BA5-E4E2A70659EB}"/>
              </a:ext>
            </a:extLst>
          </p:cNvPr>
          <p:cNvSpPr txBox="1"/>
          <p:nvPr/>
        </p:nvSpPr>
        <p:spPr>
          <a:xfrm>
            <a:off x="6516024" y="1430374"/>
            <a:ext cx="1263069" cy="646331"/>
          </a:xfrm>
          <a:prstGeom prst="rect">
            <a:avLst/>
          </a:prstGeom>
          <a:noFill/>
        </p:spPr>
        <p:txBody>
          <a:bodyPr wrap="square" rtlCol="0">
            <a:spAutoFit/>
          </a:bodyPr>
          <a:lstStyle/>
          <a:p>
            <a:r>
              <a:rPr lang="en-US" altLang="zh-CN" sz="3600" dirty="0">
                <a:solidFill>
                  <a:schemeClr val="bg1">
                    <a:alpha val="25000"/>
                  </a:schemeClr>
                </a:solidFill>
              </a:rPr>
              <a:t>2022</a:t>
            </a:r>
            <a:endParaRPr lang="zh-CN" altLang="en-US" sz="3600" dirty="0">
              <a:solidFill>
                <a:schemeClr val="bg1">
                  <a:alpha val="25000"/>
                </a:schemeClr>
              </a:solidFill>
            </a:endParaRPr>
          </a:p>
        </p:txBody>
      </p:sp>
      <p:sp>
        <p:nvSpPr>
          <p:cNvPr id="23" name="文本框 22">
            <a:extLst>
              <a:ext uri="{FF2B5EF4-FFF2-40B4-BE49-F238E27FC236}">
                <a16:creationId xmlns:a16="http://schemas.microsoft.com/office/drawing/2014/main" id="{6B242FB5-2F9B-45FD-DFE9-B697977AF5E3}"/>
              </a:ext>
            </a:extLst>
          </p:cNvPr>
          <p:cNvSpPr txBox="1"/>
          <p:nvPr/>
        </p:nvSpPr>
        <p:spPr>
          <a:xfrm>
            <a:off x="10056725" y="1430374"/>
            <a:ext cx="1263069" cy="646331"/>
          </a:xfrm>
          <a:prstGeom prst="rect">
            <a:avLst/>
          </a:prstGeom>
          <a:noFill/>
        </p:spPr>
        <p:txBody>
          <a:bodyPr wrap="square" rtlCol="0">
            <a:spAutoFit/>
          </a:bodyPr>
          <a:lstStyle/>
          <a:p>
            <a:r>
              <a:rPr lang="en-US" altLang="zh-CN" sz="3600" dirty="0">
                <a:solidFill>
                  <a:schemeClr val="bg1">
                    <a:alpha val="25000"/>
                  </a:schemeClr>
                </a:solidFill>
              </a:rPr>
              <a:t>2023</a:t>
            </a:r>
            <a:endParaRPr lang="zh-CN" altLang="en-US" sz="3600" dirty="0">
              <a:solidFill>
                <a:schemeClr val="bg1">
                  <a:alpha val="25000"/>
                </a:schemeClr>
              </a:solidFill>
            </a:endParaRPr>
          </a:p>
        </p:txBody>
      </p:sp>
      <p:sp>
        <p:nvSpPr>
          <p:cNvPr id="24" name="文本框 23">
            <a:extLst>
              <a:ext uri="{FF2B5EF4-FFF2-40B4-BE49-F238E27FC236}">
                <a16:creationId xmlns:a16="http://schemas.microsoft.com/office/drawing/2014/main" id="{D60668E8-FC94-F12C-6684-C8497A18E75F}"/>
              </a:ext>
            </a:extLst>
          </p:cNvPr>
          <p:cNvSpPr txBox="1"/>
          <p:nvPr/>
        </p:nvSpPr>
        <p:spPr>
          <a:xfrm>
            <a:off x="967764" y="3343809"/>
            <a:ext cx="3177515" cy="2012859"/>
          </a:xfrm>
          <a:prstGeom prst="rect">
            <a:avLst/>
          </a:prstGeom>
          <a:noFill/>
        </p:spPr>
        <p:txBody>
          <a:bodyPr wrap="square" rtlCol="0">
            <a:spAutoFit/>
          </a:bodyPr>
          <a:lstStyle/>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p:txBody>
      </p:sp>
      <p:sp>
        <p:nvSpPr>
          <p:cNvPr id="25" name="文本框 24">
            <a:extLst>
              <a:ext uri="{FF2B5EF4-FFF2-40B4-BE49-F238E27FC236}">
                <a16:creationId xmlns:a16="http://schemas.microsoft.com/office/drawing/2014/main" id="{5202D961-D78B-1EE5-28E9-876E1736AED2}"/>
              </a:ext>
            </a:extLst>
          </p:cNvPr>
          <p:cNvSpPr txBox="1"/>
          <p:nvPr/>
        </p:nvSpPr>
        <p:spPr>
          <a:xfrm>
            <a:off x="4507242" y="3343809"/>
            <a:ext cx="3177515" cy="2012859"/>
          </a:xfrm>
          <a:prstGeom prst="rect">
            <a:avLst/>
          </a:prstGeom>
          <a:noFill/>
        </p:spPr>
        <p:txBody>
          <a:bodyPr wrap="square" rtlCol="0">
            <a:spAutoFit/>
          </a:bodyPr>
          <a:lstStyle/>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p:txBody>
      </p:sp>
      <p:sp>
        <p:nvSpPr>
          <p:cNvPr id="26" name="文本框 25">
            <a:extLst>
              <a:ext uri="{FF2B5EF4-FFF2-40B4-BE49-F238E27FC236}">
                <a16:creationId xmlns:a16="http://schemas.microsoft.com/office/drawing/2014/main" id="{0157E818-DABE-8624-AD8E-7992E183D2CE}"/>
              </a:ext>
            </a:extLst>
          </p:cNvPr>
          <p:cNvSpPr txBox="1"/>
          <p:nvPr/>
        </p:nvSpPr>
        <p:spPr>
          <a:xfrm>
            <a:off x="8037813" y="3343809"/>
            <a:ext cx="3177515" cy="2012859"/>
          </a:xfrm>
          <a:prstGeom prst="rect">
            <a:avLst/>
          </a:prstGeom>
          <a:noFill/>
        </p:spPr>
        <p:txBody>
          <a:bodyPr wrap="square" rtlCol="0">
            <a:spAutoFit/>
          </a:bodyPr>
          <a:lstStyle/>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a:p>
            <a:pPr marL="285750" indent="-180000">
              <a:lnSpc>
                <a:spcPct val="130000"/>
              </a:lnSpc>
              <a:spcAft>
                <a:spcPts val="600"/>
              </a:spcAft>
              <a:buFont typeface="Arial" panose="020B0604020202020204" pitchFamily="34" charset="0"/>
              <a:buChar char="•"/>
            </a:pPr>
            <a:r>
              <a:rPr lang="zh-CN" altLang="en-US" sz="1300" dirty="0"/>
              <a:t>请输入文字</a:t>
            </a:r>
            <a:endParaRPr lang="en-US" altLang="zh-CN" sz="1300" dirty="0"/>
          </a:p>
        </p:txBody>
      </p:sp>
    </p:spTree>
    <p:extLst>
      <p:ext uri="{BB962C8B-B14F-4D97-AF65-F5344CB8AC3E}">
        <p14:creationId xmlns:p14="http://schemas.microsoft.com/office/powerpoint/2010/main" val="3695798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094C5D-E93C-8CDC-D5D4-519EF7E95E4A}"/>
              </a:ext>
            </a:extLst>
          </p:cNvPr>
          <p:cNvSpPr>
            <a:spLocks noGrp="1"/>
          </p:cNvSpPr>
          <p:nvPr>
            <p:ph type="title"/>
          </p:nvPr>
        </p:nvSpPr>
        <p:spPr/>
        <p:txBody>
          <a:bodyPr/>
          <a:lstStyle/>
          <a:p>
            <a:r>
              <a:rPr lang="zh-CN" altLang="en-US" dirty="0"/>
              <a:t>单击此处添加标题</a:t>
            </a:r>
          </a:p>
        </p:txBody>
      </p:sp>
      <p:sp>
        <p:nvSpPr>
          <p:cNvPr id="54" name="任意多边形: 形状 53">
            <a:extLst>
              <a:ext uri="{FF2B5EF4-FFF2-40B4-BE49-F238E27FC236}">
                <a16:creationId xmlns:a16="http://schemas.microsoft.com/office/drawing/2014/main" id="{CE738229-02F8-DFBF-C3EA-D8332895E36B}"/>
              </a:ext>
            </a:extLst>
          </p:cNvPr>
          <p:cNvSpPr/>
          <p:nvPr/>
        </p:nvSpPr>
        <p:spPr>
          <a:xfrm flipH="1">
            <a:off x="0" y="4452846"/>
            <a:ext cx="12192000" cy="2405154"/>
          </a:xfrm>
          <a:custGeom>
            <a:avLst/>
            <a:gdLst>
              <a:gd name="connsiteX0" fmla="*/ 8748491 w 12192000"/>
              <a:gd name="connsiteY0" fmla="*/ 1233 h 2405154"/>
              <a:gd name="connsiteX1" fmla="*/ 4306531 w 12192000"/>
              <a:gd name="connsiteY1" fmla="*/ 1057349 h 2405154"/>
              <a:gd name="connsiteX2" fmla="*/ 308035 w 12192000"/>
              <a:gd name="connsiteY2" fmla="*/ 272447 h 2405154"/>
              <a:gd name="connsiteX3" fmla="*/ 0 w 12192000"/>
              <a:gd name="connsiteY3" fmla="*/ 222829 h 2405154"/>
              <a:gd name="connsiteX4" fmla="*/ 0 w 12192000"/>
              <a:gd name="connsiteY4" fmla="*/ 1491031 h 2405154"/>
              <a:gd name="connsiteX5" fmla="*/ 0 w 12192000"/>
              <a:gd name="connsiteY5" fmla="*/ 1894026 h 2405154"/>
              <a:gd name="connsiteX6" fmla="*/ 0 w 12192000"/>
              <a:gd name="connsiteY6" fmla="*/ 2104484 h 2405154"/>
              <a:gd name="connsiteX7" fmla="*/ 0 w 12192000"/>
              <a:gd name="connsiteY7" fmla="*/ 2405154 h 2405154"/>
              <a:gd name="connsiteX8" fmla="*/ 12192000 w 12192000"/>
              <a:gd name="connsiteY8" fmla="*/ 2405154 h 2405154"/>
              <a:gd name="connsiteX9" fmla="*/ 12192000 w 12192000"/>
              <a:gd name="connsiteY9" fmla="*/ 2104484 h 2405154"/>
              <a:gd name="connsiteX10" fmla="*/ 12192000 w 12192000"/>
              <a:gd name="connsiteY10" fmla="*/ 1894026 h 2405154"/>
              <a:gd name="connsiteX11" fmla="*/ 12192000 w 12192000"/>
              <a:gd name="connsiteY11" fmla="*/ 1491031 h 2405154"/>
              <a:gd name="connsiteX12" fmla="*/ 12192000 w 12192000"/>
              <a:gd name="connsiteY12" fmla="*/ 536959 h 2405154"/>
              <a:gd name="connsiteX13" fmla="*/ 12012914 w 12192000"/>
              <a:gd name="connsiteY13" fmla="*/ 498775 h 2405154"/>
              <a:gd name="connsiteX14" fmla="*/ 9144000 w 12192000"/>
              <a:gd name="connsiteY14" fmla="*/ 24961 h 2405154"/>
              <a:gd name="connsiteX15" fmla="*/ 8748491 w 12192000"/>
              <a:gd name="connsiteY15" fmla="*/ 1233 h 24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405154">
                <a:moveTo>
                  <a:pt x="8748491" y="1233"/>
                </a:moveTo>
                <a:cubicBezTo>
                  <a:pt x="6837377" y="-41003"/>
                  <a:pt x="5887373" y="1015870"/>
                  <a:pt x="4306531" y="1057349"/>
                </a:cubicBezTo>
                <a:cubicBezTo>
                  <a:pt x="3147245" y="1087768"/>
                  <a:pt x="1509291" y="495451"/>
                  <a:pt x="308035" y="272447"/>
                </a:cubicBezTo>
                <a:lnTo>
                  <a:pt x="0" y="222829"/>
                </a:lnTo>
                <a:lnTo>
                  <a:pt x="0" y="1491031"/>
                </a:lnTo>
                <a:lnTo>
                  <a:pt x="0" y="1894026"/>
                </a:lnTo>
                <a:lnTo>
                  <a:pt x="0" y="2104484"/>
                </a:lnTo>
                <a:lnTo>
                  <a:pt x="0" y="2405154"/>
                </a:lnTo>
                <a:lnTo>
                  <a:pt x="12192000" y="2405154"/>
                </a:lnTo>
                <a:lnTo>
                  <a:pt x="12192000" y="2104484"/>
                </a:lnTo>
                <a:lnTo>
                  <a:pt x="12192000" y="1894026"/>
                </a:lnTo>
                <a:lnTo>
                  <a:pt x="12192000" y="1491031"/>
                </a:lnTo>
                <a:lnTo>
                  <a:pt x="12192000" y="536959"/>
                </a:lnTo>
                <a:lnTo>
                  <a:pt x="12012914" y="498775"/>
                </a:lnTo>
                <a:cubicBezTo>
                  <a:pt x="10881736" y="266063"/>
                  <a:pt x="9826113" y="91022"/>
                  <a:pt x="9144000" y="24961"/>
                </a:cubicBezTo>
                <a:cubicBezTo>
                  <a:pt x="9007578" y="11749"/>
                  <a:pt x="8875898" y="4049"/>
                  <a:pt x="8748491" y="1233"/>
                </a:cubicBezTo>
                <a:close/>
              </a:path>
            </a:pathLst>
          </a:custGeom>
          <a:gradFill>
            <a:gsLst>
              <a:gs pos="0">
                <a:schemeClr val="accent1">
                  <a:alpha val="30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pic>
        <p:nvPicPr>
          <p:cNvPr id="115" name="图片 114" descr="城市的夜景&#10;&#10;描述已自动生成">
            <a:extLst>
              <a:ext uri="{FF2B5EF4-FFF2-40B4-BE49-F238E27FC236}">
                <a16:creationId xmlns:a16="http://schemas.microsoft.com/office/drawing/2014/main" id="{D4405B16-5355-2DA7-10EA-F4B7E732CB9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32000" contrast="36000"/>
                    </a14:imgEffect>
                  </a14:imgLayer>
                </a14:imgProps>
              </a:ext>
              <a:ext uri="{28A0092B-C50C-407E-A947-70E740481C1C}">
                <a14:useLocalDpi xmlns:a14="http://schemas.microsoft.com/office/drawing/2010/main"/>
              </a:ext>
            </a:extLst>
          </a:blip>
          <a:srcRect/>
          <a:stretch/>
        </p:blipFill>
        <p:spPr>
          <a:xfrm>
            <a:off x="-6350" y="4462279"/>
            <a:ext cx="12192000" cy="2405154"/>
          </a:xfrm>
          <a:custGeom>
            <a:avLst/>
            <a:gdLst>
              <a:gd name="connsiteX0" fmla="*/ 8748491 w 12192000"/>
              <a:gd name="connsiteY0" fmla="*/ 1233 h 2405154"/>
              <a:gd name="connsiteX1" fmla="*/ 9144000 w 12192000"/>
              <a:gd name="connsiteY1" fmla="*/ 24961 h 2405154"/>
              <a:gd name="connsiteX2" fmla="*/ 12012914 w 12192000"/>
              <a:gd name="connsiteY2" fmla="*/ 498775 h 2405154"/>
              <a:gd name="connsiteX3" fmla="*/ 12192000 w 12192000"/>
              <a:gd name="connsiteY3" fmla="*/ 536959 h 2405154"/>
              <a:gd name="connsiteX4" fmla="*/ 12192000 w 12192000"/>
              <a:gd name="connsiteY4" fmla="*/ 1894026 h 2405154"/>
              <a:gd name="connsiteX5" fmla="*/ 12192000 w 12192000"/>
              <a:gd name="connsiteY5" fmla="*/ 2104484 h 2405154"/>
              <a:gd name="connsiteX6" fmla="*/ 12192000 w 12192000"/>
              <a:gd name="connsiteY6" fmla="*/ 2405154 h 2405154"/>
              <a:gd name="connsiteX7" fmla="*/ 0 w 12192000"/>
              <a:gd name="connsiteY7" fmla="*/ 2405154 h 2405154"/>
              <a:gd name="connsiteX8" fmla="*/ 0 w 12192000"/>
              <a:gd name="connsiteY8" fmla="*/ 2104484 h 2405154"/>
              <a:gd name="connsiteX9" fmla="*/ 0 w 12192000"/>
              <a:gd name="connsiteY9" fmla="*/ 1894026 h 2405154"/>
              <a:gd name="connsiteX10" fmla="*/ 0 w 12192000"/>
              <a:gd name="connsiteY10" fmla="*/ 222829 h 2405154"/>
              <a:gd name="connsiteX11" fmla="*/ 308035 w 12192000"/>
              <a:gd name="connsiteY11" fmla="*/ 272447 h 2405154"/>
              <a:gd name="connsiteX12" fmla="*/ 4306531 w 12192000"/>
              <a:gd name="connsiteY12" fmla="*/ 1057349 h 2405154"/>
              <a:gd name="connsiteX13" fmla="*/ 8748491 w 12192000"/>
              <a:gd name="connsiteY13" fmla="*/ 1233 h 24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2405154">
                <a:moveTo>
                  <a:pt x="8748491" y="1233"/>
                </a:moveTo>
                <a:cubicBezTo>
                  <a:pt x="8875898" y="4049"/>
                  <a:pt x="9007578" y="11749"/>
                  <a:pt x="9144000" y="24961"/>
                </a:cubicBezTo>
                <a:cubicBezTo>
                  <a:pt x="9826113" y="91022"/>
                  <a:pt x="10881736" y="266063"/>
                  <a:pt x="12012914" y="498775"/>
                </a:cubicBezTo>
                <a:lnTo>
                  <a:pt x="12192000" y="536959"/>
                </a:lnTo>
                <a:lnTo>
                  <a:pt x="12192000" y="1894026"/>
                </a:lnTo>
                <a:lnTo>
                  <a:pt x="12192000" y="2104484"/>
                </a:lnTo>
                <a:lnTo>
                  <a:pt x="12192000" y="2405154"/>
                </a:lnTo>
                <a:lnTo>
                  <a:pt x="0" y="2405154"/>
                </a:lnTo>
                <a:lnTo>
                  <a:pt x="0" y="2104484"/>
                </a:lnTo>
                <a:lnTo>
                  <a:pt x="0" y="1894026"/>
                </a:lnTo>
                <a:lnTo>
                  <a:pt x="0" y="222829"/>
                </a:lnTo>
                <a:lnTo>
                  <a:pt x="308035" y="272447"/>
                </a:lnTo>
                <a:cubicBezTo>
                  <a:pt x="1509291" y="495451"/>
                  <a:pt x="3147245" y="1087768"/>
                  <a:pt x="4306531" y="1057349"/>
                </a:cubicBezTo>
                <a:cubicBezTo>
                  <a:pt x="5887373" y="1015870"/>
                  <a:pt x="6837377" y="-41003"/>
                  <a:pt x="8748491" y="1233"/>
                </a:cubicBezTo>
                <a:close/>
              </a:path>
            </a:pathLst>
          </a:custGeom>
        </p:spPr>
      </p:pic>
      <p:sp>
        <p:nvSpPr>
          <p:cNvPr id="55" name="任意多边形: 形状 54">
            <a:extLst>
              <a:ext uri="{FF2B5EF4-FFF2-40B4-BE49-F238E27FC236}">
                <a16:creationId xmlns:a16="http://schemas.microsoft.com/office/drawing/2014/main" id="{7E31B922-7C86-54B5-00EA-48F20B695C0B}"/>
              </a:ext>
            </a:extLst>
          </p:cNvPr>
          <p:cNvSpPr/>
          <p:nvPr/>
        </p:nvSpPr>
        <p:spPr>
          <a:xfrm>
            <a:off x="0" y="4455148"/>
            <a:ext cx="12192000" cy="2405154"/>
          </a:xfrm>
          <a:custGeom>
            <a:avLst/>
            <a:gdLst>
              <a:gd name="connsiteX0" fmla="*/ 8748491 w 12192000"/>
              <a:gd name="connsiteY0" fmla="*/ 1233 h 2405154"/>
              <a:gd name="connsiteX1" fmla="*/ 9144000 w 12192000"/>
              <a:gd name="connsiteY1" fmla="*/ 24961 h 2405154"/>
              <a:gd name="connsiteX2" fmla="*/ 12012914 w 12192000"/>
              <a:gd name="connsiteY2" fmla="*/ 498775 h 2405154"/>
              <a:gd name="connsiteX3" fmla="*/ 12192000 w 12192000"/>
              <a:gd name="connsiteY3" fmla="*/ 536959 h 2405154"/>
              <a:gd name="connsiteX4" fmla="*/ 12192000 w 12192000"/>
              <a:gd name="connsiteY4" fmla="*/ 1894026 h 2405154"/>
              <a:gd name="connsiteX5" fmla="*/ 12192000 w 12192000"/>
              <a:gd name="connsiteY5" fmla="*/ 2104484 h 2405154"/>
              <a:gd name="connsiteX6" fmla="*/ 12192000 w 12192000"/>
              <a:gd name="connsiteY6" fmla="*/ 2405154 h 2405154"/>
              <a:gd name="connsiteX7" fmla="*/ 0 w 12192000"/>
              <a:gd name="connsiteY7" fmla="*/ 2405154 h 2405154"/>
              <a:gd name="connsiteX8" fmla="*/ 0 w 12192000"/>
              <a:gd name="connsiteY8" fmla="*/ 2104484 h 2405154"/>
              <a:gd name="connsiteX9" fmla="*/ 0 w 12192000"/>
              <a:gd name="connsiteY9" fmla="*/ 1894026 h 2405154"/>
              <a:gd name="connsiteX10" fmla="*/ 0 w 12192000"/>
              <a:gd name="connsiteY10" fmla="*/ 222829 h 2405154"/>
              <a:gd name="connsiteX11" fmla="*/ 308035 w 12192000"/>
              <a:gd name="connsiteY11" fmla="*/ 272447 h 2405154"/>
              <a:gd name="connsiteX12" fmla="*/ 4306531 w 12192000"/>
              <a:gd name="connsiteY12" fmla="*/ 1057349 h 2405154"/>
              <a:gd name="connsiteX13" fmla="*/ 8748491 w 12192000"/>
              <a:gd name="connsiteY13" fmla="*/ 1233 h 24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2405154">
                <a:moveTo>
                  <a:pt x="8748491" y="1233"/>
                </a:moveTo>
                <a:cubicBezTo>
                  <a:pt x="8875898" y="4049"/>
                  <a:pt x="9007578" y="11749"/>
                  <a:pt x="9144000" y="24961"/>
                </a:cubicBezTo>
                <a:cubicBezTo>
                  <a:pt x="9826113" y="91022"/>
                  <a:pt x="10881736" y="266063"/>
                  <a:pt x="12012914" y="498775"/>
                </a:cubicBezTo>
                <a:lnTo>
                  <a:pt x="12192000" y="536959"/>
                </a:lnTo>
                <a:lnTo>
                  <a:pt x="12192000" y="1894026"/>
                </a:lnTo>
                <a:lnTo>
                  <a:pt x="12192000" y="2104484"/>
                </a:lnTo>
                <a:lnTo>
                  <a:pt x="12192000" y="2405154"/>
                </a:lnTo>
                <a:lnTo>
                  <a:pt x="0" y="2405154"/>
                </a:lnTo>
                <a:lnTo>
                  <a:pt x="0" y="2104484"/>
                </a:lnTo>
                <a:lnTo>
                  <a:pt x="0" y="1894026"/>
                </a:lnTo>
                <a:lnTo>
                  <a:pt x="0" y="222829"/>
                </a:lnTo>
                <a:lnTo>
                  <a:pt x="308035" y="272447"/>
                </a:lnTo>
                <a:cubicBezTo>
                  <a:pt x="1509291" y="495451"/>
                  <a:pt x="3147245" y="1087768"/>
                  <a:pt x="4306531" y="1057349"/>
                </a:cubicBezTo>
                <a:cubicBezTo>
                  <a:pt x="5887373" y="1015870"/>
                  <a:pt x="6837377" y="-41003"/>
                  <a:pt x="8748491" y="1233"/>
                </a:cubicBezTo>
                <a:close/>
              </a:path>
            </a:pathLst>
          </a:custGeom>
          <a:gradFill>
            <a:gsLst>
              <a:gs pos="24000">
                <a:schemeClr val="accent1"/>
              </a:gs>
              <a:gs pos="100000">
                <a:schemeClr val="accent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56" name="Straight Connector 41">
            <a:extLst>
              <a:ext uri="{FF2B5EF4-FFF2-40B4-BE49-F238E27FC236}">
                <a16:creationId xmlns:a16="http://schemas.microsoft.com/office/drawing/2014/main" id="{06FC5770-59DF-E988-E4C5-01A0B1A83924}"/>
              </a:ext>
            </a:extLst>
          </p:cNvPr>
          <p:cNvCxnSpPr>
            <a:cxnSpLocks/>
          </p:cNvCxnSpPr>
          <p:nvPr/>
        </p:nvCxnSpPr>
        <p:spPr>
          <a:xfrm flipV="1">
            <a:off x="1734455" y="3373230"/>
            <a:ext cx="0" cy="1442359"/>
          </a:xfrm>
          <a:prstGeom prst="line">
            <a:avLst/>
          </a:prstGeom>
          <a:ln w="1587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57" name="Oval 44">
            <a:extLst>
              <a:ext uri="{FF2B5EF4-FFF2-40B4-BE49-F238E27FC236}">
                <a16:creationId xmlns:a16="http://schemas.microsoft.com/office/drawing/2014/main" id="{86510D0E-1CA3-BD07-5119-8D0154CC4B3A}"/>
              </a:ext>
            </a:extLst>
          </p:cNvPr>
          <p:cNvSpPr/>
          <p:nvPr/>
        </p:nvSpPr>
        <p:spPr>
          <a:xfrm>
            <a:off x="1613936" y="3209400"/>
            <a:ext cx="241038" cy="241038"/>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43">
            <a:extLst>
              <a:ext uri="{FF2B5EF4-FFF2-40B4-BE49-F238E27FC236}">
                <a16:creationId xmlns:a16="http://schemas.microsoft.com/office/drawing/2014/main" id="{8835B714-299A-7704-D108-3DE232C98C35}"/>
              </a:ext>
            </a:extLst>
          </p:cNvPr>
          <p:cNvSpPr/>
          <p:nvPr/>
        </p:nvSpPr>
        <p:spPr>
          <a:xfrm>
            <a:off x="1667911" y="3263375"/>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文本框 59">
            <a:extLst>
              <a:ext uri="{FF2B5EF4-FFF2-40B4-BE49-F238E27FC236}">
                <a16:creationId xmlns:a16="http://schemas.microsoft.com/office/drawing/2014/main" id="{39E39DBF-80FA-87FA-E5A1-08BDE0473271}"/>
              </a:ext>
            </a:extLst>
          </p:cNvPr>
          <p:cNvSpPr txBox="1"/>
          <p:nvPr/>
        </p:nvSpPr>
        <p:spPr>
          <a:xfrm>
            <a:off x="641848" y="2180059"/>
            <a:ext cx="2185214" cy="646331"/>
          </a:xfrm>
          <a:prstGeom prst="rect">
            <a:avLst/>
          </a:prstGeom>
          <a:noFill/>
        </p:spPr>
        <p:txBody>
          <a:bodyPr wrap="none" rtlCol="0">
            <a:spAutoFit/>
          </a:bodyPr>
          <a:lstStyle/>
          <a:p>
            <a:pPr algn="ctr"/>
            <a:r>
              <a:rPr lang="en-US" altLang="zh-CN" sz="3600" dirty="0">
                <a:solidFill>
                  <a:schemeClr val="accent1"/>
                </a:solidFill>
                <a:latin typeface="+mj-lt"/>
              </a:rPr>
              <a:t>189,000</a:t>
            </a:r>
          </a:p>
        </p:txBody>
      </p:sp>
      <p:sp>
        <p:nvSpPr>
          <p:cNvPr id="61" name="文本框 60">
            <a:extLst>
              <a:ext uri="{FF2B5EF4-FFF2-40B4-BE49-F238E27FC236}">
                <a16:creationId xmlns:a16="http://schemas.microsoft.com/office/drawing/2014/main" id="{CAE98FB6-5C95-4AB5-83F4-7A14BE030FAE}"/>
              </a:ext>
            </a:extLst>
          </p:cNvPr>
          <p:cNvSpPr txBox="1"/>
          <p:nvPr/>
        </p:nvSpPr>
        <p:spPr>
          <a:xfrm>
            <a:off x="1129164" y="2764651"/>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latin typeface="+mj-lt"/>
              </a:rPr>
              <a:t>请输入文字</a:t>
            </a:r>
          </a:p>
        </p:txBody>
      </p:sp>
      <p:cxnSp>
        <p:nvCxnSpPr>
          <p:cNvPr id="62" name="Straight Connector 41">
            <a:extLst>
              <a:ext uri="{FF2B5EF4-FFF2-40B4-BE49-F238E27FC236}">
                <a16:creationId xmlns:a16="http://schemas.microsoft.com/office/drawing/2014/main" id="{B7B62C67-F3E3-761C-6319-6C8EDA7D43F2}"/>
              </a:ext>
            </a:extLst>
          </p:cNvPr>
          <p:cNvCxnSpPr>
            <a:cxnSpLocks/>
          </p:cNvCxnSpPr>
          <p:nvPr/>
        </p:nvCxnSpPr>
        <p:spPr>
          <a:xfrm flipV="1">
            <a:off x="4679776" y="3783573"/>
            <a:ext cx="0" cy="1442359"/>
          </a:xfrm>
          <a:prstGeom prst="line">
            <a:avLst/>
          </a:prstGeom>
          <a:ln w="1587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63" name="Oval 44">
            <a:extLst>
              <a:ext uri="{FF2B5EF4-FFF2-40B4-BE49-F238E27FC236}">
                <a16:creationId xmlns:a16="http://schemas.microsoft.com/office/drawing/2014/main" id="{461037CF-9448-4B13-0556-2BC128805966}"/>
              </a:ext>
            </a:extLst>
          </p:cNvPr>
          <p:cNvSpPr/>
          <p:nvPr/>
        </p:nvSpPr>
        <p:spPr>
          <a:xfrm>
            <a:off x="4559257" y="3619743"/>
            <a:ext cx="241038" cy="241038"/>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43">
            <a:extLst>
              <a:ext uri="{FF2B5EF4-FFF2-40B4-BE49-F238E27FC236}">
                <a16:creationId xmlns:a16="http://schemas.microsoft.com/office/drawing/2014/main" id="{227ACAC3-0C69-CCFF-751D-584E4ED43D5A}"/>
              </a:ext>
            </a:extLst>
          </p:cNvPr>
          <p:cNvSpPr/>
          <p:nvPr/>
        </p:nvSpPr>
        <p:spPr>
          <a:xfrm>
            <a:off x="4613232" y="3673718"/>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文本框 65">
            <a:extLst>
              <a:ext uri="{FF2B5EF4-FFF2-40B4-BE49-F238E27FC236}">
                <a16:creationId xmlns:a16="http://schemas.microsoft.com/office/drawing/2014/main" id="{E5BBF606-1089-5860-108D-AB25226F09B7}"/>
              </a:ext>
            </a:extLst>
          </p:cNvPr>
          <p:cNvSpPr txBox="1"/>
          <p:nvPr/>
        </p:nvSpPr>
        <p:spPr>
          <a:xfrm>
            <a:off x="3587170" y="2590402"/>
            <a:ext cx="2185214" cy="646331"/>
          </a:xfrm>
          <a:prstGeom prst="rect">
            <a:avLst/>
          </a:prstGeom>
          <a:noFill/>
        </p:spPr>
        <p:txBody>
          <a:bodyPr wrap="none" rtlCol="0">
            <a:spAutoFit/>
          </a:bodyPr>
          <a:lstStyle/>
          <a:p>
            <a:pPr algn="ctr"/>
            <a:r>
              <a:rPr lang="en-US" altLang="zh-CN" sz="3600" dirty="0">
                <a:solidFill>
                  <a:schemeClr val="accent1"/>
                </a:solidFill>
                <a:latin typeface="+mj-lt"/>
              </a:rPr>
              <a:t>273,700</a:t>
            </a:r>
          </a:p>
        </p:txBody>
      </p:sp>
      <p:sp>
        <p:nvSpPr>
          <p:cNvPr id="67" name="文本框 66">
            <a:extLst>
              <a:ext uri="{FF2B5EF4-FFF2-40B4-BE49-F238E27FC236}">
                <a16:creationId xmlns:a16="http://schemas.microsoft.com/office/drawing/2014/main" id="{2EE3F0FE-171B-C941-B279-917A089DBD37}"/>
              </a:ext>
            </a:extLst>
          </p:cNvPr>
          <p:cNvSpPr txBox="1"/>
          <p:nvPr/>
        </p:nvSpPr>
        <p:spPr>
          <a:xfrm>
            <a:off x="4074485" y="3174994"/>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latin typeface="+mj-lt"/>
              </a:rPr>
              <a:t>请输入文字</a:t>
            </a:r>
          </a:p>
        </p:txBody>
      </p:sp>
      <p:cxnSp>
        <p:nvCxnSpPr>
          <p:cNvPr id="68" name="Straight Connector 41">
            <a:extLst>
              <a:ext uri="{FF2B5EF4-FFF2-40B4-BE49-F238E27FC236}">
                <a16:creationId xmlns:a16="http://schemas.microsoft.com/office/drawing/2014/main" id="{65084590-1FE8-D687-F3E3-0DB0F8C9AFF9}"/>
              </a:ext>
            </a:extLst>
          </p:cNvPr>
          <p:cNvCxnSpPr>
            <a:cxnSpLocks/>
          </p:cNvCxnSpPr>
          <p:nvPr/>
        </p:nvCxnSpPr>
        <p:spPr>
          <a:xfrm flipV="1">
            <a:off x="7608163" y="2917013"/>
            <a:ext cx="0" cy="1442359"/>
          </a:xfrm>
          <a:prstGeom prst="line">
            <a:avLst/>
          </a:prstGeom>
          <a:ln w="1587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69" name="Oval 44">
            <a:extLst>
              <a:ext uri="{FF2B5EF4-FFF2-40B4-BE49-F238E27FC236}">
                <a16:creationId xmlns:a16="http://schemas.microsoft.com/office/drawing/2014/main" id="{B8B49D80-BF0E-805D-4355-7AE96B3312FD}"/>
              </a:ext>
            </a:extLst>
          </p:cNvPr>
          <p:cNvSpPr/>
          <p:nvPr/>
        </p:nvSpPr>
        <p:spPr>
          <a:xfrm>
            <a:off x="7487644" y="2753183"/>
            <a:ext cx="241038" cy="241038"/>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43">
            <a:extLst>
              <a:ext uri="{FF2B5EF4-FFF2-40B4-BE49-F238E27FC236}">
                <a16:creationId xmlns:a16="http://schemas.microsoft.com/office/drawing/2014/main" id="{FDC18010-F1BE-3AF6-72A6-116BEED0363B}"/>
              </a:ext>
            </a:extLst>
          </p:cNvPr>
          <p:cNvSpPr/>
          <p:nvPr/>
        </p:nvSpPr>
        <p:spPr>
          <a:xfrm>
            <a:off x="7541619" y="2807158"/>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文本框 71">
            <a:extLst>
              <a:ext uri="{FF2B5EF4-FFF2-40B4-BE49-F238E27FC236}">
                <a16:creationId xmlns:a16="http://schemas.microsoft.com/office/drawing/2014/main" id="{34A89630-BE65-4124-88B7-B95C620418B8}"/>
              </a:ext>
            </a:extLst>
          </p:cNvPr>
          <p:cNvSpPr txBox="1"/>
          <p:nvPr/>
        </p:nvSpPr>
        <p:spPr>
          <a:xfrm>
            <a:off x="6515556" y="1723842"/>
            <a:ext cx="2185214" cy="646331"/>
          </a:xfrm>
          <a:prstGeom prst="rect">
            <a:avLst/>
          </a:prstGeom>
          <a:noFill/>
        </p:spPr>
        <p:txBody>
          <a:bodyPr wrap="none" rtlCol="0">
            <a:spAutoFit/>
          </a:bodyPr>
          <a:lstStyle/>
          <a:p>
            <a:pPr algn="ctr"/>
            <a:r>
              <a:rPr lang="en-US" altLang="zh-CN" sz="3600" dirty="0">
                <a:solidFill>
                  <a:schemeClr val="accent1"/>
                </a:solidFill>
                <a:latin typeface="+mj-lt"/>
              </a:rPr>
              <a:t>345,000</a:t>
            </a:r>
          </a:p>
        </p:txBody>
      </p:sp>
      <p:sp>
        <p:nvSpPr>
          <p:cNvPr id="73" name="文本框 72">
            <a:extLst>
              <a:ext uri="{FF2B5EF4-FFF2-40B4-BE49-F238E27FC236}">
                <a16:creationId xmlns:a16="http://schemas.microsoft.com/office/drawing/2014/main" id="{D5F4D39F-4897-5D89-F15B-B1F9D99B1C0B}"/>
              </a:ext>
            </a:extLst>
          </p:cNvPr>
          <p:cNvSpPr txBox="1"/>
          <p:nvPr/>
        </p:nvSpPr>
        <p:spPr>
          <a:xfrm>
            <a:off x="7002872" y="2308434"/>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latin typeface="+mj-lt"/>
              </a:rPr>
              <a:t>请输入文字</a:t>
            </a:r>
          </a:p>
        </p:txBody>
      </p:sp>
      <p:cxnSp>
        <p:nvCxnSpPr>
          <p:cNvPr id="74" name="Straight Connector 41">
            <a:extLst>
              <a:ext uri="{FF2B5EF4-FFF2-40B4-BE49-F238E27FC236}">
                <a16:creationId xmlns:a16="http://schemas.microsoft.com/office/drawing/2014/main" id="{43D17F0A-ED9B-5F39-DDA2-4327DBBD1545}"/>
              </a:ext>
            </a:extLst>
          </p:cNvPr>
          <p:cNvCxnSpPr>
            <a:cxnSpLocks/>
          </p:cNvCxnSpPr>
          <p:nvPr/>
        </p:nvCxnSpPr>
        <p:spPr>
          <a:xfrm flipV="1">
            <a:off x="10479645" y="2968776"/>
            <a:ext cx="0" cy="1442359"/>
          </a:xfrm>
          <a:prstGeom prst="line">
            <a:avLst/>
          </a:prstGeom>
          <a:ln w="1587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75" name="Oval 44">
            <a:extLst>
              <a:ext uri="{FF2B5EF4-FFF2-40B4-BE49-F238E27FC236}">
                <a16:creationId xmlns:a16="http://schemas.microsoft.com/office/drawing/2014/main" id="{6FBD31ED-8269-8573-C570-04C726E86E35}"/>
              </a:ext>
            </a:extLst>
          </p:cNvPr>
          <p:cNvSpPr/>
          <p:nvPr/>
        </p:nvSpPr>
        <p:spPr>
          <a:xfrm>
            <a:off x="10359126" y="2804946"/>
            <a:ext cx="241038" cy="241038"/>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43">
            <a:extLst>
              <a:ext uri="{FF2B5EF4-FFF2-40B4-BE49-F238E27FC236}">
                <a16:creationId xmlns:a16="http://schemas.microsoft.com/office/drawing/2014/main" id="{501EF5AB-EC6A-4B60-2082-E7B66CA98492}"/>
              </a:ext>
            </a:extLst>
          </p:cNvPr>
          <p:cNvSpPr/>
          <p:nvPr/>
        </p:nvSpPr>
        <p:spPr>
          <a:xfrm>
            <a:off x="10413101" y="2858921"/>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文本框 77">
            <a:extLst>
              <a:ext uri="{FF2B5EF4-FFF2-40B4-BE49-F238E27FC236}">
                <a16:creationId xmlns:a16="http://schemas.microsoft.com/office/drawing/2014/main" id="{1C7E3100-9FFE-23A6-DE6B-CC58F2603F4D}"/>
              </a:ext>
            </a:extLst>
          </p:cNvPr>
          <p:cNvSpPr txBox="1"/>
          <p:nvPr/>
        </p:nvSpPr>
        <p:spPr>
          <a:xfrm>
            <a:off x="9387038" y="1775605"/>
            <a:ext cx="2185214" cy="646331"/>
          </a:xfrm>
          <a:prstGeom prst="rect">
            <a:avLst/>
          </a:prstGeom>
          <a:noFill/>
        </p:spPr>
        <p:txBody>
          <a:bodyPr wrap="none" rtlCol="0">
            <a:spAutoFit/>
          </a:bodyPr>
          <a:lstStyle/>
          <a:p>
            <a:pPr algn="ctr"/>
            <a:r>
              <a:rPr lang="en-US" altLang="zh-CN" sz="3600" dirty="0">
                <a:solidFill>
                  <a:schemeClr val="accent1"/>
                </a:solidFill>
                <a:latin typeface="+mj-lt"/>
              </a:rPr>
              <a:t>519,000</a:t>
            </a:r>
          </a:p>
        </p:txBody>
      </p:sp>
      <p:sp>
        <p:nvSpPr>
          <p:cNvPr id="79" name="文本框 78">
            <a:extLst>
              <a:ext uri="{FF2B5EF4-FFF2-40B4-BE49-F238E27FC236}">
                <a16:creationId xmlns:a16="http://schemas.microsoft.com/office/drawing/2014/main" id="{693D3482-B20F-3BA0-D4CB-4492107E18D3}"/>
              </a:ext>
            </a:extLst>
          </p:cNvPr>
          <p:cNvSpPr txBox="1"/>
          <p:nvPr/>
        </p:nvSpPr>
        <p:spPr>
          <a:xfrm>
            <a:off x="9874355" y="2360197"/>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latin typeface="+mj-lt"/>
              </a:rPr>
              <a:t>请输入文字</a:t>
            </a:r>
          </a:p>
        </p:txBody>
      </p:sp>
      <p:sp>
        <p:nvSpPr>
          <p:cNvPr id="3" name="矩形: 圆角 2">
            <a:extLst>
              <a:ext uri="{FF2B5EF4-FFF2-40B4-BE49-F238E27FC236}">
                <a16:creationId xmlns:a16="http://schemas.microsoft.com/office/drawing/2014/main" id="{502D47D1-3D5A-E916-BCE7-3F85F3065601}"/>
              </a:ext>
            </a:extLst>
          </p:cNvPr>
          <p:cNvSpPr/>
          <p:nvPr/>
        </p:nvSpPr>
        <p:spPr>
          <a:xfrm>
            <a:off x="4049437" y="4297477"/>
            <a:ext cx="78814" cy="1490554"/>
          </a:xfrm>
          <a:prstGeom prst="roundRect">
            <a:avLst>
              <a:gd name="adj" fmla="val 50000"/>
            </a:avLst>
          </a:prstGeom>
          <a:gradFill flip="none" rotWithShape="1">
            <a:gsLst>
              <a:gs pos="33000">
                <a:schemeClr val="bg1">
                  <a:alpha val="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30B5DE06-825F-0CCA-35B9-470A20C5B998}"/>
              </a:ext>
            </a:extLst>
          </p:cNvPr>
          <p:cNvSpPr/>
          <p:nvPr/>
        </p:nvSpPr>
        <p:spPr>
          <a:xfrm>
            <a:off x="2619283" y="3672682"/>
            <a:ext cx="81873" cy="1490554"/>
          </a:xfrm>
          <a:prstGeom prst="roundRect">
            <a:avLst>
              <a:gd name="adj" fmla="val 50000"/>
            </a:avLst>
          </a:prstGeom>
          <a:gradFill flip="none" rotWithShape="1">
            <a:gsLst>
              <a:gs pos="33000">
                <a:schemeClr val="bg1">
                  <a:alpha val="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A4DDC776-DEC1-AE61-3FDE-33DDED7C8A99}"/>
              </a:ext>
            </a:extLst>
          </p:cNvPr>
          <p:cNvSpPr/>
          <p:nvPr/>
        </p:nvSpPr>
        <p:spPr>
          <a:xfrm>
            <a:off x="6015109" y="3976938"/>
            <a:ext cx="102249" cy="1490554"/>
          </a:xfrm>
          <a:prstGeom prst="roundRect">
            <a:avLst>
              <a:gd name="adj" fmla="val 50000"/>
            </a:avLst>
          </a:prstGeom>
          <a:gradFill flip="none" rotWithShape="1">
            <a:gsLst>
              <a:gs pos="33000">
                <a:schemeClr val="bg1">
                  <a:alpha val="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做</a:t>
            </a:r>
          </a:p>
        </p:txBody>
      </p:sp>
      <p:sp>
        <p:nvSpPr>
          <p:cNvPr id="6" name="矩形: 圆角 5">
            <a:extLst>
              <a:ext uri="{FF2B5EF4-FFF2-40B4-BE49-F238E27FC236}">
                <a16:creationId xmlns:a16="http://schemas.microsoft.com/office/drawing/2014/main" id="{9628E3A8-9F93-55F4-5525-C7529EE8A721}"/>
              </a:ext>
            </a:extLst>
          </p:cNvPr>
          <p:cNvSpPr/>
          <p:nvPr/>
        </p:nvSpPr>
        <p:spPr>
          <a:xfrm>
            <a:off x="8830406" y="3429000"/>
            <a:ext cx="102249" cy="1490554"/>
          </a:xfrm>
          <a:prstGeom prst="roundRect">
            <a:avLst>
              <a:gd name="adj" fmla="val 50000"/>
            </a:avLst>
          </a:prstGeom>
          <a:gradFill flip="none" rotWithShape="1">
            <a:gsLst>
              <a:gs pos="33000">
                <a:schemeClr val="bg1">
                  <a:alpha val="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做</a:t>
            </a:r>
          </a:p>
        </p:txBody>
      </p:sp>
      <p:grpSp>
        <p:nvGrpSpPr>
          <p:cNvPr id="14" name="组合 13">
            <a:extLst>
              <a:ext uri="{FF2B5EF4-FFF2-40B4-BE49-F238E27FC236}">
                <a16:creationId xmlns:a16="http://schemas.microsoft.com/office/drawing/2014/main" id="{FC321E2F-996E-05A0-F800-4719B02DD2A6}"/>
              </a:ext>
            </a:extLst>
          </p:cNvPr>
          <p:cNvGrpSpPr/>
          <p:nvPr/>
        </p:nvGrpSpPr>
        <p:grpSpPr>
          <a:xfrm>
            <a:off x="1342900" y="4684382"/>
            <a:ext cx="783110" cy="783110"/>
            <a:chOff x="1342900" y="4684382"/>
            <a:chExt cx="783110" cy="783110"/>
          </a:xfrm>
        </p:grpSpPr>
        <p:sp>
          <p:nvSpPr>
            <p:cNvPr id="59" name="Oval 34">
              <a:extLst>
                <a:ext uri="{FF2B5EF4-FFF2-40B4-BE49-F238E27FC236}">
                  <a16:creationId xmlns:a16="http://schemas.microsoft.com/office/drawing/2014/main" id="{B9E84691-8B9C-0C12-0303-8F22521F9458}"/>
                </a:ext>
              </a:extLst>
            </p:cNvPr>
            <p:cNvSpPr/>
            <p:nvPr/>
          </p:nvSpPr>
          <p:spPr>
            <a:xfrm>
              <a:off x="1342900" y="4684382"/>
              <a:ext cx="783110" cy="783110"/>
            </a:xfrm>
            <a:prstGeom prst="ellipse">
              <a:avLst/>
            </a:prstGeom>
            <a:solidFill>
              <a:schemeClr val="bg1"/>
            </a:solidFill>
            <a:ln>
              <a:noFill/>
            </a:ln>
            <a:effectLst>
              <a:outerShdw blurRad="444500" sx="102000" sy="102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tatistics-presentation_62763">
              <a:extLst>
                <a:ext uri="{FF2B5EF4-FFF2-40B4-BE49-F238E27FC236}">
                  <a16:creationId xmlns:a16="http://schemas.microsoft.com/office/drawing/2014/main" id="{2D421227-557F-A7A7-9E66-E8B3CD7A630C}"/>
                </a:ext>
              </a:extLst>
            </p:cNvPr>
            <p:cNvSpPr>
              <a:spLocks noChangeAspect="1"/>
            </p:cNvSpPr>
            <p:nvPr/>
          </p:nvSpPr>
          <p:spPr bwMode="auto">
            <a:xfrm>
              <a:off x="1543032" y="4903349"/>
              <a:ext cx="399845" cy="391555"/>
            </a:xfrm>
            <a:custGeom>
              <a:avLst/>
              <a:gdLst>
                <a:gd name="connsiteX0" fmla="*/ 249060 w 570923"/>
                <a:gd name="connsiteY0" fmla="*/ 144691 h 559087"/>
                <a:gd name="connsiteX1" fmla="*/ 289656 w 570923"/>
                <a:gd name="connsiteY1" fmla="*/ 185202 h 559087"/>
                <a:gd name="connsiteX2" fmla="*/ 349628 w 570923"/>
                <a:gd name="connsiteY2" fmla="*/ 224793 h 559087"/>
                <a:gd name="connsiteX3" fmla="*/ 369003 w 570923"/>
                <a:gd name="connsiteY3" fmla="*/ 220189 h 559087"/>
                <a:gd name="connsiteX4" fmla="*/ 380075 w 570923"/>
                <a:gd name="connsiteY4" fmla="*/ 222031 h 559087"/>
                <a:gd name="connsiteX5" fmla="*/ 429898 w 570923"/>
                <a:gd name="connsiteY5" fmla="*/ 159422 h 559087"/>
                <a:gd name="connsiteX6" fmla="*/ 456655 w 570923"/>
                <a:gd name="connsiteY6" fmla="*/ 155740 h 559087"/>
                <a:gd name="connsiteX7" fmla="*/ 459422 w 570923"/>
                <a:gd name="connsiteY7" fmla="*/ 182440 h 559087"/>
                <a:gd name="connsiteX8" fmla="*/ 406832 w 570923"/>
                <a:gd name="connsiteY8" fmla="*/ 247810 h 559087"/>
                <a:gd name="connsiteX9" fmla="*/ 409600 w 570923"/>
                <a:gd name="connsiteY9" fmla="*/ 260700 h 559087"/>
                <a:gd name="connsiteX10" fmla="*/ 369003 w 570923"/>
                <a:gd name="connsiteY10" fmla="*/ 301212 h 559087"/>
                <a:gd name="connsiteX11" fmla="*/ 327484 w 570923"/>
                <a:gd name="connsiteY11" fmla="*/ 260700 h 559087"/>
                <a:gd name="connsiteX12" fmla="*/ 328407 w 570923"/>
                <a:gd name="connsiteY12" fmla="*/ 256097 h 559087"/>
                <a:gd name="connsiteX13" fmla="*/ 273048 w 570923"/>
                <a:gd name="connsiteY13" fmla="*/ 218348 h 559087"/>
                <a:gd name="connsiteX14" fmla="*/ 249060 w 570923"/>
                <a:gd name="connsiteY14" fmla="*/ 225713 h 559087"/>
                <a:gd name="connsiteX15" fmla="*/ 235220 w 570923"/>
                <a:gd name="connsiteY15" fmla="*/ 222951 h 559087"/>
                <a:gd name="connsiteX16" fmla="*/ 188165 w 570923"/>
                <a:gd name="connsiteY16" fmla="*/ 276352 h 559087"/>
                <a:gd name="connsiteX17" fmla="*/ 191856 w 570923"/>
                <a:gd name="connsiteY17" fmla="*/ 293846 h 559087"/>
                <a:gd name="connsiteX18" fmla="*/ 151259 w 570923"/>
                <a:gd name="connsiteY18" fmla="*/ 334357 h 559087"/>
                <a:gd name="connsiteX19" fmla="*/ 110663 w 570923"/>
                <a:gd name="connsiteY19" fmla="*/ 293846 h 559087"/>
                <a:gd name="connsiteX20" fmla="*/ 151259 w 570923"/>
                <a:gd name="connsiteY20" fmla="*/ 252414 h 559087"/>
                <a:gd name="connsiteX21" fmla="*/ 158640 w 570923"/>
                <a:gd name="connsiteY21" fmla="*/ 253335 h 559087"/>
                <a:gd name="connsiteX22" fmla="*/ 210309 w 570923"/>
                <a:gd name="connsiteY22" fmla="*/ 196251 h 559087"/>
                <a:gd name="connsiteX23" fmla="*/ 208463 w 570923"/>
                <a:gd name="connsiteY23" fmla="*/ 185202 h 559087"/>
                <a:gd name="connsiteX24" fmla="*/ 249060 w 570923"/>
                <a:gd name="connsiteY24" fmla="*/ 144691 h 559087"/>
                <a:gd name="connsiteX25" fmla="*/ 74709 w 570923"/>
                <a:gd name="connsiteY25" fmla="*/ 121581 h 559087"/>
                <a:gd name="connsiteX26" fmla="*/ 74709 w 570923"/>
                <a:gd name="connsiteY26" fmla="*/ 376716 h 559087"/>
                <a:gd name="connsiteX27" fmla="*/ 95000 w 570923"/>
                <a:gd name="connsiteY27" fmla="*/ 397900 h 559087"/>
                <a:gd name="connsiteX28" fmla="*/ 476845 w 570923"/>
                <a:gd name="connsiteY28" fmla="*/ 397900 h 559087"/>
                <a:gd name="connsiteX29" fmla="*/ 497136 w 570923"/>
                <a:gd name="connsiteY29" fmla="*/ 376716 h 559087"/>
                <a:gd name="connsiteX30" fmla="*/ 497136 w 570923"/>
                <a:gd name="connsiteY30" fmla="*/ 121581 h 559087"/>
                <a:gd name="connsiteX31" fmla="*/ 77476 w 570923"/>
                <a:gd name="connsiteY31" fmla="*/ 0 h 559087"/>
                <a:gd name="connsiteX32" fmla="*/ 493447 w 570923"/>
                <a:gd name="connsiteY32" fmla="*/ 0 h 559087"/>
                <a:gd name="connsiteX33" fmla="*/ 570923 w 570923"/>
                <a:gd name="connsiteY33" fmla="*/ 77370 h 559087"/>
                <a:gd name="connsiteX34" fmla="*/ 570923 w 570923"/>
                <a:gd name="connsiteY34" fmla="*/ 101317 h 559087"/>
                <a:gd name="connsiteX35" fmla="*/ 549709 w 570923"/>
                <a:gd name="connsiteY35" fmla="*/ 121581 h 559087"/>
                <a:gd name="connsiteX36" fmla="*/ 549709 w 570923"/>
                <a:gd name="connsiteY36" fmla="*/ 388690 h 559087"/>
                <a:gd name="connsiteX37" fmla="*/ 492525 w 570923"/>
                <a:gd name="connsiteY37" fmla="*/ 445796 h 559087"/>
                <a:gd name="connsiteX38" fmla="*/ 450098 w 570923"/>
                <a:gd name="connsiteY38" fmla="*/ 445796 h 559087"/>
                <a:gd name="connsiteX39" fmla="*/ 485146 w 570923"/>
                <a:gd name="connsiteY39" fmla="*/ 524087 h 559087"/>
                <a:gd name="connsiteX40" fmla="*/ 472234 w 570923"/>
                <a:gd name="connsiteY40" fmla="*/ 556324 h 559087"/>
                <a:gd name="connsiteX41" fmla="*/ 462088 w 570923"/>
                <a:gd name="connsiteY41" fmla="*/ 559087 h 559087"/>
                <a:gd name="connsiteX42" fmla="*/ 439952 w 570923"/>
                <a:gd name="connsiteY42" fmla="*/ 544350 h 559087"/>
                <a:gd name="connsiteX43" fmla="*/ 397525 w 570923"/>
                <a:gd name="connsiteY43" fmla="*/ 448559 h 559087"/>
                <a:gd name="connsiteX44" fmla="*/ 395680 w 570923"/>
                <a:gd name="connsiteY44" fmla="*/ 445796 h 559087"/>
                <a:gd name="connsiteX45" fmla="*/ 176165 w 570923"/>
                <a:gd name="connsiteY45" fmla="*/ 445796 h 559087"/>
                <a:gd name="connsiteX46" fmla="*/ 174321 w 570923"/>
                <a:gd name="connsiteY46" fmla="*/ 448559 h 559087"/>
                <a:gd name="connsiteX47" fmla="*/ 131893 w 570923"/>
                <a:gd name="connsiteY47" fmla="*/ 544350 h 559087"/>
                <a:gd name="connsiteX48" fmla="*/ 109757 w 570923"/>
                <a:gd name="connsiteY48" fmla="*/ 559087 h 559087"/>
                <a:gd name="connsiteX49" fmla="*/ 99612 w 570923"/>
                <a:gd name="connsiteY49" fmla="*/ 556324 h 559087"/>
                <a:gd name="connsiteX50" fmla="*/ 86699 w 570923"/>
                <a:gd name="connsiteY50" fmla="*/ 524087 h 559087"/>
                <a:gd name="connsiteX51" fmla="*/ 121748 w 570923"/>
                <a:gd name="connsiteY51" fmla="*/ 445796 h 559087"/>
                <a:gd name="connsiteX52" fmla="*/ 79320 w 570923"/>
                <a:gd name="connsiteY52" fmla="*/ 445796 h 559087"/>
                <a:gd name="connsiteX53" fmla="*/ 22136 w 570923"/>
                <a:gd name="connsiteY53" fmla="*/ 388690 h 559087"/>
                <a:gd name="connsiteX54" fmla="*/ 22136 w 570923"/>
                <a:gd name="connsiteY54" fmla="*/ 121581 h 559087"/>
                <a:gd name="connsiteX55" fmla="*/ 21214 w 570923"/>
                <a:gd name="connsiteY55" fmla="*/ 121581 h 559087"/>
                <a:gd name="connsiteX56" fmla="*/ 0 w 570923"/>
                <a:gd name="connsiteY56" fmla="*/ 101317 h 559087"/>
                <a:gd name="connsiteX57" fmla="*/ 0 w 570923"/>
                <a:gd name="connsiteY57" fmla="*/ 77370 h 559087"/>
                <a:gd name="connsiteX58" fmla="*/ 77476 w 570923"/>
                <a:gd name="connsiteY58" fmla="*/ 0 h 559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70923" h="559087">
                  <a:moveTo>
                    <a:pt x="249060" y="144691"/>
                  </a:moveTo>
                  <a:cubicBezTo>
                    <a:pt x="271203" y="144691"/>
                    <a:pt x="289656" y="162184"/>
                    <a:pt x="289656" y="185202"/>
                  </a:cubicBezTo>
                  <a:lnTo>
                    <a:pt x="349628" y="224793"/>
                  </a:lnTo>
                  <a:cubicBezTo>
                    <a:pt x="355164" y="222031"/>
                    <a:pt x="361622" y="220189"/>
                    <a:pt x="369003" y="220189"/>
                  </a:cubicBezTo>
                  <a:cubicBezTo>
                    <a:pt x="372694" y="220189"/>
                    <a:pt x="376385" y="221110"/>
                    <a:pt x="380075" y="222031"/>
                  </a:cubicBezTo>
                  <a:lnTo>
                    <a:pt x="429898" y="159422"/>
                  </a:lnTo>
                  <a:cubicBezTo>
                    <a:pt x="436356" y="151136"/>
                    <a:pt x="448351" y="149295"/>
                    <a:pt x="456655" y="155740"/>
                  </a:cubicBezTo>
                  <a:cubicBezTo>
                    <a:pt x="464036" y="162184"/>
                    <a:pt x="465881" y="174154"/>
                    <a:pt x="459422" y="182440"/>
                  </a:cubicBezTo>
                  <a:lnTo>
                    <a:pt x="406832" y="247810"/>
                  </a:lnTo>
                  <a:cubicBezTo>
                    <a:pt x="408677" y="251493"/>
                    <a:pt x="409600" y="256097"/>
                    <a:pt x="409600" y="260700"/>
                  </a:cubicBezTo>
                  <a:cubicBezTo>
                    <a:pt x="409600" y="283718"/>
                    <a:pt x="391147" y="301212"/>
                    <a:pt x="369003" y="301212"/>
                  </a:cubicBezTo>
                  <a:cubicBezTo>
                    <a:pt x="345937" y="301212"/>
                    <a:pt x="327484" y="283718"/>
                    <a:pt x="327484" y="260700"/>
                  </a:cubicBezTo>
                  <a:cubicBezTo>
                    <a:pt x="327484" y="258859"/>
                    <a:pt x="328407" y="257938"/>
                    <a:pt x="328407" y="256097"/>
                  </a:cubicBezTo>
                  <a:lnTo>
                    <a:pt x="273048" y="218348"/>
                  </a:lnTo>
                  <a:cubicBezTo>
                    <a:pt x="265667" y="222951"/>
                    <a:pt x="258286" y="225713"/>
                    <a:pt x="249060" y="225713"/>
                  </a:cubicBezTo>
                  <a:cubicBezTo>
                    <a:pt x="244446" y="225713"/>
                    <a:pt x="239833" y="224793"/>
                    <a:pt x="235220" y="222951"/>
                  </a:cubicBezTo>
                  <a:lnTo>
                    <a:pt x="188165" y="276352"/>
                  </a:lnTo>
                  <a:cubicBezTo>
                    <a:pt x="190933" y="280956"/>
                    <a:pt x="191856" y="287401"/>
                    <a:pt x="191856" y="293846"/>
                  </a:cubicBezTo>
                  <a:cubicBezTo>
                    <a:pt x="191856" y="315943"/>
                    <a:pt x="174325" y="334357"/>
                    <a:pt x="151259" y="334357"/>
                  </a:cubicBezTo>
                  <a:cubicBezTo>
                    <a:pt x="129116" y="334357"/>
                    <a:pt x="110663" y="315943"/>
                    <a:pt x="110663" y="293846"/>
                  </a:cubicBezTo>
                  <a:cubicBezTo>
                    <a:pt x="110663" y="270828"/>
                    <a:pt x="129116" y="252414"/>
                    <a:pt x="151259" y="252414"/>
                  </a:cubicBezTo>
                  <a:cubicBezTo>
                    <a:pt x="154027" y="252414"/>
                    <a:pt x="155873" y="253335"/>
                    <a:pt x="158640" y="253335"/>
                  </a:cubicBezTo>
                  <a:lnTo>
                    <a:pt x="210309" y="196251"/>
                  </a:lnTo>
                  <a:cubicBezTo>
                    <a:pt x="209386" y="192568"/>
                    <a:pt x="208463" y="188885"/>
                    <a:pt x="208463" y="185202"/>
                  </a:cubicBezTo>
                  <a:cubicBezTo>
                    <a:pt x="208463" y="163105"/>
                    <a:pt x="226916" y="144691"/>
                    <a:pt x="249060" y="144691"/>
                  </a:cubicBezTo>
                  <a:close/>
                  <a:moveTo>
                    <a:pt x="74709" y="121581"/>
                  </a:moveTo>
                  <a:lnTo>
                    <a:pt x="74709" y="376716"/>
                  </a:lnTo>
                  <a:cubicBezTo>
                    <a:pt x="74709" y="387769"/>
                    <a:pt x="83010" y="397900"/>
                    <a:pt x="95000" y="397900"/>
                  </a:cubicBezTo>
                  <a:lnTo>
                    <a:pt x="476845" y="397900"/>
                  </a:lnTo>
                  <a:cubicBezTo>
                    <a:pt x="488836" y="397900"/>
                    <a:pt x="497136" y="387769"/>
                    <a:pt x="497136" y="376716"/>
                  </a:cubicBezTo>
                  <a:lnTo>
                    <a:pt x="497136" y="121581"/>
                  </a:lnTo>
                  <a:close/>
                  <a:moveTo>
                    <a:pt x="77476" y="0"/>
                  </a:moveTo>
                  <a:lnTo>
                    <a:pt x="493447" y="0"/>
                  </a:lnTo>
                  <a:cubicBezTo>
                    <a:pt x="535874" y="0"/>
                    <a:pt x="570923" y="35001"/>
                    <a:pt x="570923" y="77370"/>
                  </a:cubicBezTo>
                  <a:lnTo>
                    <a:pt x="570923" y="101317"/>
                  </a:lnTo>
                  <a:cubicBezTo>
                    <a:pt x="570923" y="112370"/>
                    <a:pt x="561700" y="121581"/>
                    <a:pt x="549709" y="121581"/>
                  </a:cubicBezTo>
                  <a:lnTo>
                    <a:pt x="549709" y="388690"/>
                  </a:lnTo>
                  <a:cubicBezTo>
                    <a:pt x="549709" y="420006"/>
                    <a:pt x="523884" y="445796"/>
                    <a:pt x="492525" y="445796"/>
                  </a:cubicBezTo>
                  <a:lnTo>
                    <a:pt x="450098" y="445796"/>
                  </a:lnTo>
                  <a:lnTo>
                    <a:pt x="485146" y="524087"/>
                  </a:lnTo>
                  <a:cubicBezTo>
                    <a:pt x="490680" y="536060"/>
                    <a:pt x="485146" y="550797"/>
                    <a:pt x="472234" y="556324"/>
                  </a:cubicBezTo>
                  <a:cubicBezTo>
                    <a:pt x="469467" y="558166"/>
                    <a:pt x="465777" y="559087"/>
                    <a:pt x="462088" y="559087"/>
                  </a:cubicBezTo>
                  <a:cubicBezTo>
                    <a:pt x="452865" y="559087"/>
                    <a:pt x="443641" y="553561"/>
                    <a:pt x="439952" y="544350"/>
                  </a:cubicBezTo>
                  <a:lnTo>
                    <a:pt x="397525" y="448559"/>
                  </a:lnTo>
                  <a:cubicBezTo>
                    <a:pt x="396602" y="447638"/>
                    <a:pt x="396602" y="446717"/>
                    <a:pt x="395680" y="445796"/>
                  </a:cubicBezTo>
                  <a:lnTo>
                    <a:pt x="176165" y="445796"/>
                  </a:lnTo>
                  <a:cubicBezTo>
                    <a:pt x="175243" y="446717"/>
                    <a:pt x="175243" y="447638"/>
                    <a:pt x="174321" y="448559"/>
                  </a:cubicBezTo>
                  <a:lnTo>
                    <a:pt x="131893" y="544350"/>
                  </a:lnTo>
                  <a:cubicBezTo>
                    <a:pt x="128204" y="553561"/>
                    <a:pt x="118981" y="559087"/>
                    <a:pt x="109757" y="559087"/>
                  </a:cubicBezTo>
                  <a:cubicBezTo>
                    <a:pt x="106068" y="559087"/>
                    <a:pt x="102379" y="558166"/>
                    <a:pt x="99612" y="556324"/>
                  </a:cubicBezTo>
                  <a:cubicBezTo>
                    <a:pt x="86699" y="550797"/>
                    <a:pt x="81165" y="536060"/>
                    <a:pt x="86699" y="524087"/>
                  </a:cubicBezTo>
                  <a:lnTo>
                    <a:pt x="121748" y="445796"/>
                  </a:lnTo>
                  <a:lnTo>
                    <a:pt x="79320" y="445796"/>
                  </a:lnTo>
                  <a:cubicBezTo>
                    <a:pt x="47961" y="445796"/>
                    <a:pt x="22136" y="420006"/>
                    <a:pt x="22136" y="388690"/>
                  </a:cubicBezTo>
                  <a:lnTo>
                    <a:pt x="22136" y="121581"/>
                  </a:lnTo>
                  <a:lnTo>
                    <a:pt x="21214" y="121581"/>
                  </a:lnTo>
                  <a:cubicBezTo>
                    <a:pt x="9223" y="121581"/>
                    <a:pt x="0" y="112370"/>
                    <a:pt x="0" y="101317"/>
                  </a:cubicBezTo>
                  <a:lnTo>
                    <a:pt x="0" y="77370"/>
                  </a:lnTo>
                  <a:cubicBezTo>
                    <a:pt x="0" y="35001"/>
                    <a:pt x="34126" y="0"/>
                    <a:pt x="77476" y="0"/>
                  </a:cubicBezTo>
                  <a:close/>
                </a:path>
              </a:pathLst>
            </a:custGeom>
            <a:solidFill>
              <a:schemeClr val="accent1"/>
            </a:solidFill>
            <a:ln>
              <a:noFill/>
            </a:ln>
          </p:spPr>
          <p:txBody>
            <a:bodyPr/>
            <a:lstStyle/>
            <a:p>
              <a:endParaRPr lang="zh-CN" altLang="en-US"/>
            </a:p>
          </p:txBody>
        </p:sp>
      </p:grpSp>
      <p:grpSp>
        <p:nvGrpSpPr>
          <p:cNvPr id="13" name="组合 12">
            <a:extLst>
              <a:ext uri="{FF2B5EF4-FFF2-40B4-BE49-F238E27FC236}">
                <a16:creationId xmlns:a16="http://schemas.microsoft.com/office/drawing/2014/main" id="{C75D4B06-CE80-6ECF-2AF4-949E0D28E835}"/>
              </a:ext>
            </a:extLst>
          </p:cNvPr>
          <p:cNvGrpSpPr/>
          <p:nvPr/>
        </p:nvGrpSpPr>
        <p:grpSpPr>
          <a:xfrm>
            <a:off x="4288221" y="5094725"/>
            <a:ext cx="783110" cy="783110"/>
            <a:chOff x="4288221" y="5094725"/>
            <a:chExt cx="783110" cy="783110"/>
          </a:xfrm>
        </p:grpSpPr>
        <p:sp>
          <p:nvSpPr>
            <p:cNvPr id="65" name="Oval 34">
              <a:extLst>
                <a:ext uri="{FF2B5EF4-FFF2-40B4-BE49-F238E27FC236}">
                  <a16:creationId xmlns:a16="http://schemas.microsoft.com/office/drawing/2014/main" id="{E5E624B8-C4D5-F9B3-B1EC-5EC24C5FF18B}"/>
                </a:ext>
              </a:extLst>
            </p:cNvPr>
            <p:cNvSpPr/>
            <p:nvPr/>
          </p:nvSpPr>
          <p:spPr>
            <a:xfrm>
              <a:off x="4288221" y="5094725"/>
              <a:ext cx="783110" cy="783110"/>
            </a:xfrm>
            <a:prstGeom prst="ellipse">
              <a:avLst/>
            </a:prstGeom>
            <a:solidFill>
              <a:schemeClr val="bg1"/>
            </a:solidFill>
            <a:ln>
              <a:noFill/>
            </a:ln>
            <a:effectLst>
              <a:outerShdw blurRad="444500" sx="102000" sy="102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tats-on-a-screen_82036">
              <a:extLst>
                <a:ext uri="{FF2B5EF4-FFF2-40B4-BE49-F238E27FC236}">
                  <a16:creationId xmlns:a16="http://schemas.microsoft.com/office/drawing/2014/main" id="{C090DB77-EED6-808C-47A3-1229B1F7002E}"/>
                </a:ext>
              </a:extLst>
            </p:cNvPr>
            <p:cNvSpPr>
              <a:spLocks noChangeAspect="1"/>
            </p:cNvSpPr>
            <p:nvPr/>
          </p:nvSpPr>
          <p:spPr bwMode="auto">
            <a:xfrm>
              <a:off x="4505125" y="5365433"/>
              <a:ext cx="343718" cy="322984"/>
            </a:xfrm>
            <a:custGeom>
              <a:avLst/>
              <a:gdLst>
                <a:gd name="connsiteX0" fmla="*/ 486919 w 609473"/>
                <a:gd name="connsiteY0" fmla="*/ 386683 h 572709"/>
                <a:gd name="connsiteX1" fmla="*/ 473043 w 609473"/>
                <a:gd name="connsiteY1" fmla="*/ 400538 h 572709"/>
                <a:gd name="connsiteX2" fmla="*/ 486919 w 609473"/>
                <a:gd name="connsiteY2" fmla="*/ 414393 h 572709"/>
                <a:gd name="connsiteX3" fmla="*/ 500794 w 609473"/>
                <a:gd name="connsiteY3" fmla="*/ 400538 h 572709"/>
                <a:gd name="connsiteX4" fmla="*/ 486919 w 609473"/>
                <a:gd name="connsiteY4" fmla="*/ 386683 h 572709"/>
                <a:gd name="connsiteX5" fmla="*/ 548147 w 609473"/>
                <a:gd name="connsiteY5" fmla="*/ 383389 h 572709"/>
                <a:gd name="connsiteX6" fmla="*/ 530972 w 609473"/>
                <a:gd name="connsiteY6" fmla="*/ 400538 h 572709"/>
                <a:gd name="connsiteX7" fmla="*/ 548147 w 609473"/>
                <a:gd name="connsiteY7" fmla="*/ 417687 h 572709"/>
                <a:gd name="connsiteX8" fmla="*/ 565322 w 609473"/>
                <a:gd name="connsiteY8" fmla="*/ 400538 h 572709"/>
                <a:gd name="connsiteX9" fmla="*/ 548147 w 609473"/>
                <a:gd name="connsiteY9" fmla="*/ 383389 h 572709"/>
                <a:gd name="connsiteX10" fmla="*/ 131213 w 609473"/>
                <a:gd name="connsiteY10" fmla="*/ 211343 h 572709"/>
                <a:gd name="connsiteX11" fmla="*/ 172051 w 609473"/>
                <a:gd name="connsiteY11" fmla="*/ 211343 h 572709"/>
                <a:gd name="connsiteX12" fmla="*/ 184176 w 609473"/>
                <a:gd name="connsiteY12" fmla="*/ 223453 h 572709"/>
                <a:gd name="connsiteX13" fmla="*/ 184176 w 609473"/>
                <a:gd name="connsiteY13" fmla="*/ 317713 h 572709"/>
                <a:gd name="connsiteX14" fmla="*/ 172051 w 609473"/>
                <a:gd name="connsiteY14" fmla="*/ 329822 h 572709"/>
                <a:gd name="connsiteX15" fmla="*/ 131213 w 609473"/>
                <a:gd name="connsiteY15" fmla="*/ 329822 h 572709"/>
                <a:gd name="connsiteX16" fmla="*/ 119185 w 609473"/>
                <a:gd name="connsiteY16" fmla="*/ 317713 h 572709"/>
                <a:gd name="connsiteX17" fmla="*/ 119185 w 609473"/>
                <a:gd name="connsiteY17" fmla="*/ 223453 h 572709"/>
                <a:gd name="connsiteX18" fmla="*/ 131213 w 609473"/>
                <a:gd name="connsiteY18" fmla="*/ 211343 h 572709"/>
                <a:gd name="connsiteX19" fmla="*/ 233285 w 609473"/>
                <a:gd name="connsiteY19" fmla="*/ 173168 h 572709"/>
                <a:gd name="connsiteX20" fmla="*/ 274151 w 609473"/>
                <a:gd name="connsiteY20" fmla="*/ 173168 h 572709"/>
                <a:gd name="connsiteX21" fmla="*/ 286284 w 609473"/>
                <a:gd name="connsiteY21" fmla="*/ 185278 h 572709"/>
                <a:gd name="connsiteX22" fmla="*/ 286284 w 609473"/>
                <a:gd name="connsiteY22" fmla="*/ 317713 h 572709"/>
                <a:gd name="connsiteX23" fmla="*/ 274151 w 609473"/>
                <a:gd name="connsiteY23" fmla="*/ 329823 h 572709"/>
                <a:gd name="connsiteX24" fmla="*/ 233285 w 609473"/>
                <a:gd name="connsiteY24" fmla="*/ 329823 h 572709"/>
                <a:gd name="connsiteX25" fmla="*/ 221152 w 609473"/>
                <a:gd name="connsiteY25" fmla="*/ 317713 h 572709"/>
                <a:gd name="connsiteX26" fmla="*/ 221152 w 609473"/>
                <a:gd name="connsiteY26" fmla="*/ 185278 h 572709"/>
                <a:gd name="connsiteX27" fmla="*/ 233285 w 609473"/>
                <a:gd name="connsiteY27" fmla="*/ 173168 h 572709"/>
                <a:gd name="connsiteX28" fmla="*/ 343670 w 609473"/>
                <a:gd name="connsiteY28" fmla="*/ 141294 h 572709"/>
                <a:gd name="connsiteX29" fmla="*/ 343670 w 609473"/>
                <a:gd name="connsiteY29" fmla="*/ 217248 h 572709"/>
                <a:gd name="connsiteX30" fmla="*/ 367937 w 609473"/>
                <a:gd name="connsiteY30" fmla="*/ 217248 h 572709"/>
                <a:gd name="connsiteX31" fmla="*/ 367937 w 609473"/>
                <a:gd name="connsiteY31" fmla="*/ 141294 h 572709"/>
                <a:gd name="connsiteX32" fmla="*/ 335322 w 609473"/>
                <a:gd name="connsiteY32" fmla="*/ 120949 h 572709"/>
                <a:gd name="connsiteX33" fmla="*/ 376188 w 609473"/>
                <a:gd name="connsiteY33" fmla="*/ 120949 h 572709"/>
                <a:gd name="connsiteX34" fmla="*/ 388321 w 609473"/>
                <a:gd name="connsiteY34" fmla="*/ 133059 h 572709"/>
                <a:gd name="connsiteX35" fmla="*/ 388321 w 609473"/>
                <a:gd name="connsiteY35" fmla="*/ 217248 h 572709"/>
                <a:gd name="connsiteX36" fmla="*/ 388321 w 609473"/>
                <a:gd name="connsiteY36" fmla="*/ 317713 h 572709"/>
                <a:gd name="connsiteX37" fmla="*/ 376188 w 609473"/>
                <a:gd name="connsiteY37" fmla="*/ 329823 h 572709"/>
                <a:gd name="connsiteX38" fmla="*/ 335322 w 609473"/>
                <a:gd name="connsiteY38" fmla="*/ 329823 h 572709"/>
                <a:gd name="connsiteX39" fmla="*/ 323189 w 609473"/>
                <a:gd name="connsiteY39" fmla="*/ 317713 h 572709"/>
                <a:gd name="connsiteX40" fmla="*/ 323189 w 609473"/>
                <a:gd name="connsiteY40" fmla="*/ 217248 h 572709"/>
                <a:gd name="connsiteX41" fmla="*/ 323189 w 609473"/>
                <a:gd name="connsiteY41" fmla="*/ 133059 h 572709"/>
                <a:gd name="connsiteX42" fmla="*/ 335322 w 609473"/>
                <a:gd name="connsiteY42" fmla="*/ 120949 h 572709"/>
                <a:gd name="connsiteX43" fmla="*/ 445778 w 609473"/>
                <a:gd name="connsiteY43" fmla="*/ 100604 h 572709"/>
                <a:gd name="connsiteX44" fmla="*/ 445778 w 609473"/>
                <a:gd name="connsiteY44" fmla="*/ 168807 h 572709"/>
                <a:gd name="connsiteX45" fmla="*/ 469948 w 609473"/>
                <a:gd name="connsiteY45" fmla="*/ 168807 h 572709"/>
                <a:gd name="connsiteX46" fmla="*/ 469948 w 609473"/>
                <a:gd name="connsiteY46" fmla="*/ 100604 h 572709"/>
                <a:gd name="connsiteX47" fmla="*/ 437430 w 609473"/>
                <a:gd name="connsiteY47" fmla="*/ 80162 h 572709"/>
                <a:gd name="connsiteX48" fmla="*/ 478296 w 609473"/>
                <a:gd name="connsiteY48" fmla="*/ 80162 h 572709"/>
                <a:gd name="connsiteX49" fmla="*/ 490429 w 609473"/>
                <a:gd name="connsiteY49" fmla="*/ 92272 h 572709"/>
                <a:gd name="connsiteX50" fmla="*/ 490429 w 609473"/>
                <a:gd name="connsiteY50" fmla="*/ 168807 h 572709"/>
                <a:gd name="connsiteX51" fmla="*/ 490429 w 609473"/>
                <a:gd name="connsiteY51" fmla="*/ 317712 h 572709"/>
                <a:gd name="connsiteX52" fmla="*/ 478296 w 609473"/>
                <a:gd name="connsiteY52" fmla="*/ 329822 h 572709"/>
                <a:gd name="connsiteX53" fmla="*/ 437430 w 609473"/>
                <a:gd name="connsiteY53" fmla="*/ 329822 h 572709"/>
                <a:gd name="connsiteX54" fmla="*/ 425297 w 609473"/>
                <a:gd name="connsiteY54" fmla="*/ 317712 h 572709"/>
                <a:gd name="connsiteX55" fmla="*/ 425297 w 609473"/>
                <a:gd name="connsiteY55" fmla="*/ 168807 h 572709"/>
                <a:gd name="connsiteX56" fmla="*/ 425297 w 609473"/>
                <a:gd name="connsiteY56" fmla="*/ 92272 h 572709"/>
                <a:gd name="connsiteX57" fmla="*/ 437430 w 609473"/>
                <a:gd name="connsiteY57" fmla="*/ 80162 h 572709"/>
                <a:gd name="connsiteX58" fmla="*/ 49779 w 609473"/>
                <a:gd name="connsiteY58" fmla="*/ 40790 h 572709"/>
                <a:gd name="connsiteX59" fmla="*/ 40851 w 609473"/>
                <a:gd name="connsiteY59" fmla="*/ 49704 h 572709"/>
                <a:gd name="connsiteX60" fmla="*/ 40851 w 609473"/>
                <a:gd name="connsiteY60" fmla="*/ 366046 h 572709"/>
                <a:gd name="connsiteX61" fmla="*/ 568622 w 609473"/>
                <a:gd name="connsiteY61" fmla="*/ 366046 h 572709"/>
                <a:gd name="connsiteX62" fmla="*/ 568622 w 609473"/>
                <a:gd name="connsiteY62" fmla="*/ 49704 h 572709"/>
                <a:gd name="connsiteX63" fmla="*/ 559694 w 609473"/>
                <a:gd name="connsiteY63" fmla="*/ 40790 h 572709"/>
                <a:gd name="connsiteX64" fmla="*/ 49779 w 609473"/>
                <a:gd name="connsiteY64" fmla="*/ 0 h 572709"/>
                <a:gd name="connsiteX65" fmla="*/ 559694 w 609473"/>
                <a:gd name="connsiteY65" fmla="*/ 0 h 572709"/>
                <a:gd name="connsiteX66" fmla="*/ 609473 w 609473"/>
                <a:gd name="connsiteY66" fmla="*/ 49704 h 572709"/>
                <a:gd name="connsiteX67" fmla="*/ 609473 w 609473"/>
                <a:gd name="connsiteY67" fmla="*/ 395209 h 572709"/>
                <a:gd name="connsiteX68" fmla="*/ 559694 w 609473"/>
                <a:gd name="connsiteY68" fmla="*/ 444913 h 572709"/>
                <a:gd name="connsiteX69" fmla="*/ 388817 w 609473"/>
                <a:gd name="connsiteY69" fmla="*/ 444913 h 572709"/>
                <a:gd name="connsiteX70" fmla="*/ 388817 w 609473"/>
                <a:gd name="connsiteY70" fmla="*/ 511572 h 572709"/>
                <a:gd name="connsiteX71" fmla="*/ 415792 w 609473"/>
                <a:gd name="connsiteY71" fmla="*/ 511572 h 572709"/>
                <a:gd name="connsiteX72" fmla="*/ 446358 w 609473"/>
                <a:gd name="connsiteY72" fmla="*/ 542189 h 572709"/>
                <a:gd name="connsiteX73" fmla="*/ 415792 w 609473"/>
                <a:gd name="connsiteY73" fmla="*/ 572709 h 572709"/>
                <a:gd name="connsiteX74" fmla="*/ 193778 w 609473"/>
                <a:gd name="connsiteY74" fmla="*/ 572709 h 572709"/>
                <a:gd name="connsiteX75" fmla="*/ 163115 w 609473"/>
                <a:gd name="connsiteY75" fmla="*/ 542189 h 572709"/>
                <a:gd name="connsiteX76" fmla="*/ 193778 w 609473"/>
                <a:gd name="connsiteY76" fmla="*/ 511572 h 572709"/>
                <a:gd name="connsiteX77" fmla="*/ 220753 w 609473"/>
                <a:gd name="connsiteY77" fmla="*/ 511572 h 572709"/>
                <a:gd name="connsiteX78" fmla="*/ 220753 w 609473"/>
                <a:gd name="connsiteY78" fmla="*/ 444913 h 572709"/>
                <a:gd name="connsiteX79" fmla="*/ 49779 w 609473"/>
                <a:gd name="connsiteY79" fmla="*/ 444913 h 572709"/>
                <a:gd name="connsiteX80" fmla="*/ 0 w 609473"/>
                <a:gd name="connsiteY80" fmla="*/ 395209 h 572709"/>
                <a:gd name="connsiteX81" fmla="*/ 0 w 609473"/>
                <a:gd name="connsiteY81" fmla="*/ 49704 h 572709"/>
                <a:gd name="connsiteX82" fmla="*/ 49779 w 609473"/>
                <a:gd name="connsiteY82" fmla="*/ 0 h 5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9473" h="572709">
                  <a:moveTo>
                    <a:pt x="486919" y="386683"/>
                  </a:moveTo>
                  <a:cubicBezTo>
                    <a:pt x="479253" y="386683"/>
                    <a:pt x="473043" y="392884"/>
                    <a:pt x="473043" y="400538"/>
                  </a:cubicBezTo>
                  <a:cubicBezTo>
                    <a:pt x="473043" y="408192"/>
                    <a:pt x="479253" y="414393"/>
                    <a:pt x="486919" y="414393"/>
                  </a:cubicBezTo>
                  <a:cubicBezTo>
                    <a:pt x="494584" y="414393"/>
                    <a:pt x="500794" y="408192"/>
                    <a:pt x="500794" y="400538"/>
                  </a:cubicBezTo>
                  <a:cubicBezTo>
                    <a:pt x="500794" y="392884"/>
                    <a:pt x="494584" y="386683"/>
                    <a:pt x="486919" y="386683"/>
                  </a:cubicBezTo>
                  <a:close/>
                  <a:moveTo>
                    <a:pt x="548147" y="383389"/>
                  </a:moveTo>
                  <a:cubicBezTo>
                    <a:pt x="538638" y="383389"/>
                    <a:pt x="530972" y="391043"/>
                    <a:pt x="530972" y="400538"/>
                  </a:cubicBezTo>
                  <a:cubicBezTo>
                    <a:pt x="530972" y="410033"/>
                    <a:pt x="538638" y="417687"/>
                    <a:pt x="548147" y="417687"/>
                  </a:cubicBezTo>
                  <a:cubicBezTo>
                    <a:pt x="557657" y="417687"/>
                    <a:pt x="565322" y="410033"/>
                    <a:pt x="565322" y="400538"/>
                  </a:cubicBezTo>
                  <a:cubicBezTo>
                    <a:pt x="565322" y="391043"/>
                    <a:pt x="557657" y="383389"/>
                    <a:pt x="548147" y="383389"/>
                  </a:cubicBezTo>
                  <a:close/>
                  <a:moveTo>
                    <a:pt x="131213" y="211343"/>
                  </a:moveTo>
                  <a:lnTo>
                    <a:pt x="172051" y="211343"/>
                  </a:lnTo>
                  <a:cubicBezTo>
                    <a:pt x="178744" y="211343"/>
                    <a:pt x="184176" y="216768"/>
                    <a:pt x="184176" y="223453"/>
                  </a:cubicBezTo>
                  <a:lnTo>
                    <a:pt x="184176" y="317713"/>
                  </a:lnTo>
                  <a:cubicBezTo>
                    <a:pt x="184176" y="324397"/>
                    <a:pt x="178744" y="329822"/>
                    <a:pt x="172051" y="329822"/>
                  </a:cubicBezTo>
                  <a:lnTo>
                    <a:pt x="131213" y="329822"/>
                  </a:lnTo>
                  <a:cubicBezTo>
                    <a:pt x="124520" y="329822"/>
                    <a:pt x="119185" y="324397"/>
                    <a:pt x="119185" y="317713"/>
                  </a:cubicBezTo>
                  <a:lnTo>
                    <a:pt x="119185" y="223453"/>
                  </a:lnTo>
                  <a:cubicBezTo>
                    <a:pt x="119185" y="216768"/>
                    <a:pt x="124520" y="211343"/>
                    <a:pt x="131213" y="211343"/>
                  </a:cubicBezTo>
                  <a:close/>
                  <a:moveTo>
                    <a:pt x="233285" y="173168"/>
                  </a:moveTo>
                  <a:lnTo>
                    <a:pt x="274151" y="173168"/>
                  </a:lnTo>
                  <a:cubicBezTo>
                    <a:pt x="280848" y="173168"/>
                    <a:pt x="286284" y="178593"/>
                    <a:pt x="286284" y="185278"/>
                  </a:cubicBezTo>
                  <a:lnTo>
                    <a:pt x="286284" y="317713"/>
                  </a:lnTo>
                  <a:cubicBezTo>
                    <a:pt x="286284" y="324398"/>
                    <a:pt x="280848" y="329823"/>
                    <a:pt x="274151" y="329823"/>
                  </a:cubicBezTo>
                  <a:lnTo>
                    <a:pt x="233285" y="329823"/>
                  </a:lnTo>
                  <a:cubicBezTo>
                    <a:pt x="226588" y="329823"/>
                    <a:pt x="221152" y="324398"/>
                    <a:pt x="221152" y="317713"/>
                  </a:cubicBezTo>
                  <a:lnTo>
                    <a:pt x="221152" y="185278"/>
                  </a:lnTo>
                  <a:cubicBezTo>
                    <a:pt x="221152" y="178593"/>
                    <a:pt x="226588" y="173168"/>
                    <a:pt x="233285" y="173168"/>
                  </a:cubicBezTo>
                  <a:close/>
                  <a:moveTo>
                    <a:pt x="343670" y="141294"/>
                  </a:moveTo>
                  <a:lnTo>
                    <a:pt x="343670" y="217248"/>
                  </a:lnTo>
                  <a:lnTo>
                    <a:pt x="367937" y="217248"/>
                  </a:lnTo>
                  <a:lnTo>
                    <a:pt x="367937" y="141294"/>
                  </a:lnTo>
                  <a:close/>
                  <a:moveTo>
                    <a:pt x="335322" y="120949"/>
                  </a:moveTo>
                  <a:lnTo>
                    <a:pt x="376188" y="120949"/>
                  </a:lnTo>
                  <a:cubicBezTo>
                    <a:pt x="382885" y="120949"/>
                    <a:pt x="388321" y="126374"/>
                    <a:pt x="388321" y="133059"/>
                  </a:cubicBezTo>
                  <a:lnTo>
                    <a:pt x="388321" y="217248"/>
                  </a:lnTo>
                  <a:lnTo>
                    <a:pt x="388321" y="317713"/>
                  </a:lnTo>
                  <a:cubicBezTo>
                    <a:pt x="388321" y="324398"/>
                    <a:pt x="382885" y="329823"/>
                    <a:pt x="376188" y="329823"/>
                  </a:cubicBezTo>
                  <a:lnTo>
                    <a:pt x="335322" y="329823"/>
                  </a:lnTo>
                  <a:cubicBezTo>
                    <a:pt x="328625" y="329823"/>
                    <a:pt x="323189" y="324398"/>
                    <a:pt x="323189" y="317713"/>
                  </a:cubicBezTo>
                  <a:lnTo>
                    <a:pt x="323189" y="217248"/>
                  </a:lnTo>
                  <a:lnTo>
                    <a:pt x="323189" y="133059"/>
                  </a:lnTo>
                  <a:cubicBezTo>
                    <a:pt x="323189" y="126374"/>
                    <a:pt x="328625" y="120949"/>
                    <a:pt x="335322" y="120949"/>
                  </a:cubicBezTo>
                  <a:close/>
                  <a:moveTo>
                    <a:pt x="445778" y="100604"/>
                  </a:moveTo>
                  <a:lnTo>
                    <a:pt x="445778" y="168807"/>
                  </a:lnTo>
                  <a:lnTo>
                    <a:pt x="469948" y="168807"/>
                  </a:lnTo>
                  <a:lnTo>
                    <a:pt x="469948" y="100604"/>
                  </a:lnTo>
                  <a:close/>
                  <a:moveTo>
                    <a:pt x="437430" y="80162"/>
                  </a:moveTo>
                  <a:lnTo>
                    <a:pt x="478296" y="80162"/>
                  </a:lnTo>
                  <a:cubicBezTo>
                    <a:pt x="484993" y="80162"/>
                    <a:pt x="490429" y="85587"/>
                    <a:pt x="490429" y="92272"/>
                  </a:cubicBezTo>
                  <a:lnTo>
                    <a:pt x="490429" y="168807"/>
                  </a:lnTo>
                  <a:lnTo>
                    <a:pt x="490429" y="317712"/>
                  </a:lnTo>
                  <a:cubicBezTo>
                    <a:pt x="490429" y="324397"/>
                    <a:pt x="484993" y="329822"/>
                    <a:pt x="478296" y="329822"/>
                  </a:cubicBezTo>
                  <a:lnTo>
                    <a:pt x="437430" y="329822"/>
                  </a:lnTo>
                  <a:cubicBezTo>
                    <a:pt x="430733" y="329822"/>
                    <a:pt x="425297" y="324397"/>
                    <a:pt x="425297" y="317712"/>
                  </a:cubicBezTo>
                  <a:lnTo>
                    <a:pt x="425297" y="168807"/>
                  </a:lnTo>
                  <a:lnTo>
                    <a:pt x="425297" y="92272"/>
                  </a:lnTo>
                  <a:cubicBezTo>
                    <a:pt x="425297" y="85587"/>
                    <a:pt x="430733" y="80162"/>
                    <a:pt x="437430" y="80162"/>
                  </a:cubicBezTo>
                  <a:close/>
                  <a:moveTo>
                    <a:pt x="49779" y="40790"/>
                  </a:moveTo>
                  <a:cubicBezTo>
                    <a:pt x="44830" y="40790"/>
                    <a:pt x="40851" y="44763"/>
                    <a:pt x="40851" y="49704"/>
                  </a:cubicBezTo>
                  <a:lnTo>
                    <a:pt x="40851" y="366046"/>
                  </a:lnTo>
                  <a:lnTo>
                    <a:pt x="568622" y="366046"/>
                  </a:lnTo>
                  <a:lnTo>
                    <a:pt x="568622" y="49704"/>
                  </a:lnTo>
                  <a:cubicBezTo>
                    <a:pt x="568622" y="44763"/>
                    <a:pt x="564643" y="40790"/>
                    <a:pt x="559694" y="40790"/>
                  </a:cubicBezTo>
                  <a:close/>
                  <a:moveTo>
                    <a:pt x="49779" y="0"/>
                  </a:moveTo>
                  <a:lnTo>
                    <a:pt x="559694" y="0"/>
                  </a:lnTo>
                  <a:cubicBezTo>
                    <a:pt x="587155" y="0"/>
                    <a:pt x="609473" y="22284"/>
                    <a:pt x="609473" y="49704"/>
                  </a:cubicBezTo>
                  <a:lnTo>
                    <a:pt x="609473" y="395209"/>
                  </a:lnTo>
                  <a:cubicBezTo>
                    <a:pt x="609473" y="422629"/>
                    <a:pt x="587155" y="444913"/>
                    <a:pt x="559694" y="444913"/>
                  </a:cubicBezTo>
                  <a:lnTo>
                    <a:pt x="388817" y="444913"/>
                  </a:lnTo>
                  <a:lnTo>
                    <a:pt x="388817" y="511572"/>
                  </a:lnTo>
                  <a:lnTo>
                    <a:pt x="415792" y="511572"/>
                  </a:lnTo>
                  <a:cubicBezTo>
                    <a:pt x="432676" y="511572"/>
                    <a:pt x="446358" y="525331"/>
                    <a:pt x="446358" y="542189"/>
                  </a:cubicBezTo>
                  <a:cubicBezTo>
                    <a:pt x="446358" y="559048"/>
                    <a:pt x="432676" y="572709"/>
                    <a:pt x="415792" y="572709"/>
                  </a:cubicBezTo>
                  <a:lnTo>
                    <a:pt x="193778" y="572709"/>
                  </a:lnTo>
                  <a:cubicBezTo>
                    <a:pt x="176894" y="572709"/>
                    <a:pt x="163115" y="559048"/>
                    <a:pt x="163115" y="542189"/>
                  </a:cubicBezTo>
                  <a:cubicBezTo>
                    <a:pt x="163115" y="525331"/>
                    <a:pt x="176894" y="511572"/>
                    <a:pt x="193778" y="511572"/>
                  </a:cubicBezTo>
                  <a:lnTo>
                    <a:pt x="220753" y="511572"/>
                  </a:lnTo>
                  <a:lnTo>
                    <a:pt x="220753" y="444913"/>
                  </a:lnTo>
                  <a:lnTo>
                    <a:pt x="49779" y="444913"/>
                  </a:lnTo>
                  <a:cubicBezTo>
                    <a:pt x="22318" y="444913"/>
                    <a:pt x="0" y="422629"/>
                    <a:pt x="0" y="395209"/>
                  </a:cubicBezTo>
                  <a:lnTo>
                    <a:pt x="0" y="49704"/>
                  </a:lnTo>
                  <a:cubicBezTo>
                    <a:pt x="0" y="22284"/>
                    <a:pt x="22318" y="0"/>
                    <a:pt x="49779" y="0"/>
                  </a:cubicBezTo>
                  <a:close/>
                </a:path>
              </a:pathLst>
            </a:custGeom>
            <a:solidFill>
              <a:schemeClr val="accent1"/>
            </a:solidFill>
            <a:ln>
              <a:noFill/>
            </a:ln>
          </p:spPr>
        </p:sp>
      </p:grpSp>
      <p:grpSp>
        <p:nvGrpSpPr>
          <p:cNvPr id="12" name="组合 11">
            <a:extLst>
              <a:ext uri="{FF2B5EF4-FFF2-40B4-BE49-F238E27FC236}">
                <a16:creationId xmlns:a16="http://schemas.microsoft.com/office/drawing/2014/main" id="{486315FB-5E5F-5846-FE9D-C049C8C37CD9}"/>
              </a:ext>
            </a:extLst>
          </p:cNvPr>
          <p:cNvGrpSpPr/>
          <p:nvPr/>
        </p:nvGrpSpPr>
        <p:grpSpPr>
          <a:xfrm>
            <a:off x="7216608" y="4228165"/>
            <a:ext cx="783110" cy="783110"/>
            <a:chOff x="7216608" y="4228165"/>
            <a:chExt cx="783110" cy="783110"/>
          </a:xfrm>
        </p:grpSpPr>
        <p:sp>
          <p:nvSpPr>
            <p:cNvPr id="71" name="Oval 34">
              <a:extLst>
                <a:ext uri="{FF2B5EF4-FFF2-40B4-BE49-F238E27FC236}">
                  <a16:creationId xmlns:a16="http://schemas.microsoft.com/office/drawing/2014/main" id="{780F63D9-2989-0CD3-4AAA-3D8557F04B46}"/>
                </a:ext>
              </a:extLst>
            </p:cNvPr>
            <p:cNvSpPr/>
            <p:nvPr/>
          </p:nvSpPr>
          <p:spPr>
            <a:xfrm>
              <a:off x="7216608" y="4228165"/>
              <a:ext cx="783110" cy="783110"/>
            </a:xfrm>
            <a:prstGeom prst="ellipse">
              <a:avLst/>
            </a:prstGeom>
            <a:solidFill>
              <a:schemeClr val="bg1"/>
            </a:solidFill>
            <a:ln>
              <a:noFill/>
            </a:ln>
            <a:effectLst>
              <a:outerShdw blurRad="444500" sx="102000" sy="102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value-chart_83766">
              <a:extLst>
                <a:ext uri="{FF2B5EF4-FFF2-40B4-BE49-F238E27FC236}">
                  <a16:creationId xmlns:a16="http://schemas.microsoft.com/office/drawing/2014/main" id="{4ED195C5-3604-21A6-793C-5C3DA06ED3B3}"/>
                </a:ext>
              </a:extLst>
            </p:cNvPr>
            <p:cNvSpPr>
              <a:spLocks noChangeAspect="1"/>
            </p:cNvSpPr>
            <p:nvPr/>
          </p:nvSpPr>
          <p:spPr bwMode="auto">
            <a:xfrm>
              <a:off x="7438877" y="4469227"/>
              <a:ext cx="338571" cy="326614"/>
            </a:xfrm>
            <a:custGeom>
              <a:avLst/>
              <a:gdLst>
                <a:gd name="connsiteX0" fmla="*/ 418921 w 609403"/>
                <a:gd name="connsiteY0" fmla="*/ 428005 h 587881"/>
                <a:gd name="connsiteX1" fmla="*/ 315116 w 609403"/>
                <a:gd name="connsiteY1" fmla="*/ 460357 h 587881"/>
                <a:gd name="connsiteX2" fmla="*/ 289838 w 609403"/>
                <a:gd name="connsiteY2" fmla="*/ 458611 h 587881"/>
                <a:gd name="connsiteX3" fmla="*/ 262139 w 609403"/>
                <a:gd name="connsiteY3" fmla="*/ 527206 h 587881"/>
                <a:gd name="connsiteX4" fmla="*/ 315116 w 609403"/>
                <a:gd name="connsiteY4" fmla="*/ 532710 h 587881"/>
                <a:gd name="connsiteX5" fmla="*/ 334748 w 609403"/>
                <a:gd name="connsiteY5" fmla="*/ 532039 h 587881"/>
                <a:gd name="connsiteX6" fmla="*/ 343085 w 609403"/>
                <a:gd name="connsiteY6" fmla="*/ 531368 h 587881"/>
                <a:gd name="connsiteX7" fmla="*/ 350077 w 609403"/>
                <a:gd name="connsiteY7" fmla="*/ 536066 h 587881"/>
                <a:gd name="connsiteX8" fmla="*/ 377372 w 609403"/>
                <a:gd name="connsiteY8" fmla="*/ 554188 h 587881"/>
                <a:gd name="connsiteX9" fmla="*/ 397541 w 609403"/>
                <a:gd name="connsiteY9" fmla="*/ 524119 h 587881"/>
                <a:gd name="connsiteX10" fmla="*/ 401710 w 609403"/>
                <a:gd name="connsiteY10" fmla="*/ 517810 h 587881"/>
                <a:gd name="connsiteX11" fmla="*/ 408836 w 609403"/>
                <a:gd name="connsiteY11" fmla="*/ 514991 h 587881"/>
                <a:gd name="connsiteX12" fmla="*/ 470688 w 609403"/>
                <a:gd name="connsiteY12" fmla="*/ 479821 h 587881"/>
                <a:gd name="connsiteX13" fmla="*/ 420803 w 609403"/>
                <a:gd name="connsiteY13" fmla="*/ 395520 h 587881"/>
                <a:gd name="connsiteX14" fmla="*/ 506589 w 609403"/>
                <a:gd name="connsiteY14" fmla="*/ 481163 h 587881"/>
                <a:gd name="connsiteX15" fmla="*/ 417711 w 609403"/>
                <a:gd name="connsiteY15" fmla="*/ 537543 h 587881"/>
                <a:gd name="connsiteX16" fmla="*/ 384230 w 609403"/>
                <a:gd name="connsiteY16" fmla="*/ 587881 h 587881"/>
                <a:gd name="connsiteX17" fmla="*/ 336496 w 609403"/>
                <a:gd name="connsiteY17" fmla="*/ 556201 h 587881"/>
                <a:gd name="connsiteX18" fmla="*/ 315116 w 609403"/>
                <a:gd name="connsiteY18" fmla="*/ 557141 h 587881"/>
                <a:gd name="connsiteX19" fmla="*/ 229196 w 609403"/>
                <a:gd name="connsiteY19" fmla="*/ 543583 h 587881"/>
                <a:gd name="connsiteX20" fmla="*/ 274778 w 609403"/>
                <a:gd name="connsiteY20" fmla="*/ 430824 h 587881"/>
                <a:gd name="connsiteX21" fmla="*/ 315116 w 609403"/>
                <a:gd name="connsiteY21" fmla="*/ 436060 h 587881"/>
                <a:gd name="connsiteX22" fmla="*/ 420803 w 609403"/>
                <a:gd name="connsiteY22" fmla="*/ 395520 h 587881"/>
                <a:gd name="connsiteX23" fmla="*/ 560608 w 609403"/>
                <a:gd name="connsiteY23" fmla="*/ 346116 h 587881"/>
                <a:gd name="connsiteX24" fmla="*/ 503478 w 609403"/>
                <a:gd name="connsiteY24" fmla="*/ 403176 h 587881"/>
                <a:gd name="connsiteX25" fmla="*/ 524179 w 609403"/>
                <a:gd name="connsiteY25" fmla="*/ 423717 h 587881"/>
                <a:gd name="connsiteX26" fmla="*/ 560608 w 609403"/>
                <a:gd name="connsiteY26" fmla="*/ 346116 h 587881"/>
                <a:gd name="connsiteX27" fmla="*/ 569479 w 609403"/>
                <a:gd name="connsiteY27" fmla="*/ 266233 h 587881"/>
                <a:gd name="connsiteX28" fmla="*/ 480491 w 609403"/>
                <a:gd name="connsiteY28" fmla="*/ 355111 h 587881"/>
                <a:gd name="connsiteX29" fmla="*/ 471754 w 609403"/>
                <a:gd name="connsiteY29" fmla="*/ 371491 h 587881"/>
                <a:gd name="connsiteX30" fmla="*/ 489094 w 609403"/>
                <a:gd name="connsiteY30" fmla="*/ 388810 h 587881"/>
                <a:gd name="connsiteX31" fmla="*/ 567732 w 609403"/>
                <a:gd name="connsiteY31" fmla="*/ 310269 h 587881"/>
                <a:gd name="connsiteX32" fmla="*/ 569748 w 609403"/>
                <a:gd name="connsiteY32" fmla="*/ 278316 h 587881"/>
                <a:gd name="connsiteX33" fmla="*/ 569479 w 609403"/>
                <a:gd name="connsiteY33" fmla="*/ 266233 h 587881"/>
                <a:gd name="connsiteX34" fmla="*/ 559935 w 609403"/>
                <a:gd name="connsiteY34" fmla="*/ 207831 h 587881"/>
                <a:gd name="connsiteX35" fmla="*/ 497160 w 609403"/>
                <a:gd name="connsiteY35" fmla="*/ 270529 h 587881"/>
                <a:gd name="connsiteX36" fmla="*/ 497294 w 609403"/>
                <a:gd name="connsiteY36" fmla="*/ 278316 h 587881"/>
                <a:gd name="connsiteX37" fmla="*/ 494068 w 609403"/>
                <a:gd name="connsiteY37" fmla="*/ 312820 h 587881"/>
                <a:gd name="connsiteX38" fmla="*/ 566925 w 609403"/>
                <a:gd name="connsiteY38" fmla="*/ 240053 h 587881"/>
                <a:gd name="connsiteX39" fmla="*/ 561817 w 609403"/>
                <a:gd name="connsiteY39" fmla="*/ 214812 h 587881"/>
                <a:gd name="connsiteX40" fmla="*/ 540713 w 609403"/>
                <a:gd name="connsiteY40" fmla="*/ 149563 h 587881"/>
                <a:gd name="connsiteX41" fmla="*/ 483045 w 609403"/>
                <a:gd name="connsiteY41" fmla="*/ 207160 h 587881"/>
                <a:gd name="connsiteX42" fmla="*/ 494337 w 609403"/>
                <a:gd name="connsiteY42" fmla="*/ 244752 h 587881"/>
                <a:gd name="connsiteX43" fmla="*/ 574991 w 609403"/>
                <a:gd name="connsiteY43" fmla="*/ 164197 h 587881"/>
                <a:gd name="connsiteX44" fmla="*/ 500655 w 609403"/>
                <a:gd name="connsiteY44" fmla="*/ 104184 h 587881"/>
                <a:gd name="connsiteX45" fmla="*/ 449708 w 609403"/>
                <a:gd name="connsiteY45" fmla="*/ 155068 h 587881"/>
                <a:gd name="connsiteX46" fmla="*/ 473636 w 609403"/>
                <a:gd name="connsiteY46" fmla="*/ 187961 h 587881"/>
                <a:gd name="connsiteX47" fmla="*/ 525926 w 609403"/>
                <a:gd name="connsiteY47" fmla="*/ 135600 h 587881"/>
                <a:gd name="connsiteX48" fmla="*/ 500655 w 609403"/>
                <a:gd name="connsiteY48" fmla="*/ 104184 h 587881"/>
                <a:gd name="connsiteX49" fmla="*/ 456429 w 609403"/>
                <a:gd name="connsiteY49" fmla="*/ 66592 h 587881"/>
                <a:gd name="connsiteX50" fmla="*/ 403870 w 609403"/>
                <a:gd name="connsiteY50" fmla="*/ 119087 h 587881"/>
                <a:gd name="connsiteX51" fmla="*/ 435190 w 609403"/>
                <a:gd name="connsiteY51" fmla="*/ 140971 h 587881"/>
                <a:gd name="connsiteX52" fmla="*/ 486271 w 609403"/>
                <a:gd name="connsiteY52" fmla="*/ 89953 h 587881"/>
                <a:gd name="connsiteX53" fmla="*/ 456429 w 609403"/>
                <a:gd name="connsiteY53" fmla="*/ 66592 h 587881"/>
                <a:gd name="connsiteX54" fmla="*/ 403198 w 609403"/>
                <a:gd name="connsiteY54" fmla="*/ 39606 h 587881"/>
                <a:gd name="connsiteX55" fmla="*/ 353864 w 609403"/>
                <a:gd name="connsiteY55" fmla="*/ 89013 h 587881"/>
                <a:gd name="connsiteX56" fmla="*/ 353864 w 609403"/>
                <a:gd name="connsiteY56" fmla="*/ 100425 h 587881"/>
                <a:gd name="connsiteX57" fmla="*/ 384378 w 609403"/>
                <a:gd name="connsiteY57" fmla="*/ 109823 h 587881"/>
                <a:gd name="connsiteX58" fmla="*/ 438551 w 609403"/>
                <a:gd name="connsiteY58" fmla="*/ 55851 h 587881"/>
                <a:gd name="connsiteX59" fmla="*/ 403198 w 609403"/>
                <a:gd name="connsiteY59" fmla="*/ 39606 h 587881"/>
                <a:gd name="connsiteX60" fmla="*/ 353864 w 609403"/>
                <a:gd name="connsiteY60" fmla="*/ 26852 h 587881"/>
                <a:gd name="connsiteX61" fmla="*/ 353864 w 609403"/>
                <a:gd name="connsiteY61" fmla="*/ 60282 h 587881"/>
                <a:gd name="connsiteX62" fmla="*/ 381421 w 609403"/>
                <a:gd name="connsiteY62" fmla="*/ 32759 h 587881"/>
                <a:gd name="connsiteX63" fmla="*/ 353864 w 609403"/>
                <a:gd name="connsiteY63" fmla="*/ 26852 h 587881"/>
                <a:gd name="connsiteX64" fmla="*/ 329399 w 609403"/>
                <a:gd name="connsiteY64" fmla="*/ 0 h 587881"/>
                <a:gd name="connsiteX65" fmla="*/ 549450 w 609403"/>
                <a:gd name="connsiteY65" fmla="*/ 126874 h 587881"/>
                <a:gd name="connsiteX66" fmla="*/ 609403 w 609403"/>
                <a:gd name="connsiteY66" fmla="*/ 152517 h 587881"/>
                <a:gd name="connsiteX67" fmla="*/ 585341 w 609403"/>
                <a:gd name="connsiteY67" fmla="*/ 208771 h 587881"/>
                <a:gd name="connsiteX68" fmla="*/ 594213 w 609403"/>
                <a:gd name="connsiteY68" fmla="*/ 278316 h 587881"/>
                <a:gd name="connsiteX69" fmla="*/ 526464 w 609403"/>
                <a:gd name="connsiteY69" fmla="*/ 460369 h 587881"/>
                <a:gd name="connsiteX70" fmla="*/ 440299 w 609403"/>
                <a:gd name="connsiteY70" fmla="*/ 374444 h 587881"/>
                <a:gd name="connsiteX71" fmla="*/ 472963 w 609403"/>
                <a:gd name="connsiteY71" fmla="*/ 278316 h 587881"/>
                <a:gd name="connsiteX72" fmla="*/ 329399 w 609403"/>
                <a:gd name="connsiteY72" fmla="*/ 121369 h 587881"/>
                <a:gd name="connsiteX73" fmla="*/ 300750 w 609403"/>
                <a:gd name="connsiteY73" fmla="*/ 0 h 587881"/>
                <a:gd name="connsiteX74" fmla="*/ 300750 w 609403"/>
                <a:gd name="connsiteY74" fmla="*/ 121369 h 587881"/>
                <a:gd name="connsiteX75" fmla="*/ 157164 w 609403"/>
                <a:gd name="connsiteY75" fmla="*/ 278315 h 587881"/>
                <a:gd name="connsiteX76" fmla="*/ 247779 w 609403"/>
                <a:gd name="connsiteY76" fmla="*/ 421031 h 587881"/>
                <a:gd name="connsiteX77" fmla="*/ 202472 w 609403"/>
                <a:gd name="connsiteY77" fmla="*/ 533404 h 587881"/>
                <a:gd name="connsiteX78" fmla="*/ 36165 w 609403"/>
                <a:gd name="connsiteY78" fmla="*/ 287982 h 587881"/>
                <a:gd name="connsiteX79" fmla="*/ 0 w 609403"/>
                <a:gd name="connsiteY79" fmla="*/ 250927 h 587881"/>
                <a:gd name="connsiteX80" fmla="*/ 45173 w 609403"/>
                <a:gd name="connsiteY80" fmla="*/ 207025 h 587881"/>
                <a:gd name="connsiteX81" fmla="*/ 300750 w 609403"/>
                <a:gd name="connsiteY81" fmla="*/ 0 h 58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9403" h="587881">
                  <a:moveTo>
                    <a:pt x="418921" y="428005"/>
                  </a:moveTo>
                  <a:cubicBezTo>
                    <a:pt x="388533" y="449081"/>
                    <a:pt x="352363" y="460357"/>
                    <a:pt x="315116" y="460357"/>
                  </a:cubicBezTo>
                  <a:cubicBezTo>
                    <a:pt x="306645" y="460357"/>
                    <a:pt x="298174" y="459820"/>
                    <a:pt x="289838" y="458611"/>
                  </a:cubicBezTo>
                  <a:lnTo>
                    <a:pt x="262139" y="527206"/>
                  </a:lnTo>
                  <a:cubicBezTo>
                    <a:pt x="279484" y="530965"/>
                    <a:pt x="297233" y="532710"/>
                    <a:pt x="315116" y="532710"/>
                  </a:cubicBezTo>
                  <a:cubicBezTo>
                    <a:pt x="321436" y="532710"/>
                    <a:pt x="328025" y="532442"/>
                    <a:pt x="334748" y="532039"/>
                  </a:cubicBezTo>
                  <a:lnTo>
                    <a:pt x="343085" y="531368"/>
                  </a:lnTo>
                  <a:lnTo>
                    <a:pt x="350077" y="536066"/>
                  </a:lnTo>
                  <a:lnTo>
                    <a:pt x="377372" y="554188"/>
                  </a:lnTo>
                  <a:lnTo>
                    <a:pt x="397541" y="524119"/>
                  </a:lnTo>
                  <a:lnTo>
                    <a:pt x="401710" y="517810"/>
                  </a:lnTo>
                  <a:lnTo>
                    <a:pt x="408836" y="514991"/>
                  </a:lnTo>
                  <a:cubicBezTo>
                    <a:pt x="431157" y="506131"/>
                    <a:pt x="451864" y="494318"/>
                    <a:pt x="470688" y="479821"/>
                  </a:cubicBezTo>
                  <a:close/>
                  <a:moveTo>
                    <a:pt x="420803" y="395520"/>
                  </a:moveTo>
                  <a:lnTo>
                    <a:pt x="506589" y="481163"/>
                  </a:lnTo>
                  <a:cubicBezTo>
                    <a:pt x="481042" y="505192"/>
                    <a:pt x="450922" y="524522"/>
                    <a:pt x="417711" y="537543"/>
                  </a:cubicBezTo>
                  <a:lnTo>
                    <a:pt x="384230" y="587881"/>
                  </a:lnTo>
                  <a:lnTo>
                    <a:pt x="336496" y="556201"/>
                  </a:lnTo>
                  <a:cubicBezTo>
                    <a:pt x="329504" y="556738"/>
                    <a:pt x="322243" y="557141"/>
                    <a:pt x="315116" y="557141"/>
                  </a:cubicBezTo>
                  <a:cubicBezTo>
                    <a:pt x="285132" y="557141"/>
                    <a:pt x="256222" y="552309"/>
                    <a:pt x="229196" y="543583"/>
                  </a:cubicBezTo>
                  <a:lnTo>
                    <a:pt x="274778" y="430824"/>
                  </a:lnTo>
                  <a:cubicBezTo>
                    <a:pt x="287552" y="434315"/>
                    <a:pt x="301132" y="436060"/>
                    <a:pt x="315116" y="436060"/>
                  </a:cubicBezTo>
                  <a:cubicBezTo>
                    <a:pt x="355724" y="436060"/>
                    <a:pt x="392835" y="420757"/>
                    <a:pt x="420803" y="395520"/>
                  </a:cubicBezTo>
                  <a:close/>
                  <a:moveTo>
                    <a:pt x="560608" y="346116"/>
                  </a:moveTo>
                  <a:lnTo>
                    <a:pt x="503478" y="403176"/>
                  </a:lnTo>
                  <a:lnTo>
                    <a:pt x="524179" y="423717"/>
                  </a:lnTo>
                  <a:cubicBezTo>
                    <a:pt x="540713" y="400088"/>
                    <a:pt x="552945" y="373773"/>
                    <a:pt x="560608" y="346116"/>
                  </a:cubicBezTo>
                  <a:close/>
                  <a:moveTo>
                    <a:pt x="569479" y="266233"/>
                  </a:moveTo>
                  <a:lnTo>
                    <a:pt x="480491" y="355111"/>
                  </a:lnTo>
                  <a:cubicBezTo>
                    <a:pt x="477803" y="360750"/>
                    <a:pt x="474980" y="366120"/>
                    <a:pt x="471754" y="371491"/>
                  </a:cubicBezTo>
                  <a:lnTo>
                    <a:pt x="489094" y="388810"/>
                  </a:lnTo>
                  <a:lnTo>
                    <a:pt x="567732" y="310269"/>
                  </a:lnTo>
                  <a:cubicBezTo>
                    <a:pt x="569076" y="299797"/>
                    <a:pt x="569748" y="289057"/>
                    <a:pt x="569748" y="278316"/>
                  </a:cubicBezTo>
                  <a:cubicBezTo>
                    <a:pt x="569748" y="274288"/>
                    <a:pt x="569748" y="270261"/>
                    <a:pt x="569479" y="266233"/>
                  </a:cubicBezTo>
                  <a:close/>
                  <a:moveTo>
                    <a:pt x="559935" y="207831"/>
                  </a:moveTo>
                  <a:lnTo>
                    <a:pt x="497160" y="270529"/>
                  </a:lnTo>
                  <a:cubicBezTo>
                    <a:pt x="497294" y="273080"/>
                    <a:pt x="497294" y="275765"/>
                    <a:pt x="497294" y="278316"/>
                  </a:cubicBezTo>
                  <a:cubicBezTo>
                    <a:pt x="497294" y="289996"/>
                    <a:pt x="496219" y="301543"/>
                    <a:pt x="494068" y="312820"/>
                  </a:cubicBezTo>
                  <a:lnTo>
                    <a:pt x="566925" y="240053"/>
                  </a:lnTo>
                  <a:cubicBezTo>
                    <a:pt x="565581" y="231594"/>
                    <a:pt x="563968" y="223136"/>
                    <a:pt x="561817" y="214812"/>
                  </a:cubicBezTo>
                  <a:close/>
                  <a:moveTo>
                    <a:pt x="540713" y="149563"/>
                  </a:moveTo>
                  <a:lnTo>
                    <a:pt x="483045" y="207160"/>
                  </a:lnTo>
                  <a:cubicBezTo>
                    <a:pt x="488153" y="219108"/>
                    <a:pt x="491917" y="231729"/>
                    <a:pt x="494337" y="244752"/>
                  </a:cubicBezTo>
                  <a:lnTo>
                    <a:pt x="574991" y="164197"/>
                  </a:lnTo>
                  <a:close/>
                  <a:moveTo>
                    <a:pt x="500655" y="104184"/>
                  </a:moveTo>
                  <a:lnTo>
                    <a:pt x="449708" y="155068"/>
                  </a:lnTo>
                  <a:cubicBezTo>
                    <a:pt x="458849" y="165137"/>
                    <a:pt x="466914" y="176146"/>
                    <a:pt x="473636" y="187961"/>
                  </a:cubicBezTo>
                  <a:lnTo>
                    <a:pt x="525926" y="135600"/>
                  </a:lnTo>
                  <a:cubicBezTo>
                    <a:pt x="518399" y="124591"/>
                    <a:pt x="509930" y="113985"/>
                    <a:pt x="500655" y="104184"/>
                  </a:cubicBezTo>
                  <a:close/>
                  <a:moveTo>
                    <a:pt x="456429" y="66592"/>
                  </a:moveTo>
                  <a:lnTo>
                    <a:pt x="403870" y="119087"/>
                  </a:lnTo>
                  <a:cubicBezTo>
                    <a:pt x="415161" y="125263"/>
                    <a:pt x="425646" y="132647"/>
                    <a:pt x="435190" y="140971"/>
                  </a:cubicBezTo>
                  <a:lnTo>
                    <a:pt x="486271" y="89953"/>
                  </a:lnTo>
                  <a:cubicBezTo>
                    <a:pt x="476862" y="81495"/>
                    <a:pt x="466914" y="73708"/>
                    <a:pt x="456429" y="66592"/>
                  </a:cubicBezTo>
                  <a:close/>
                  <a:moveTo>
                    <a:pt x="403198" y="39606"/>
                  </a:moveTo>
                  <a:lnTo>
                    <a:pt x="353864" y="89013"/>
                  </a:lnTo>
                  <a:lnTo>
                    <a:pt x="353864" y="100425"/>
                  </a:lnTo>
                  <a:cubicBezTo>
                    <a:pt x="364484" y="102707"/>
                    <a:pt x="374700" y="105795"/>
                    <a:pt x="384378" y="109823"/>
                  </a:cubicBezTo>
                  <a:lnTo>
                    <a:pt x="438551" y="55851"/>
                  </a:lnTo>
                  <a:cubicBezTo>
                    <a:pt x="427260" y="49541"/>
                    <a:pt x="415430" y="44171"/>
                    <a:pt x="403198" y="39606"/>
                  </a:cubicBezTo>
                  <a:close/>
                  <a:moveTo>
                    <a:pt x="353864" y="26852"/>
                  </a:moveTo>
                  <a:lnTo>
                    <a:pt x="353864" y="60282"/>
                  </a:lnTo>
                  <a:lnTo>
                    <a:pt x="381421" y="32759"/>
                  </a:lnTo>
                  <a:cubicBezTo>
                    <a:pt x="372415" y="30342"/>
                    <a:pt x="363140" y="28329"/>
                    <a:pt x="353864" y="26852"/>
                  </a:cubicBezTo>
                  <a:close/>
                  <a:moveTo>
                    <a:pt x="329399" y="0"/>
                  </a:moveTo>
                  <a:cubicBezTo>
                    <a:pt x="421748" y="4699"/>
                    <a:pt x="502133" y="54106"/>
                    <a:pt x="549450" y="126874"/>
                  </a:cubicBezTo>
                  <a:lnTo>
                    <a:pt x="609403" y="152517"/>
                  </a:lnTo>
                  <a:lnTo>
                    <a:pt x="585341" y="208771"/>
                  </a:lnTo>
                  <a:cubicBezTo>
                    <a:pt x="591122" y="231057"/>
                    <a:pt x="594213" y="254284"/>
                    <a:pt x="594213" y="278316"/>
                  </a:cubicBezTo>
                  <a:cubicBezTo>
                    <a:pt x="594213" y="347996"/>
                    <a:pt x="568673" y="411634"/>
                    <a:pt x="526464" y="460369"/>
                  </a:cubicBezTo>
                  <a:lnTo>
                    <a:pt x="440299" y="374444"/>
                  </a:lnTo>
                  <a:cubicBezTo>
                    <a:pt x="460731" y="347861"/>
                    <a:pt x="472963" y="314566"/>
                    <a:pt x="472963" y="278316"/>
                  </a:cubicBezTo>
                  <a:cubicBezTo>
                    <a:pt x="472963" y="196150"/>
                    <a:pt x="409919" y="128619"/>
                    <a:pt x="329399" y="121369"/>
                  </a:cubicBezTo>
                  <a:close/>
                  <a:moveTo>
                    <a:pt x="300750" y="0"/>
                  </a:moveTo>
                  <a:lnTo>
                    <a:pt x="300750" y="121369"/>
                  </a:lnTo>
                  <a:cubicBezTo>
                    <a:pt x="220218" y="128619"/>
                    <a:pt x="157164" y="196150"/>
                    <a:pt x="157164" y="278315"/>
                  </a:cubicBezTo>
                  <a:cubicBezTo>
                    <a:pt x="157164" y="341416"/>
                    <a:pt x="194271" y="395791"/>
                    <a:pt x="247779" y="421031"/>
                  </a:cubicBezTo>
                  <a:lnTo>
                    <a:pt x="202472" y="533404"/>
                  </a:lnTo>
                  <a:cubicBezTo>
                    <a:pt x="107151" y="491382"/>
                    <a:pt x="39929" y="397804"/>
                    <a:pt x="36165" y="287982"/>
                  </a:cubicBezTo>
                  <a:lnTo>
                    <a:pt x="0" y="250927"/>
                  </a:lnTo>
                  <a:lnTo>
                    <a:pt x="45173" y="207025"/>
                  </a:lnTo>
                  <a:cubicBezTo>
                    <a:pt x="75557" y="92101"/>
                    <a:pt x="177600" y="6176"/>
                    <a:pt x="300750" y="0"/>
                  </a:cubicBezTo>
                  <a:close/>
                </a:path>
              </a:pathLst>
            </a:custGeom>
            <a:solidFill>
              <a:schemeClr val="accent1"/>
            </a:solidFill>
            <a:ln>
              <a:noFill/>
            </a:ln>
          </p:spPr>
        </p:sp>
      </p:grpSp>
      <p:grpSp>
        <p:nvGrpSpPr>
          <p:cNvPr id="11" name="组合 10">
            <a:extLst>
              <a:ext uri="{FF2B5EF4-FFF2-40B4-BE49-F238E27FC236}">
                <a16:creationId xmlns:a16="http://schemas.microsoft.com/office/drawing/2014/main" id="{D9CF749E-F9B4-99C0-7D76-24B84DE2B10D}"/>
              </a:ext>
            </a:extLst>
          </p:cNvPr>
          <p:cNvGrpSpPr/>
          <p:nvPr/>
        </p:nvGrpSpPr>
        <p:grpSpPr>
          <a:xfrm>
            <a:off x="10088090" y="4279928"/>
            <a:ext cx="783110" cy="783110"/>
            <a:chOff x="10088090" y="4279928"/>
            <a:chExt cx="783110" cy="783110"/>
          </a:xfrm>
        </p:grpSpPr>
        <p:sp>
          <p:nvSpPr>
            <p:cNvPr id="77" name="Oval 34">
              <a:extLst>
                <a:ext uri="{FF2B5EF4-FFF2-40B4-BE49-F238E27FC236}">
                  <a16:creationId xmlns:a16="http://schemas.microsoft.com/office/drawing/2014/main" id="{BA31ADA2-AACD-378D-1BFF-C39B9441721F}"/>
                </a:ext>
              </a:extLst>
            </p:cNvPr>
            <p:cNvSpPr/>
            <p:nvPr/>
          </p:nvSpPr>
          <p:spPr>
            <a:xfrm>
              <a:off x="10088090" y="4279928"/>
              <a:ext cx="783110" cy="783110"/>
            </a:xfrm>
            <a:prstGeom prst="ellipse">
              <a:avLst/>
            </a:prstGeom>
            <a:solidFill>
              <a:schemeClr val="bg1"/>
            </a:solidFill>
            <a:ln>
              <a:noFill/>
            </a:ln>
            <a:effectLst>
              <a:outerShdw blurRad="444500" sx="102000" sy="102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alendar_104732">
              <a:extLst>
                <a:ext uri="{FF2B5EF4-FFF2-40B4-BE49-F238E27FC236}">
                  <a16:creationId xmlns:a16="http://schemas.microsoft.com/office/drawing/2014/main" id="{26E17FBF-D92F-0970-55BC-7815656128DB}"/>
                </a:ext>
              </a:extLst>
            </p:cNvPr>
            <p:cNvSpPr>
              <a:spLocks noChangeAspect="1"/>
            </p:cNvSpPr>
            <p:nvPr/>
          </p:nvSpPr>
          <p:spPr bwMode="auto">
            <a:xfrm>
              <a:off x="10340545" y="4505700"/>
              <a:ext cx="324603" cy="293188"/>
            </a:xfrm>
            <a:custGeom>
              <a:avLst/>
              <a:gdLst>
                <a:gd name="connsiteX0" fmla="*/ 315428 w 602276"/>
                <a:gd name="connsiteY0" fmla="*/ 328059 h 543989"/>
                <a:gd name="connsiteX1" fmla="*/ 429462 w 602276"/>
                <a:gd name="connsiteY1" fmla="*/ 328059 h 543989"/>
                <a:gd name="connsiteX2" fmla="*/ 315428 w 602276"/>
                <a:gd name="connsiteY2" fmla="*/ 441669 h 543989"/>
                <a:gd name="connsiteX3" fmla="*/ 291381 w 602276"/>
                <a:gd name="connsiteY3" fmla="*/ 189186 h 543989"/>
                <a:gd name="connsiteX4" fmla="*/ 405963 w 602276"/>
                <a:gd name="connsiteY4" fmla="*/ 304578 h 543989"/>
                <a:gd name="connsiteX5" fmla="*/ 291967 w 602276"/>
                <a:gd name="connsiteY5" fmla="*/ 304578 h 543989"/>
                <a:gd name="connsiteX6" fmla="*/ 291967 w 602276"/>
                <a:gd name="connsiteY6" fmla="*/ 417042 h 543989"/>
                <a:gd name="connsiteX7" fmla="*/ 177190 w 602276"/>
                <a:gd name="connsiteY7" fmla="*/ 303016 h 543989"/>
                <a:gd name="connsiteX8" fmla="*/ 291381 w 602276"/>
                <a:gd name="connsiteY8" fmla="*/ 189186 h 543989"/>
                <a:gd name="connsiteX9" fmla="*/ 60032 w 602276"/>
                <a:gd name="connsiteY9" fmla="*/ 145662 h 543989"/>
                <a:gd name="connsiteX10" fmla="*/ 60032 w 602276"/>
                <a:gd name="connsiteY10" fmla="*/ 486779 h 543989"/>
                <a:gd name="connsiteX11" fmla="*/ 544982 w 602276"/>
                <a:gd name="connsiteY11" fmla="*/ 486779 h 543989"/>
                <a:gd name="connsiteX12" fmla="*/ 544982 w 602276"/>
                <a:gd name="connsiteY12" fmla="*/ 145662 h 543989"/>
                <a:gd name="connsiteX13" fmla="*/ 0 w 602276"/>
                <a:gd name="connsiteY13" fmla="*/ 0 h 543989"/>
                <a:gd name="connsiteX14" fmla="*/ 106962 w 602276"/>
                <a:gd name="connsiteY14" fmla="*/ 0 h 543989"/>
                <a:gd name="connsiteX15" fmla="*/ 106962 w 602276"/>
                <a:gd name="connsiteY15" fmla="*/ 65021 h 543989"/>
                <a:gd name="connsiteX16" fmla="*/ 198086 w 602276"/>
                <a:gd name="connsiteY16" fmla="*/ 65021 h 543989"/>
                <a:gd name="connsiteX17" fmla="*/ 198086 w 602276"/>
                <a:gd name="connsiteY17" fmla="*/ 0 h 543989"/>
                <a:gd name="connsiteX18" fmla="*/ 406732 w 602276"/>
                <a:gd name="connsiteY18" fmla="*/ 0 h 543989"/>
                <a:gd name="connsiteX19" fmla="*/ 406732 w 602276"/>
                <a:gd name="connsiteY19" fmla="*/ 65021 h 543989"/>
                <a:gd name="connsiteX20" fmla="*/ 498051 w 602276"/>
                <a:gd name="connsiteY20" fmla="*/ 65021 h 543989"/>
                <a:gd name="connsiteX21" fmla="*/ 498051 w 602276"/>
                <a:gd name="connsiteY21" fmla="*/ 0 h 543989"/>
                <a:gd name="connsiteX22" fmla="*/ 602276 w 602276"/>
                <a:gd name="connsiteY22" fmla="*/ 0 h 543989"/>
                <a:gd name="connsiteX23" fmla="*/ 602276 w 602276"/>
                <a:gd name="connsiteY23" fmla="*/ 543989 h 543989"/>
                <a:gd name="connsiteX24" fmla="*/ 0 w 602276"/>
                <a:gd name="connsiteY24" fmla="*/ 543989 h 543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2276" h="543989">
                  <a:moveTo>
                    <a:pt x="315428" y="328059"/>
                  </a:moveTo>
                  <a:lnTo>
                    <a:pt x="429462" y="328059"/>
                  </a:lnTo>
                  <a:cubicBezTo>
                    <a:pt x="429462" y="390525"/>
                    <a:pt x="378020" y="441279"/>
                    <a:pt x="315428" y="441669"/>
                  </a:cubicBezTo>
                  <a:close/>
                  <a:moveTo>
                    <a:pt x="291381" y="189186"/>
                  </a:moveTo>
                  <a:cubicBezTo>
                    <a:pt x="354734" y="189186"/>
                    <a:pt x="405963" y="239365"/>
                    <a:pt x="405963" y="304578"/>
                  </a:cubicBezTo>
                  <a:lnTo>
                    <a:pt x="291967" y="304578"/>
                  </a:lnTo>
                  <a:lnTo>
                    <a:pt x="291967" y="417042"/>
                  </a:lnTo>
                  <a:cubicBezTo>
                    <a:pt x="226855" y="416847"/>
                    <a:pt x="177190" y="366277"/>
                    <a:pt x="177190" y="303016"/>
                  </a:cubicBezTo>
                  <a:cubicBezTo>
                    <a:pt x="177190" y="239951"/>
                    <a:pt x="228028" y="189186"/>
                    <a:pt x="291381" y="189186"/>
                  </a:cubicBezTo>
                  <a:close/>
                  <a:moveTo>
                    <a:pt x="60032" y="145662"/>
                  </a:moveTo>
                  <a:lnTo>
                    <a:pt x="60032" y="486779"/>
                  </a:lnTo>
                  <a:lnTo>
                    <a:pt x="544982" y="486779"/>
                  </a:lnTo>
                  <a:lnTo>
                    <a:pt x="544982" y="145662"/>
                  </a:lnTo>
                  <a:close/>
                  <a:moveTo>
                    <a:pt x="0" y="0"/>
                  </a:moveTo>
                  <a:lnTo>
                    <a:pt x="106962" y="0"/>
                  </a:lnTo>
                  <a:lnTo>
                    <a:pt x="106962" y="65021"/>
                  </a:lnTo>
                  <a:lnTo>
                    <a:pt x="198086" y="65021"/>
                  </a:lnTo>
                  <a:lnTo>
                    <a:pt x="198086" y="0"/>
                  </a:lnTo>
                  <a:lnTo>
                    <a:pt x="406732" y="0"/>
                  </a:lnTo>
                  <a:lnTo>
                    <a:pt x="406732" y="65021"/>
                  </a:lnTo>
                  <a:lnTo>
                    <a:pt x="498051" y="65021"/>
                  </a:lnTo>
                  <a:lnTo>
                    <a:pt x="498051" y="0"/>
                  </a:lnTo>
                  <a:lnTo>
                    <a:pt x="602276" y="0"/>
                  </a:lnTo>
                  <a:lnTo>
                    <a:pt x="602276" y="543989"/>
                  </a:lnTo>
                  <a:lnTo>
                    <a:pt x="0" y="543989"/>
                  </a:lnTo>
                  <a:close/>
                </a:path>
              </a:pathLst>
            </a:custGeom>
            <a:solidFill>
              <a:schemeClr val="accent1"/>
            </a:solidFill>
            <a:ln>
              <a:noFill/>
            </a:ln>
          </p:spPr>
        </p:sp>
      </p:grpSp>
    </p:spTree>
    <p:custDataLst>
      <p:tags r:id="rId1"/>
    </p:custDataLst>
    <p:extLst>
      <p:ext uri="{BB962C8B-B14F-4D97-AF65-F5344CB8AC3E}">
        <p14:creationId xmlns:p14="http://schemas.microsoft.com/office/powerpoint/2010/main" val="2967415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平行四边形 54">
            <a:extLst>
              <a:ext uri="{FF2B5EF4-FFF2-40B4-BE49-F238E27FC236}">
                <a16:creationId xmlns:a16="http://schemas.microsoft.com/office/drawing/2014/main" id="{A41D7C46-C16A-318C-849D-329310F2D0C6}"/>
              </a:ext>
            </a:extLst>
          </p:cNvPr>
          <p:cNvSpPr/>
          <p:nvPr/>
        </p:nvSpPr>
        <p:spPr>
          <a:xfrm>
            <a:off x="715609" y="2686917"/>
            <a:ext cx="6310724" cy="3156848"/>
          </a:xfrm>
          <a:custGeom>
            <a:avLst/>
            <a:gdLst>
              <a:gd name="connsiteX0" fmla="*/ 6309287 w 6310724"/>
              <a:gd name="connsiteY0" fmla="*/ 2954370 h 3156848"/>
              <a:gd name="connsiteX1" fmla="*/ 5957276 w 6310724"/>
              <a:gd name="connsiteY1" fmla="*/ 157523 h 3156848"/>
              <a:gd name="connsiteX2" fmla="*/ 5778685 w 6310724"/>
              <a:gd name="connsiteY2" fmla="*/ 0 h 3156848"/>
              <a:gd name="connsiteX3" fmla="*/ 180029 w 6310724"/>
              <a:gd name="connsiteY3" fmla="*/ 0 h 3156848"/>
              <a:gd name="connsiteX4" fmla="*/ 1438 w 6310724"/>
              <a:gd name="connsiteY4" fmla="*/ 202478 h 3156848"/>
              <a:gd name="connsiteX5" fmla="*/ 353449 w 6310724"/>
              <a:gd name="connsiteY5" fmla="*/ 2999325 h 3156848"/>
              <a:gd name="connsiteX6" fmla="*/ 532040 w 6310724"/>
              <a:gd name="connsiteY6" fmla="*/ 3156848 h 3156848"/>
              <a:gd name="connsiteX7" fmla="*/ 6130696 w 6310724"/>
              <a:gd name="connsiteY7" fmla="*/ 3156848 h 3156848"/>
              <a:gd name="connsiteX8" fmla="*/ 6309287 w 6310724"/>
              <a:gd name="connsiteY8" fmla="*/ 2954370 h 315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724" h="3156848">
                <a:moveTo>
                  <a:pt x="6309287" y="2954370"/>
                </a:moveTo>
                <a:lnTo>
                  <a:pt x="5957276" y="157523"/>
                </a:lnTo>
                <a:cubicBezTo>
                  <a:pt x="5945955" y="67577"/>
                  <a:pt x="5869339" y="0"/>
                  <a:pt x="5778685" y="0"/>
                </a:cubicBezTo>
                <a:lnTo>
                  <a:pt x="180029" y="0"/>
                </a:lnTo>
                <a:cubicBezTo>
                  <a:pt x="71665" y="0"/>
                  <a:pt x="-12094" y="94962"/>
                  <a:pt x="1438" y="202478"/>
                </a:cubicBezTo>
                <a:lnTo>
                  <a:pt x="353449" y="2999325"/>
                </a:lnTo>
                <a:cubicBezTo>
                  <a:pt x="364770" y="3089271"/>
                  <a:pt x="441385" y="3156848"/>
                  <a:pt x="532040" y="3156848"/>
                </a:cubicBezTo>
                <a:lnTo>
                  <a:pt x="6130696" y="3156848"/>
                </a:lnTo>
                <a:cubicBezTo>
                  <a:pt x="6239060" y="3156848"/>
                  <a:pt x="6322819" y="3061886"/>
                  <a:pt x="6309287" y="2954370"/>
                </a:cubicBezTo>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平行四边形 53">
            <a:extLst>
              <a:ext uri="{FF2B5EF4-FFF2-40B4-BE49-F238E27FC236}">
                <a16:creationId xmlns:a16="http://schemas.microsoft.com/office/drawing/2014/main" id="{D380C155-077A-2317-61BB-25D1C84E2CDE}"/>
              </a:ext>
            </a:extLst>
          </p:cNvPr>
          <p:cNvSpPr/>
          <p:nvPr/>
        </p:nvSpPr>
        <p:spPr>
          <a:xfrm>
            <a:off x="5248408" y="2732587"/>
            <a:ext cx="6310724" cy="3156848"/>
          </a:xfrm>
          <a:custGeom>
            <a:avLst/>
            <a:gdLst>
              <a:gd name="connsiteX0" fmla="*/ 1438 w 6310724"/>
              <a:gd name="connsiteY0" fmla="*/ 2954371 h 3156848"/>
              <a:gd name="connsiteX1" fmla="*/ 353449 w 6310724"/>
              <a:gd name="connsiteY1" fmla="*/ 157523 h 3156848"/>
              <a:gd name="connsiteX2" fmla="*/ 532040 w 6310724"/>
              <a:gd name="connsiteY2" fmla="*/ 0 h 3156848"/>
              <a:gd name="connsiteX3" fmla="*/ 6130696 w 6310724"/>
              <a:gd name="connsiteY3" fmla="*/ 0 h 3156848"/>
              <a:gd name="connsiteX4" fmla="*/ 6309287 w 6310724"/>
              <a:gd name="connsiteY4" fmla="*/ 202477 h 3156848"/>
              <a:gd name="connsiteX5" fmla="*/ 5957276 w 6310724"/>
              <a:gd name="connsiteY5" fmla="*/ 2999326 h 3156848"/>
              <a:gd name="connsiteX6" fmla="*/ 5778685 w 6310724"/>
              <a:gd name="connsiteY6" fmla="*/ 3156848 h 3156848"/>
              <a:gd name="connsiteX7" fmla="*/ 180029 w 6310724"/>
              <a:gd name="connsiteY7" fmla="*/ 3156848 h 3156848"/>
              <a:gd name="connsiteX8" fmla="*/ 1438 w 6310724"/>
              <a:gd name="connsiteY8" fmla="*/ 2954371 h 315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724" h="3156848">
                <a:moveTo>
                  <a:pt x="1438" y="2954371"/>
                </a:moveTo>
                <a:lnTo>
                  <a:pt x="353449" y="157523"/>
                </a:lnTo>
                <a:cubicBezTo>
                  <a:pt x="364770" y="67577"/>
                  <a:pt x="441385" y="0"/>
                  <a:pt x="532040" y="0"/>
                </a:cubicBezTo>
                <a:lnTo>
                  <a:pt x="6130696" y="0"/>
                </a:lnTo>
                <a:cubicBezTo>
                  <a:pt x="6239060" y="0"/>
                  <a:pt x="6322819" y="94962"/>
                  <a:pt x="6309287" y="202477"/>
                </a:cubicBezTo>
                <a:lnTo>
                  <a:pt x="5957276" y="2999326"/>
                </a:lnTo>
                <a:cubicBezTo>
                  <a:pt x="5945955" y="3089271"/>
                  <a:pt x="5869340" y="3156848"/>
                  <a:pt x="5778685" y="3156848"/>
                </a:cubicBezTo>
                <a:lnTo>
                  <a:pt x="180029" y="3156848"/>
                </a:lnTo>
                <a:cubicBezTo>
                  <a:pt x="71665" y="3156848"/>
                  <a:pt x="-12094" y="3061886"/>
                  <a:pt x="1438" y="2954371"/>
                </a:cubicBezTo>
              </a:path>
            </a:pathLst>
          </a:cu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8" name="组合 17">
            <a:extLst>
              <a:ext uri="{FF2B5EF4-FFF2-40B4-BE49-F238E27FC236}">
                <a16:creationId xmlns:a16="http://schemas.microsoft.com/office/drawing/2014/main" id="{21332B08-FDB6-3A00-15D4-5973CD4A81EB}"/>
              </a:ext>
            </a:extLst>
          </p:cNvPr>
          <p:cNvGrpSpPr/>
          <p:nvPr/>
        </p:nvGrpSpPr>
        <p:grpSpPr>
          <a:xfrm>
            <a:off x="5624286" y="1792514"/>
            <a:ext cx="5558971" cy="671287"/>
            <a:chOff x="5624286" y="2169886"/>
            <a:chExt cx="5558971" cy="671287"/>
          </a:xfrm>
        </p:grpSpPr>
        <p:cxnSp>
          <p:nvCxnSpPr>
            <p:cNvPr id="7" name="直接连接符 6">
              <a:extLst>
                <a:ext uri="{FF2B5EF4-FFF2-40B4-BE49-F238E27FC236}">
                  <a16:creationId xmlns:a16="http://schemas.microsoft.com/office/drawing/2014/main" id="{4DE12B10-FE99-898B-F79F-74CC69C5D490}"/>
                </a:ext>
              </a:extLst>
            </p:cNvPr>
            <p:cNvCxnSpPr>
              <a:cxnSpLocks/>
            </p:cNvCxnSpPr>
            <p:nvPr/>
          </p:nvCxnSpPr>
          <p:spPr>
            <a:xfrm>
              <a:off x="6386286" y="2169886"/>
              <a:ext cx="4513943" cy="0"/>
            </a:xfrm>
            <a:prstGeom prst="line">
              <a:avLst/>
            </a:prstGeom>
            <a:ln w="57150">
              <a:gradFill flip="none" rotWithShape="1">
                <a:gsLst>
                  <a:gs pos="0">
                    <a:schemeClr val="accent1">
                      <a:lumMod val="5000"/>
                      <a:lumOff val="95000"/>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F4B84BD4-5C38-96C2-19F5-7E3862A6006C}"/>
                </a:ext>
              </a:extLst>
            </p:cNvPr>
            <p:cNvCxnSpPr>
              <a:cxnSpLocks/>
            </p:cNvCxnSpPr>
            <p:nvPr/>
          </p:nvCxnSpPr>
          <p:spPr>
            <a:xfrm>
              <a:off x="6096000" y="2841173"/>
              <a:ext cx="3439886" cy="0"/>
            </a:xfrm>
            <a:prstGeom prst="line">
              <a:avLst/>
            </a:prstGeom>
            <a:ln w="57150">
              <a:gradFill flip="none" rotWithShape="1">
                <a:gsLst>
                  <a:gs pos="0">
                    <a:schemeClr val="accent1">
                      <a:lumMod val="5000"/>
                      <a:lumOff val="95000"/>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平行四边形 4">
              <a:extLst>
                <a:ext uri="{FF2B5EF4-FFF2-40B4-BE49-F238E27FC236}">
                  <a16:creationId xmlns:a16="http://schemas.microsoft.com/office/drawing/2014/main" id="{6DCF3FD3-1A1F-A7E1-6972-B579A25D4859}"/>
                </a:ext>
              </a:extLst>
            </p:cNvPr>
            <p:cNvSpPr/>
            <p:nvPr/>
          </p:nvSpPr>
          <p:spPr>
            <a:xfrm>
              <a:off x="5624286" y="2242104"/>
              <a:ext cx="5558971" cy="523220"/>
            </a:xfrm>
            <a:prstGeom prst="parallelogram">
              <a:avLst/>
            </a:pr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41B67D72-E6CA-B991-E104-01F0702E9495}"/>
              </a:ext>
            </a:extLst>
          </p:cNvPr>
          <p:cNvSpPr>
            <a:spLocks noGrp="1"/>
          </p:cNvSpPr>
          <p:nvPr>
            <p:ph type="title"/>
          </p:nvPr>
        </p:nvSpPr>
        <p:spPr/>
        <p:txBody>
          <a:bodyPr/>
          <a:lstStyle/>
          <a:p>
            <a:r>
              <a:rPr lang="zh-CN" altLang="en-US" dirty="0"/>
              <a:t>单击此处添加标题</a:t>
            </a:r>
          </a:p>
        </p:txBody>
      </p:sp>
      <p:sp>
        <p:nvSpPr>
          <p:cNvPr id="62" name="平行四边形 10">
            <a:extLst>
              <a:ext uri="{FF2B5EF4-FFF2-40B4-BE49-F238E27FC236}">
                <a16:creationId xmlns:a16="http://schemas.microsoft.com/office/drawing/2014/main" id="{BF70007B-22C5-D077-DF79-8E8E0E75F734}"/>
              </a:ext>
            </a:extLst>
          </p:cNvPr>
          <p:cNvSpPr/>
          <p:nvPr/>
        </p:nvSpPr>
        <p:spPr>
          <a:xfrm>
            <a:off x="9402867" y="3116234"/>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3"/>
                  <a:pt x="1813713" y="134194"/>
                </a:cubicBezTo>
                <a:lnTo>
                  <a:pt x="1746432" y="403315"/>
                </a:lnTo>
                <a:cubicBezTo>
                  <a:pt x="1734407" y="451417"/>
                  <a:pt x="1691240" y="485121"/>
                  <a:pt x="1641657" y="485121"/>
                </a:cubicBezTo>
                <a:lnTo>
                  <a:pt x="108055" y="485121"/>
                </a:lnTo>
                <a:cubicBezTo>
                  <a:pt x="37786" y="485121"/>
                  <a:pt x="-13763" y="419098"/>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平行四边形 11">
            <a:extLst>
              <a:ext uri="{FF2B5EF4-FFF2-40B4-BE49-F238E27FC236}">
                <a16:creationId xmlns:a16="http://schemas.microsoft.com/office/drawing/2014/main" id="{6AE79A45-00AD-57A2-915A-2433B45E7AE8}"/>
              </a:ext>
            </a:extLst>
          </p:cNvPr>
          <p:cNvSpPr/>
          <p:nvPr/>
        </p:nvSpPr>
        <p:spPr>
          <a:xfrm>
            <a:off x="7446033" y="3116234"/>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3"/>
                  <a:pt x="1813713" y="134194"/>
                </a:cubicBezTo>
                <a:lnTo>
                  <a:pt x="1746432" y="403315"/>
                </a:lnTo>
                <a:cubicBezTo>
                  <a:pt x="1734407" y="451417"/>
                  <a:pt x="1691240" y="485121"/>
                  <a:pt x="1641657" y="485121"/>
                </a:cubicBezTo>
                <a:lnTo>
                  <a:pt x="108055" y="485121"/>
                </a:lnTo>
                <a:cubicBezTo>
                  <a:pt x="37786" y="485121"/>
                  <a:pt x="-13763" y="419098"/>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8" name="平行四边形 12">
            <a:extLst>
              <a:ext uri="{FF2B5EF4-FFF2-40B4-BE49-F238E27FC236}">
                <a16:creationId xmlns:a16="http://schemas.microsoft.com/office/drawing/2014/main" id="{7C66F6ED-33EC-B1AC-36B1-23C3594539D5}"/>
              </a:ext>
            </a:extLst>
          </p:cNvPr>
          <p:cNvSpPr/>
          <p:nvPr/>
        </p:nvSpPr>
        <p:spPr>
          <a:xfrm flipH="1">
            <a:off x="9402867" y="3768667"/>
            <a:ext cx="1816991" cy="485121"/>
          </a:xfrm>
          <a:custGeom>
            <a:avLst/>
            <a:gdLst>
              <a:gd name="connsiteX0" fmla="*/ 1813713 w 1816991"/>
              <a:gd name="connsiteY0" fmla="*/ 350927 h 485121"/>
              <a:gd name="connsiteX1" fmla="*/ 1746432 w 1816991"/>
              <a:gd name="connsiteY1" fmla="*/ 81806 h 485121"/>
              <a:gd name="connsiteX2" fmla="*/ 1641657 w 1816991"/>
              <a:gd name="connsiteY2" fmla="*/ 0 h 485121"/>
              <a:gd name="connsiteX3" fmla="*/ 108055 w 1816991"/>
              <a:gd name="connsiteY3" fmla="*/ 0 h 485121"/>
              <a:gd name="connsiteX4" fmla="*/ 3279 w 1816991"/>
              <a:gd name="connsiteY4" fmla="*/ 134194 h 485121"/>
              <a:gd name="connsiteX5" fmla="*/ 70559 w 1816991"/>
              <a:gd name="connsiteY5" fmla="*/ 403315 h 485121"/>
              <a:gd name="connsiteX6" fmla="*/ 175334 w 1816991"/>
              <a:gd name="connsiteY6" fmla="*/ 485121 h 485121"/>
              <a:gd name="connsiteX7" fmla="*/ 1708937 w 1816991"/>
              <a:gd name="connsiteY7" fmla="*/ 485121 h 485121"/>
              <a:gd name="connsiteX8" fmla="*/ 1813713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1813713" y="350927"/>
                </a:moveTo>
                <a:lnTo>
                  <a:pt x="1746432" y="81806"/>
                </a:lnTo>
                <a:cubicBezTo>
                  <a:pt x="1734407" y="33704"/>
                  <a:pt x="1691240" y="0"/>
                  <a:pt x="1641657" y="0"/>
                </a:cubicBezTo>
                <a:lnTo>
                  <a:pt x="108055" y="0"/>
                </a:lnTo>
                <a:cubicBezTo>
                  <a:pt x="37786" y="0"/>
                  <a:pt x="-13763" y="66024"/>
                  <a:pt x="3279" y="134194"/>
                </a:cubicBezTo>
                <a:lnTo>
                  <a:pt x="70559" y="403315"/>
                </a:lnTo>
                <a:cubicBezTo>
                  <a:pt x="82585" y="451417"/>
                  <a:pt x="125752" y="485121"/>
                  <a:pt x="175334" y="485121"/>
                </a:cubicBezTo>
                <a:lnTo>
                  <a:pt x="1708937" y="485121"/>
                </a:lnTo>
                <a:cubicBezTo>
                  <a:pt x="1779205" y="485121"/>
                  <a:pt x="1830755" y="419098"/>
                  <a:pt x="1813713"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平行四边形 13">
            <a:extLst>
              <a:ext uri="{FF2B5EF4-FFF2-40B4-BE49-F238E27FC236}">
                <a16:creationId xmlns:a16="http://schemas.microsoft.com/office/drawing/2014/main" id="{B8CB004E-38C1-9FC3-ABB5-A3DE4F212F9D}"/>
              </a:ext>
            </a:extLst>
          </p:cNvPr>
          <p:cNvSpPr/>
          <p:nvPr/>
        </p:nvSpPr>
        <p:spPr>
          <a:xfrm flipH="1">
            <a:off x="7446033" y="3768667"/>
            <a:ext cx="1816991" cy="485121"/>
          </a:xfrm>
          <a:custGeom>
            <a:avLst/>
            <a:gdLst>
              <a:gd name="connsiteX0" fmla="*/ 1813713 w 1816991"/>
              <a:gd name="connsiteY0" fmla="*/ 350927 h 485121"/>
              <a:gd name="connsiteX1" fmla="*/ 1746432 w 1816991"/>
              <a:gd name="connsiteY1" fmla="*/ 81806 h 485121"/>
              <a:gd name="connsiteX2" fmla="*/ 1641657 w 1816991"/>
              <a:gd name="connsiteY2" fmla="*/ 0 h 485121"/>
              <a:gd name="connsiteX3" fmla="*/ 108055 w 1816991"/>
              <a:gd name="connsiteY3" fmla="*/ 0 h 485121"/>
              <a:gd name="connsiteX4" fmla="*/ 3279 w 1816991"/>
              <a:gd name="connsiteY4" fmla="*/ 134194 h 485121"/>
              <a:gd name="connsiteX5" fmla="*/ 70559 w 1816991"/>
              <a:gd name="connsiteY5" fmla="*/ 403315 h 485121"/>
              <a:gd name="connsiteX6" fmla="*/ 175334 w 1816991"/>
              <a:gd name="connsiteY6" fmla="*/ 485121 h 485121"/>
              <a:gd name="connsiteX7" fmla="*/ 1708937 w 1816991"/>
              <a:gd name="connsiteY7" fmla="*/ 485121 h 485121"/>
              <a:gd name="connsiteX8" fmla="*/ 1813713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1813713" y="350927"/>
                </a:moveTo>
                <a:lnTo>
                  <a:pt x="1746432" y="81806"/>
                </a:lnTo>
                <a:cubicBezTo>
                  <a:pt x="1734407" y="33704"/>
                  <a:pt x="1691240" y="0"/>
                  <a:pt x="1641657" y="0"/>
                </a:cubicBezTo>
                <a:lnTo>
                  <a:pt x="108055" y="0"/>
                </a:lnTo>
                <a:cubicBezTo>
                  <a:pt x="37786" y="0"/>
                  <a:pt x="-13763" y="66024"/>
                  <a:pt x="3279" y="134194"/>
                </a:cubicBezTo>
                <a:lnTo>
                  <a:pt x="70559" y="403315"/>
                </a:lnTo>
                <a:cubicBezTo>
                  <a:pt x="82585" y="451417"/>
                  <a:pt x="125752" y="485121"/>
                  <a:pt x="175334" y="485121"/>
                </a:cubicBezTo>
                <a:lnTo>
                  <a:pt x="1708937" y="485121"/>
                </a:lnTo>
                <a:cubicBezTo>
                  <a:pt x="1779205" y="485121"/>
                  <a:pt x="1830755" y="419098"/>
                  <a:pt x="1813713"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平行四边形 14">
            <a:extLst>
              <a:ext uri="{FF2B5EF4-FFF2-40B4-BE49-F238E27FC236}">
                <a16:creationId xmlns:a16="http://schemas.microsoft.com/office/drawing/2014/main" id="{8B2F1A0E-78A0-5612-0ADF-6AAEE1F3E83C}"/>
              </a:ext>
            </a:extLst>
          </p:cNvPr>
          <p:cNvSpPr/>
          <p:nvPr/>
        </p:nvSpPr>
        <p:spPr>
          <a:xfrm>
            <a:off x="9402867" y="4422170"/>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4"/>
                  <a:pt x="1813713" y="134194"/>
                </a:cubicBezTo>
                <a:lnTo>
                  <a:pt x="1746432" y="403315"/>
                </a:lnTo>
                <a:cubicBezTo>
                  <a:pt x="1734407" y="451417"/>
                  <a:pt x="1691240" y="485121"/>
                  <a:pt x="1641657" y="485121"/>
                </a:cubicBezTo>
                <a:lnTo>
                  <a:pt x="108055" y="485121"/>
                </a:lnTo>
                <a:cubicBezTo>
                  <a:pt x="37786" y="485121"/>
                  <a:pt x="-13763" y="419097"/>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平行四边形 15">
            <a:extLst>
              <a:ext uri="{FF2B5EF4-FFF2-40B4-BE49-F238E27FC236}">
                <a16:creationId xmlns:a16="http://schemas.microsoft.com/office/drawing/2014/main" id="{60C664C4-427E-8919-9232-4EE14F7C0132}"/>
              </a:ext>
            </a:extLst>
          </p:cNvPr>
          <p:cNvSpPr/>
          <p:nvPr/>
        </p:nvSpPr>
        <p:spPr>
          <a:xfrm>
            <a:off x="7446033" y="4422170"/>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4"/>
                  <a:pt x="1813713" y="134194"/>
                </a:cubicBezTo>
                <a:lnTo>
                  <a:pt x="1746432" y="403315"/>
                </a:lnTo>
                <a:cubicBezTo>
                  <a:pt x="1734407" y="451417"/>
                  <a:pt x="1691240" y="485121"/>
                  <a:pt x="1641657" y="485121"/>
                </a:cubicBezTo>
                <a:lnTo>
                  <a:pt x="108055" y="485121"/>
                </a:lnTo>
                <a:cubicBezTo>
                  <a:pt x="37786" y="485121"/>
                  <a:pt x="-13763" y="419097"/>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平行四边形 16">
            <a:extLst>
              <a:ext uri="{FF2B5EF4-FFF2-40B4-BE49-F238E27FC236}">
                <a16:creationId xmlns:a16="http://schemas.microsoft.com/office/drawing/2014/main" id="{7002AE2F-AC73-C78D-2153-3081C97D369F}"/>
              </a:ext>
            </a:extLst>
          </p:cNvPr>
          <p:cNvSpPr/>
          <p:nvPr/>
        </p:nvSpPr>
        <p:spPr>
          <a:xfrm flipH="1">
            <a:off x="8570891" y="5075673"/>
            <a:ext cx="1816990" cy="485121"/>
          </a:xfrm>
          <a:custGeom>
            <a:avLst/>
            <a:gdLst>
              <a:gd name="connsiteX0" fmla="*/ 1813712 w 1816990"/>
              <a:gd name="connsiteY0" fmla="*/ 350927 h 485121"/>
              <a:gd name="connsiteX1" fmla="*/ 1746431 w 1816990"/>
              <a:gd name="connsiteY1" fmla="*/ 81806 h 485121"/>
              <a:gd name="connsiteX2" fmla="*/ 1641656 w 1816990"/>
              <a:gd name="connsiteY2" fmla="*/ 0 h 485121"/>
              <a:gd name="connsiteX3" fmla="*/ 108054 w 1816990"/>
              <a:gd name="connsiteY3" fmla="*/ 0 h 485121"/>
              <a:gd name="connsiteX4" fmla="*/ 3279 w 1816990"/>
              <a:gd name="connsiteY4" fmla="*/ 134194 h 485121"/>
              <a:gd name="connsiteX5" fmla="*/ 70558 w 1816990"/>
              <a:gd name="connsiteY5" fmla="*/ 403315 h 485121"/>
              <a:gd name="connsiteX6" fmla="*/ 175334 w 1816990"/>
              <a:gd name="connsiteY6" fmla="*/ 485121 h 485121"/>
              <a:gd name="connsiteX7" fmla="*/ 1708936 w 1816990"/>
              <a:gd name="connsiteY7" fmla="*/ 485121 h 485121"/>
              <a:gd name="connsiteX8" fmla="*/ 1813712 w 1816990"/>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0" h="485121">
                <a:moveTo>
                  <a:pt x="1813712" y="350927"/>
                </a:moveTo>
                <a:lnTo>
                  <a:pt x="1746431" y="81806"/>
                </a:lnTo>
                <a:cubicBezTo>
                  <a:pt x="1734406" y="33704"/>
                  <a:pt x="1691238" y="0"/>
                  <a:pt x="1641656" y="0"/>
                </a:cubicBezTo>
                <a:lnTo>
                  <a:pt x="108054" y="0"/>
                </a:lnTo>
                <a:cubicBezTo>
                  <a:pt x="37786" y="0"/>
                  <a:pt x="-13764" y="66023"/>
                  <a:pt x="3279" y="134194"/>
                </a:cubicBezTo>
                <a:lnTo>
                  <a:pt x="70558" y="403315"/>
                </a:lnTo>
                <a:cubicBezTo>
                  <a:pt x="82584" y="451417"/>
                  <a:pt x="125751" y="485121"/>
                  <a:pt x="175334" y="485121"/>
                </a:cubicBezTo>
                <a:lnTo>
                  <a:pt x="1708936" y="485121"/>
                </a:lnTo>
                <a:cubicBezTo>
                  <a:pt x="1779204" y="485121"/>
                  <a:pt x="1830754" y="419098"/>
                  <a:pt x="1813712"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9" name="组合 18">
            <a:extLst>
              <a:ext uri="{FF2B5EF4-FFF2-40B4-BE49-F238E27FC236}">
                <a16:creationId xmlns:a16="http://schemas.microsoft.com/office/drawing/2014/main" id="{F3CFC809-5CEB-B899-1B0C-BE43CEE05609}"/>
              </a:ext>
            </a:extLst>
          </p:cNvPr>
          <p:cNvGrpSpPr/>
          <p:nvPr/>
        </p:nvGrpSpPr>
        <p:grpSpPr>
          <a:xfrm flipH="1">
            <a:off x="1110343" y="1792514"/>
            <a:ext cx="5558971" cy="671287"/>
            <a:chOff x="5624286" y="2169886"/>
            <a:chExt cx="5558971" cy="671287"/>
          </a:xfrm>
        </p:grpSpPr>
        <p:cxnSp>
          <p:nvCxnSpPr>
            <p:cNvPr id="20" name="直接连接符 19">
              <a:extLst>
                <a:ext uri="{FF2B5EF4-FFF2-40B4-BE49-F238E27FC236}">
                  <a16:creationId xmlns:a16="http://schemas.microsoft.com/office/drawing/2014/main" id="{4A5EB71E-0609-426C-7D26-B35749E5CF18}"/>
                </a:ext>
              </a:extLst>
            </p:cNvPr>
            <p:cNvCxnSpPr>
              <a:cxnSpLocks/>
            </p:cNvCxnSpPr>
            <p:nvPr/>
          </p:nvCxnSpPr>
          <p:spPr>
            <a:xfrm>
              <a:off x="6386286" y="2169886"/>
              <a:ext cx="4513943" cy="0"/>
            </a:xfrm>
            <a:prstGeom prst="line">
              <a:avLst/>
            </a:prstGeom>
            <a:ln w="57150">
              <a:gradFill flip="none" rotWithShape="1">
                <a:gsLst>
                  <a:gs pos="0">
                    <a:schemeClr val="accent1">
                      <a:lumMod val="5000"/>
                      <a:lumOff val="95000"/>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A624EDAA-5649-4A7D-BBFF-56725C143C75}"/>
                </a:ext>
              </a:extLst>
            </p:cNvPr>
            <p:cNvCxnSpPr>
              <a:cxnSpLocks/>
            </p:cNvCxnSpPr>
            <p:nvPr/>
          </p:nvCxnSpPr>
          <p:spPr>
            <a:xfrm>
              <a:off x="6096000" y="2841173"/>
              <a:ext cx="3439886" cy="0"/>
            </a:xfrm>
            <a:prstGeom prst="line">
              <a:avLst/>
            </a:prstGeom>
            <a:ln w="57150">
              <a:gradFill flip="none" rotWithShape="1">
                <a:gsLst>
                  <a:gs pos="0">
                    <a:schemeClr val="accent1">
                      <a:lumMod val="5000"/>
                      <a:lumOff val="95000"/>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 name="平行四边形 21">
              <a:extLst>
                <a:ext uri="{FF2B5EF4-FFF2-40B4-BE49-F238E27FC236}">
                  <a16:creationId xmlns:a16="http://schemas.microsoft.com/office/drawing/2014/main" id="{B5CDBB7C-D33E-0A76-0801-4697003359D7}"/>
                </a:ext>
              </a:extLst>
            </p:cNvPr>
            <p:cNvSpPr/>
            <p:nvPr/>
          </p:nvSpPr>
          <p:spPr>
            <a:xfrm>
              <a:off x="5624286" y="2242104"/>
              <a:ext cx="5558971" cy="523220"/>
            </a:xfrm>
            <a:prstGeom prst="parallelogram">
              <a:avLst/>
            </a:pr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28EAFDB8-8AAE-1106-3F32-D546C46ECE30}"/>
              </a:ext>
            </a:extLst>
          </p:cNvPr>
          <p:cNvSpPr txBox="1"/>
          <p:nvPr/>
        </p:nvSpPr>
        <p:spPr>
          <a:xfrm>
            <a:off x="1450380" y="1916625"/>
            <a:ext cx="1338828" cy="369332"/>
          </a:xfrm>
          <a:prstGeom prst="rect">
            <a:avLst/>
          </a:prstGeom>
          <a:noFill/>
        </p:spPr>
        <p:txBody>
          <a:bodyPr wrap="none" rtlCol="0">
            <a:spAutoFit/>
          </a:bodyPr>
          <a:lstStyle/>
          <a:p>
            <a:r>
              <a:rPr lang="zh-CN" altLang="en-US" b="1" dirty="0">
                <a:solidFill>
                  <a:schemeClr val="bg1"/>
                </a:solidFill>
                <a:latin typeface="+mj-ea"/>
                <a:ea typeface="+mj-ea"/>
              </a:rPr>
              <a:t>请输入标题</a:t>
            </a:r>
          </a:p>
        </p:txBody>
      </p:sp>
      <p:sp>
        <p:nvSpPr>
          <p:cNvPr id="31" name="文本框 30">
            <a:extLst>
              <a:ext uri="{FF2B5EF4-FFF2-40B4-BE49-F238E27FC236}">
                <a16:creationId xmlns:a16="http://schemas.microsoft.com/office/drawing/2014/main" id="{A943E608-D1B1-BCA7-84CD-58E6257AE511}"/>
              </a:ext>
            </a:extLst>
          </p:cNvPr>
          <p:cNvSpPr txBox="1"/>
          <p:nvPr/>
        </p:nvSpPr>
        <p:spPr>
          <a:xfrm>
            <a:off x="9561401" y="1950113"/>
            <a:ext cx="1338828" cy="369332"/>
          </a:xfrm>
          <a:prstGeom prst="rect">
            <a:avLst/>
          </a:prstGeom>
          <a:noFill/>
        </p:spPr>
        <p:txBody>
          <a:bodyPr wrap="none" rtlCol="0">
            <a:spAutoFit/>
          </a:bodyPr>
          <a:lstStyle/>
          <a:p>
            <a:r>
              <a:rPr lang="zh-CN" altLang="en-US" b="1" dirty="0">
                <a:solidFill>
                  <a:schemeClr val="bg1"/>
                </a:solidFill>
                <a:latin typeface="+mj-ea"/>
                <a:ea typeface="+mj-ea"/>
              </a:rPr>
              <a:t>请输入标题</a:t>
            </a:r>
          </a:p>
        </p:txBody>
      </p:sp>
      <p:sp>
        <p:nvSpPr>
          <p:cNvPr id="32" name="文本框 31">
            <a:extLst>
              <a:ext uri="{FF2B5EF4-FFF2-40B4-BE49-F238E27FC236}">
                <a16:creationId xmlns:a16="http://schemas.microsoft.com/office/drawing/2014/main" id="{3E32C5B7-2E37-8D48-B8D0-D01D94E7B620}"/>
              </a:ext>
            </a:extLst>
          </p:cNvPr>
          <p:cNvSpPr txBox="1"/>
          <p:nvPr/>
        </p:nvSpPr>
        <p:spPr>
          <a:xfrm>
            <a:off x="10053537" y="3203837"/>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33" name="文本框 32">
            <a:extLst>
              <a:ext uri="{FF2B5EF4-FFF2-40B4-BE49-F238E27FC236}">
                <a16:creationId xmlns:a16="http://schemas.microsoft.com/office/drawing/2014/main" id="{82A99421-BA87-A336-07DF-D674E16858C3}"/>
              </a:ext>
            </a:extLst>
          </p:cNvPr>
          <p:cNvSpPr txBox="1"/>
          <p:nvPr/>
        </p:nvSpPr>
        <p:spPr>
          <a:xfrm>
            <a:off x="8063266" y="3203837"/>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34" name="文本框 33">
            <a:extLst>
              <a:ext uri="{FF2B5EF4-FFF2-40B4-BE49-F238E27FC236}">
                <a16:creationId xmlns:a16="http://schemas.microsoft.com/office/drawing/2014/main" id="{8279364F-8619-125D-6E9F-D5970C858615}"/>
              </a:ext>
            </a:extLst>
          </p:cNvPr>
          <p:cNvSpPr txBox="1"/>
          <p:nvPr/>
        </p:nvSpPr>
        <p:spPr>
          <a:xfrm>
            <a:off x="10053537" y="4512806"/>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35" name="文本框 34">
            <a:extLst>
              <a:ext uri="{FF2B5EF4-FFF2-40B4-BE49-F238E27FC236}">
                <a16:creationId xmlns:a16="http://schemas.microsoft.com/office/drawing/2014/main" id="{D08109A1-742A-3823-495C-41688C35EA3A}"/>
              </a:ext>
            </a:extLst>
          </p:cNvPr>
          <p:cNvSpPr txBox="1"/>
          <p:nvPr/>
        </p:nvSpPr>
        <p:spPr>
          <a:xfrm>
            <a:off x="8063266" y="4512806"/>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36" name="文本框 35">
            <a:extLst>
              <a:ext uri="{FF2B5EF4-FFF2-40B4-BE49-F238E27FC236}">
                <a16:creationId xmlns:a16="http://schemas.microsoft.com/office/drawing/2014/main" id="{4F9374A6-216A-B2FC-0452-400B03B0AD06}"/>
              </a:ext>
            </a:extLst>
          </p:cNvPr>
          <p:cNvSpPr txBox="1"/>
          <p:nvPr/>
        </p:nvSpPr>
        <p:spPr>
          <a:xfrm>
            <a:off x="8604440" y="5164345"/>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37" name="文本框 36">
            <a:extLst>
              <a:ext uri="{FF2B5EF4-FFF2-40B4-BE49-F238E27FC236}">
                <a16:creationId xmlns:a16="http://schemas.microsoft.com/office/drawing/2014/main" id="{1608C8CF-F74A-545A-1EE9-49C7B37E0328}"/>
              </a:ext>
            </a:extLst>
          </p:cNvPr>
          <p:cNvSpPr txBox="1"/>
          <p:nvPr/>
        </p:nvSpPr>
        <p:spPr>
          <a:xfrm>
            <a:off x="9512363" y="3840220"/>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38" name="文本框 37">
            <a:extLst>
              <a:ext uri="{FF2B5EF4-FFF2-40B4-BE49-F238E27FC236}">
                <a16:creationId xmlns:a16="http://schemas.microsoft.com/office/drawing/2014/main" id="{5BE61F23-9211-99CB-C101-BDDCCC3EC301}"/>
              </a:ext>
            </a:extLst>
          </p:cNvPr>
          <p:cNvSpPr txBox="1"/>
          <p:nvPr/>
        </p:nvSpPr>
        <p:spPr>
          <a:xfrm>
            <a:off x="7522092" y="3840220"/>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pic>
        <p:nvPicPr>
          <p:cNvPr id="4" name="图片 3" descr="亮着灯的高塔&#10;&#10;低可信度描述已自动生成">
            <a:extLst>
              <a:ext uri="{FF2B5EF4-FFF2-40B4-BE49-F238E27FC236}">
                <a16:creationId xmlns:a16="http://schemas.microsoft.com/office/drawing/2014/main" id="{BC0783B4-CE72-D56B-FD12-F754CEF3F3C7}"/>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30000" contrast="11000"/>
                    </a14:imgEffect>
                  </a14:imgLayer>
                </a14:imgProps>
              </a:ext>
              <a:ext uri="{28A0092B-C50C-407E-A947-70E740481C1C}">
                <a14:useLocalDpi xmlns:a14="http://schemas.microsoft.com/office/drawing/2010/main"/>
              </a:ext>
            </a:extLst>
          </a:blip>
          <a:srcRect l="29407" r="27863"/>
          <a:stretch/>
        </p:blipFill>
        <p:spPr>
          <a:xfrm>
            <a:off x="4568945" y="789098"/>
            <a:ext cx="2960406" cy="6109834"/>
          </a:xfrm>
          <a:prstGeom prst="rect">
            <a:avLst/>
          </a:prstGeom>
        </p:spPr>
      </p:pic>
      <p:sp>
        <p:nvSpPr>
          <p:cNvPr id="63" name="平行四边形 10">
            <a:extLst>
              <a:ext uri="{FF2B5EF4-FFF2-40B4-BE49-F238E27FC236}">
                <a16:creationId xmlns:a16="http://schemas.microsoft.com/office/drawing/2014/main" id="{94C6704D-40BD-ABB0-940D-517169DC5EA3}"/>
              </a:ext>
            </a:extLst>
          </p:cNvPr>
          <p:cNvSpPr/>
          <p:nvPr/>
        </p:nvSpPr>
        <p:spPr>
          <a:xfrm>
            <a:off x="3266994" y="3116234"/>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3"/>
                  <a:pt x="1813713" y="134194"/>
                </a:cubicBezTo>
                <a:lnTo>
                  <a:pt x="1746432" y="403315"/>
                </a:lnTo>
                <a:cubicBezTo>
                  <a:pt x="1734407" y="451417"/>
                  <a:pt x="1691240" y="485121"/>
                  <a:pt x="1641657" y="485121"/>
                </a:cubicBezTo>
                <a:lnTo>
                  <a:pt x="108055" y="485121"/>
                </a:lnTo>
                <a:cubicBezTo>
                  <a:pt x="37786" y="485121"/>
                  <a:pt x="-13763" y="419098"/>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平行四边形 11">
            <a:extLst>
              <a:ext uri="{FF2B5EF4-FFF2-40B4-BE49-F238E27FC236}">
                <a16:creationId xmlns:a16="http://schemas.microsoft.com/office/drawing/2014/main" id="{3ACAC53A-1225-2A75-0D95-18D25FFC77BF}"/>
              </a:ext>
            </a:extLst>
          </p:cNvPr>
          <p:cNvSpPr/>
          <p:nvPr/>
        </p:nvSpPr>
        <p:spPr>
          <a:xfrm>
            <a:off x="1310160" y="3116234"/>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3"/>
                  <a:pt x="1813713" y="134194"/>
                </a:cubicBezTo>
                <a:lnTo>
                  <a:pt x="1746432" y="403315"/>
                </a:lnTo>
                <a:cubicBezTo>
                  <a:pt x="1734407" y="451417"/>
                  <a:pt x="1691240" y="485121"/>
                  <a:pt x="1641657" y="485121"/>
                </a:cubicBezTo>
                <a:lnTo>
                  <a:pt x="108055" y="485121"/>
                </a:lnTo>
                <a:cubicBezTo>
                  <a:pt x="37786" y="485121"/>
                  <a:pt x="-13763" y="419098"/>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平行四边形 12">
            <a:extLst>
              <a:ext uri="{FF2B5EF4-FFF2-40B4-BE49-F238E27FC236}">
                <a16:creationId xmlns:a16="http://schemas.microsoft.com/office/drawing/2014/main" id="{1E4B7929-213B-9999-C08B-3798B0A793DE}"/>
              </a:ext>
            </a:extLst>
          </p:cNvPr>
          <p:cNvSpPr/>
          <p:nvPr/>
        </p:nvSpPr>
        <p:spPr>
          <a:xfrm flipH="1">
            <a:off x="3266994" y="3768667"/>
            <a:ext cx="1816991" cy="485121"/>
          </a:xfrm>
          <a:custGeom>
            <a:avLst/>
            <a:gdLst>
              <a:gd name="connsiteX0" fmla="*/ 1813713 w 1816991"/>
              <a:gd name="connsiteY0" fmla="*/ 350927 h 485121"/>
              <a:gd name="connsiteX1" fmla="*/ 1746432 w 1816991"/>
              <a:gd name="connsiteY1" fmla="*/ 81806 h 485121"/>
              <a:gd name="connsiteX2" fmla="*/ 1641657 w 1816991"/>
              <a:gd name="connsiteY2" fmla="*/ 0 h 485121"/>
              <a:gd name="connsiteX3" fmla="*/ 108055 w 1816991"/>
              <a:gd name="connsiteY3" fmla="*/ 0 h 485121"/>
              <a:gd name="connsiteX4" fmla="*/ 3279 w 1816991"/>
              <a:gd name="connsiteY4" fmla="*/ 134194 h 485121"/>
              <a:gd name="connsiteX5" fmla="*/ 70559 w 1816991"/>
              <a:gd name="connsiteY5" fmla="*/ 403315 h 485121"/>
              <a:gd name="connsiteX6" fmla="*/ 175334 w 1816991"/>
              <a:gd name="connsiteY6" fmla="*/ 485121 h 485121"/>
              <a:gd name="connsiteX7" fmla="*/ 1708937 w 1816991"/>
              <a:gd name="connsiteY7" fmla="*/ 485121 h 485121"/>
              <a:gd name="connsiteX8" fmla="*/ 1813713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1813713" y="350927"/>
                </a:moveTo>
                <a:lnTo>
                  <a:pt x="1746432" y="81806"/>
                </a:lnTo>
                <a:cubicBezTo>
                  <a:pt x="1734407" y="33704"/>
                  <a:pt x="1691240" y="0"/>
                  <a:pt x="1641657" y="0"/>
                </a:cubicBezTo>
                <a:lnTo>
                  <a:pt x="108055" y="0"/>
                </a:lnTo>
                <a:cubicBezTo>
                  <a:pt x="37786" y="0"/>
                  <a:pt x="-13763" y="66024"/>
                  <a:pt x="3279" y="134194"/>
                </a:cubicBezTo>
                <a:lnTo>
                  <a:pt x="70559" y="403315"/>
                </a:lnTo>
                <a:cubicBezTo>
                  <a:pt x="82585" y="451417"/>
                  <a:pt x="125752" y="485121"/>
                  <a:pt x="175334" y="485121"/>
                </a:cubicBezTo>
                <a:lnTo>
                  <a:pt x="1708937" y="485121"/>
                </a:lnTo>
                <a:cubicBezTo>
                  <a:pt x="1779205" y="485121"/>
                  <a:pt x="1830755" y="419098"/>
                  <a:pt x="1813713"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平行四边形 13">
            <a:extLst>
              <a:ext uri="{FF2B5EF4-FFF2-40B4-BE49-F238E27FC236}">
                <a16:creationId xmlns:a16="http://schemas.microsoft.com/office/drawing/2014/main" id="{25861A7E-63C6-C8D0-A09C-E7D28834245E}"/>
              </a:ext>
            </a:extLst>
          </p:cNvPr>
          <p:cNvSpPr/>
          <p:nvPr/>
        </p:nvSpPr>
        <p:spPr>
          <a:xfrm flipH="1">
            <a:off x="1310160" y="3768667"/>
            <a:ext cx="1816991" cy="485121"/>
          </a:xfrm>
          <a:custGeom>
            <a:avLst/>
            <a:gdLst>
              <a:gd name="connsiteX0" fmla="*/ 1813713 w 1816991"/>
              <a:gd name="connsiteY0" fmla="*/ 350927 h 485121"/>
              <a:gd name="connsiteX1" fmla="*/ 1746432 w 1816991"/>
              <a:gd name="connsiteY1" fmla="*/ 81806 h 485121"/>
              <a:gd name="connsiteX2" fmla="*/ 1641657 w 1816991"/>
              <a:gd name="connsiteY2" fmla="*/ 0 h 485121"/>
              <a:gd name="connsiteX3" fmla="*/ 108055 w 1816991"/>
              <a:gd name="connsiteY3" fmla="*/ 0 h 485121"/>
              <a:gd name="connsiteX4" fmla="*/ 3279 w 1816991"/>
              <a:gd name="connsiteY4" fmla="*/ 134194 h 485121"/>
              <a:gd name="connsiteX5" fmla="*/ 70559 w 1816991"/>
              <a:gd name="connsiteY5" fmla="*/ 403315 h 485121"/>
              <a:gd name="connsiteX6" fmla="*/ 175334 w 1816991"/>
              <a:gd name="connsiteY6" fmla="*/ 485121 h 485121"/>
              <a:gd name="connsiteX7" fmla="*/ 1708937 w 1816991"/>
              <a:gd name="connsiteY7" fmla="*/ 485121 h 485121"/>
              <a:gd name="connsiteX8" fmla="*/ 1813713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1813713" y="350927"/>
                </a:moveTo>
                <a:lnTo>
                  <a:pt x="1746432" y="81806"/>
                </a:lnTo>
                <a:cubicBezTo>
                  <a:pt x="1734407" y="33704"/>
                  <a:pt x="1691240" y="0"/>
                  <a:pt x="1641657" y="0"/>
                </a:cubicBezTo>
                <a:lnTo>
                  <a:pt x="108055" y="0"/>
                </a:lnTo>
                <a:cubicBezTo>
                  <a:pt x="37786" y="0"/>
                  <a:pt x="-13763" y="66024"/>
                  <a:pt x="3279" y="134194"/>
                </a:cubicBezTo>
                <a:lnTo>
                  <a:pt x="70559" y="403315"/>
                </a:lnTo>
                <a:cubicBezTo>
                  <a:pt x="82585" y="451417"/>
                  <a:pt x="125752" y="485121"/>
                  <a:pt x="175334" y="485121"/>
                </a:cubicBezTo>
                <a:lnTo>
                  <a:pt x="1708937" y="485121"/>
                </a:lnTo>
                <a:cubicBezTo>
                  <a:pt x="1779205" y="485121"/>
                  <a:pt x="1830755" y="419098"/>
                  <a:pt x="1813713"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平行四边形 14">
            <a:extLst>
              <a:ext uri="{FF2B5EF4-FFF2-40B4-BE49-F238E27FC236}">
                <a16:creationId xmlns:a16="http://schemas.microsoft.com/office/drawing/2014/main" id="{F164D00B-CCEB-92C5-3D37-6234590545B4}"/>
              </a:ext>
            </a:extLst>
          </p:cNvPr>
          <p:cNvSpPr/>
          <p:nvPr/>
        </p:nvSpPr>
        <p:spPr>
          <a:xfrm>
            <a:off x="3266994" y="4422170"/>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4"/>
                  <a:pt x="1813713" y="134194"/>
                </a:cubicBezTo>
                <a:lnTo>
                  <a:pt x="1746432" y="403315"/>
                </a:lnTo>
                <a:cubicBezTo>
                  <a:pt x="1734407" y="451417"/>
                  <a:pt x="1691240" y="485121"/>
                  <a:pt x="1641657" y="485121"/>
                </a:cubicBezTo>
                <a:lnTo>
                  <a:pt x="108055" y="485121"/>
                </a:lnTo>
                <a:cubicBezTo>
                  <a:pt x="37786" y="485121"/>
                  <a:pt x="-13763" y="419097"/>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平行四边形 15">
            <a:extLst>
              <a:ext uri="{FF2B5EF4-FFF2-40B4-BE49-F238E27FC236}">
                <a16:creationId xmlns:a16="http://schemas.microsoft.com/office/drawing/2014/main" id="{02C58918-2690-4804-2CA2-D4EF1A04176D}"/>
              </a:ext>
            </a:extLst>
          </p:cNvPr>
          <p:cNvSpPr/>
          <p:nvPr/>
        </p:nvSpPr>
        <p:spPr>
          <a:xfrm>
            <a:off x="1310160" y="4422170"/>
            <a:ext cx="1816991" cy="485121"/>
          </a:xfrm>
          <a:custGeom>
            <a:avLst/>
            <a:gdLst>
              <a:gd name="connsiteX0" fmla="*/ 3279 w 1816991"/>
              <a:gd name="connsiteY0" fmla="*/ 350927 h 485121"/>
              <a:gd name="connsiteX1" fmla="*/ 70559 w 1816991"/>
              <a:gd name="connsiteY1" fmla="*/ 81806 h 485121"/>
              <a:gd name="connsiteX2" fmla="*/ 175334 w 1816991"/>
              <a:gd name="connsiteY2" fmla="*/ 0 h 485121"/>
              <a:gd name="connsiteX3" fmla="*/ 1708937 w 1816991"/>
              <a:gd name="connsiteY3" fmla="*/ 0 h 485121"/>
              <a:gd name="connsiteX4" fmla="*/ 1813713 w 1816991"/>
              <a:gd name="connsiteY4" fmla="*/ 134194 h 485121"/>
              <a:gd name="connsiteX5" fmla="*/ 1746432 w 1816991"/>
              <a:gd name="connsiteY5" fmla="*/ 403315 h 485121"/>
              <a:gd name="connsiteX6" fmla="*/ 1641657 w 1816991"/>
              <a:gd name="connsiteY6" fmla="*/ 485121 h 485121"/>
              <a:gd name="connsiteX7" fmla="*/ 108055 w 1816991"/>
              <a:gd name="connsiteY7" fmla="*/ 485121 h 485121"/>
              <a:gd name="connsiteX8" fmla="*/ 3279 w 1816991"/>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1" h="485121">
                <a:moveTo>
                  <a:pt x="3279" y="350927"/>
                </a:moveTo>
                <a:lnTo>
                  <a:pt x="70559" y="81806"/>
                </a:lnTo>
                <a:cubicBezTo>
                  <a:pt x="82585" y="33704"/>
                  <a:pt x="125752" y="0"/>
                  <a:pt x="175334" y="0"/>
                </a:cubicBezTo>
                <a:lnTo>
                  <a:pt x="1708937" y="0"/>
                </a:lnTo>
                <a:cubicBezTo>
                  <a:pt x="1779205" y="0"/>
                  <a:pt x="1830755" y="66024"/>
                  <a:pt x="1813713" y="134194"/>
                </a:cubicBezTo>
                <a:lnTo>
                  <a:pt x="1746432" y="403315"/>
                </a:lnTo>
                <a:cubicBezTo>
                  <a:pt x="1734407" y="451417"/>
                  <a:pt x="1691240" y="485121"/>
                  <a:pt x="1641657" y="485121"/>
                </a:cubicBezTo>
                <a:lnTo>
                  <a:pt x="108055" y="485121"/>
                </a:lnTo>
                <a:cubicBezTo>
                  <a:pt x="37786" y="485121"/>
                  <a:pt x="-13763" y="419097"/>
                  <a:pt x="3279"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平行四边形 16">
            <a:extLst>
              <a:ext uri="{FF2B5EF4-FFF2-40B4-BE49-F238E27FC236}">
                <a16:creationId xmlns:a16="http://schemas.microsoft.com/office/drawing/2014/main" id="{A1902128-00BB-FB03-6E8D-A573A200A6F6}"/>
              </a:ext>
            </a:extLst>
          </p:cNvPr>
          <p:cNvSpPr/>
          <p:nvPr/>
        </p:nvSpPr>
        <p:spPr>
          <a:xfrm flipH="1">
            <a:off x="2435018" y="5075673"/>
            <a:ext cx="1816990" cy="485121"/>
          </a:xfrm>
          <a:custGeom>
            <a:avLst/>
            <a:gdLst>
              <a:gd name="connsiteX0" fmla="*/ 1813712 w 1816990"/>
              <a:gd name="connsiteY0" fmla="*/ 350927 h 485121"/>
              <a:gd name="connsiteX1" fmla="*/ 1746431 w 1816990"/>
              <a:gd name="connsiteY1" fmla="*/ 81806 h 485121"/>
              <a:gd name="connsiteX2" fmla="*/ 1641656 w 1816990"/>
              <a:gd name="connsiteY2" fmla="*/ 0 h 485121"/>
              <a:gd name="connsiteX3" fmla="*/ 108054 w 1816990"/>
              <a:gd name="connsiteY3" fmla="*/ 0 h 485121"/>
              <a:gd name="connsiteX4" fmla="*/ 3279 w 1816990"/>
              <a:gd name="connsiteY4" fmla="*/ 134194 h 485121"/>
              <a:gd name="connsiteX5" fmla="*/ 70558 w 1816990"/>
              <a:gd name="connsiteY5" fmla="*/ 403315 h 485121"/>
              <a:gd name="connsiteX6" fmla="*/ 175334 w 1816990"/>
              <a:gd name="connsiteY6" fmla="*/ 485121 h 485121"/>
              <a:gd name="connsiteX7" fmla="*/ 1708936 w 1816990"/>
              <a:gd name="connsiteY7" fmla="*/ 485121 h 485121"/>
              <a:gd name="connsiteX8" fmla="*/ 1813712 w 1816990"/>
              <a:gd name="connsiteY8" fmla="*/ 350927 h 4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990" h="485121">
                <a:moveTo>
                  <a:pt x="1813712" y="350927"/>
                </a:moveTo>
                <a:lnTo>
                  <a:pt x="1746431" y="81806"/>
                </a:lnTo>
                <a:cubicBezTo>
                  <a:pt x="1734406" y="33704"/>
                  <a:pt x="1691238" y="0"/>
                  <a:pt x="1641656" y="0"/>
                </a:cubicBezTo>
                <a:lnTo>
                  <a:pt x="108054" y="0"/>
                </a:lnTo>
                <a:cubicBezTo>
                  <a:pt x="37786" y="0"/>
                  <a:pt x="-13764" y="66023"/>
                  <a:pt x="3279" y="134194"/>
                </a:cubicBezTo>
                <a:lnTo>
                  <a:pt x="70558" y="403315"/>
                </a:lnTo>
                <a:cubicBezTo>
                  <a:pt x="82584" y="451417"/>
                  <a:pt x="125751" y="485121"/>
                  <a:pt x="175334" y="485121"/>
                </a:cubicBezTo>
                <a:lnTo>
                  <a:pt x="1708936" y="485121"/>
                </a:lnTo>
                <a:cubicBezTo>
                  <a:pt x="1779204" y="485121"/>
                  <a:pt x="1830754" y="419098"/>
                  <a:pt x="1813712" y="350927"/>
                </a:cubicBezTo>
              </a:path>
            </a:pathLst>
          </a:custGeom>
          <a:gradFill flip="none" rotWithShape="1">
            <a:gsLst>
              <a:gs pos="20000">
                <a:schemeClr val="accent1">
                  <a:alpha val="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文本框 69">
            <a:extLst>
              <a:ext uri="{FF2B5EF4-FFF2-40B4-BE49-F238E27FC236}">
                <a16:creationId xmlns:a16="http://schemas.microsoft.com/office/drawing/2014/main" id="{959C3A11-0192-DDC3-BEFC-5AC7B642445F}"/>
              </a:ext>
            </a:extLst>
          </p:cNvPr>
          <p:cNvSpPr txBox="1"/>
          <p:nvPr/>
        </p:nvSpPr>
        <p:spPr>
          <a:xfrm>
            <a:off x="3917664" y="3203837"/>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71" name="文本框 70">
            <a:extLst>
              <a:ext uri="{FF2B5EF4-FFF2-40B4-BE49-F238E27FC236}">
                <a16:creationId xmlns:a16="http://schemas.microsoft.com/office/drawing/2014/main" id="{22EA4340-E6BD-78D3-46D6-78089837662F}"/>
              </a:ext>
            </a:extLst>
          </p:cNvPr>
          <p:cNvSpPr txBox="1"/>
          <p:nvPr/>
        </p:nvSpPr>
        <p:spPr>
          <a:xfrm>
            <a:off x="1927393" y="3203837"/>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72" name="文本框 71">
            <a:extLst>
              <a:ext uri="{FF2B5EF4-FFF2-40B4-BE49-F238E27FC236}">
                <a16:creationId xmlns:a16="http://schemas.microsoft.com/office/drawing/2014/main" id="{8F6881EA-C559-32BF-ED36-F44AD55F1F2A}"/>
              </a:ext>
            </a:extLst>
          </p:cNvPr>
          <p:cNvSpPr txBox="1"/>
          <p:nvPr/>
        </p:nvSpPr>
        <p:spPr>
          <a:xfrm>
            <a:off x="3917664" y="4512806"/>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73" name="文本框 72">
            <a:extLst>
              <a:ext uri="{FF2B5EF4-FFF2-40B4-BE49-F238E27FC236}">
                <a16:creationId xmlns:a16="http://schemas.microsoft.com/office/drawing/2014/main" id="{2B3031C3-5422-9D67-693D-9900E921097C}"/>
              </a:ext>
            </a:extLst>
          </p:cNvPr>
          <p:cNvSpPr txBox="1"/>
          <p:nvPr/>
        </p:nvSpPr>
        <p:spPr>
          <a:xfrm>
            <a:off x="1927393" y="4512806"/>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74" name="文本框 73">
            <a:extLst>
              <a:ext uri="{FF2B5EF4-FFF2-40B4-BE49-F238E27FC236}">
                <a16:creationId xmlns:a16="http://schemas.microsoft.com/office/drawing/2014/main" id="{AB59570E-494A-6570-B37B-6FFCA82D44AB}"/>
              </a:ext>
            </a:extLst>
          </p:cNvPr>
          <p:cNvSpPr txBox="1"/>
          <p:nvPr/>
        </p:nvSpPr>
        <p:spPr>
          <a:xfrm>
            <a:off x="2468567" y="5164345"/>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75" name="文本框 74">
            <a:extLst>
              <a:ext uri="{FF2B5EF4-FFF2-40B4-BE49-F238E27FC236}">
                <a16:creationId xmlns:a16="http://schemas.microsoft.com/office/drawing/2014/main" id="{FEDC7A2F-DD32-70DF-61F2-439BE26CECF4}"/>
              </a:ext>
            </a:extLst>
          </p:cNvPr>
          <p:cNvSpPr txBox="1"/>
          <p:nvPr/>
        </p:nvSpPr>
        <p:spPr>
          <a:xfrm>
            <a:off x="3376490" y="3840220"/>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76" name="文本框 75">
            <a:extLst>
              <a:ext uri="{FF2B5EF4-FFF2-40B4-BE49-F238E27FC236}">
                <a16:creationId xmlns:a16="http://schemas.microsoft.com/office/drawing/2014/main" id="{942F5D33-F141-DE92-E3C1-7D9E25B15A0B}"/>
              </a:ext>
            </a:extLst>
          </p:cNvPr>
          <p:cNvSpPr txBox="1"/>
          <p:nvPr/>
        </p:nvSpPr>
        <p:spPr>
          <a:xfrm>
            <a:off x="1386219" y="3840220"/>
            <a:ext cx="1082348" cy="307777"/>
          </a:xfrm>
          <a:prstGeom prst="rect">
            <a:avLst/>
          </a:prstGeom>
          <a:noFill/>
        </p:spPr>
        <p:txBody>
          <a:bodyPr wrap="none" rtlCol="0">
            <a:spAutoFit/>
          </a:bodyPr>
          <a:lstStyle/>
          <a:p>
            <a:r>
              <a:rPr lang="zh-CN" altLang="en-US" sz="1400" dirty="0">
                <a:solidFill>
                  <a:schemeClr val="bg1"/>
                </a:solidFill>
                <a:latin typeface="+mj-ea"/>
                <a:ea typeface="+mj-ea"/>
              </a:rPr>
              <a:t>请输入文字</a:t>
            </a:r>
          </a:p>
        </p:txBody>
      </p:sp>
      <p:sp>
        <p:nvSpPr>
          <p:cNvPr id="81" name="矩形 80">
            <a:extLst>
              <a:ext uri="{FF2B5EF4-FFF2-40B4-BE49-F238E27FC236}">
                <a16:creationId xmlns:a16="http://schemas.microsoft.com/office/drawing/2014/main" id="{0476385F-2EA9-61EE-B39A-AA546474A09C}"/>
              </a:ext>
            </a:extLst>
          </p:cNvPr>
          <p:cNvSpPr/>
          <p:nvPr/>
        </p:nvSpPr>
        <p:spPr>
          <a:xfrm>
            <a:off x="-108065" y="6773372"/>
            <a:ext cx="12192000" cy="435429"/>
          </a:xfrm>
          <a:prstGeom prst="rect">
            <a:avLst/>
          </a:prstGeom>
          <a:solidFill>
            <a:schemeClr val="bg1"/>
          </a:solidFill>
          <a:ln>
            <a:noFill/>
          </a:ln>
          <a:effectLst>
            <a:outerShdw blurRad="571500" dist="88900" dir="16200000" sx="98000" sy="98000" rotWithShape="0">
              <a:schemeClr val="accent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3775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E9960B6-D345-7026-D569-78CD9FFF94D0}"/>
              </a:ext>
            </a:extLst>
          </p:cNvPr>
          <p:cNvSpPr>
            <a:spLocks noGrp="1"/>
          </p:cNvSpPr>
          <p:nvPr>
            <p:ph type="body" sz="quarter" idx="11"/>
          </p:nvPr>
        </p:nvSpPr>
        <p:spPr/>
        <p:txBody>
          <a:bodyPr/>
          <a:lstStyle/>
          <a:p>
            <a:r>
              <a:rPr lang="en-US" altLang="zh-CN" dirty="0"/>
              <a:t>PART TWO</a:t>
            </a:r>
            <a:endParaRPr lang="zh-CN" altLang="en-US" dirty="0"/>
          </a:p>
        </p:txBody>
      </p:sp>
      <p:sp>
        <p:nvSpPr>
          <p:cNvPr id="3" name="文本占位符 2">
            <a:extLst>
              <a:ext uri="{FF2B5EF4-FFF2-40B4-BE49-F238E27FC236}">
                <a16:creationId xmlns:a16="http://schemas.microsoft.com/office/drawing/2014/main" id="{2B88E20D-C9AD-5FEA-B134-345029BAC6B5}"/>
              </a:ext>
            </a:extLst>
          </p:cNvPr>
          <p:cNvSpPr>
            <a:spLocks noGrp="1"/>
          </p:cNvSpPr>
          <p:nvPr>
            <p:ph type="body" sz="quarter" idx="12"/>
          </p:nvPr>
        </p:nvSpPr>
        <p:spPr/>
        <p:txBody>
          <a:bodyPr/>
          <a:lstStyle/>
          <a:p>
            <a:r>
              <a:rPr lang="en-US" altLang="zh-CN" dirty="0"/>
              <a:t>02</a:t>
            </a:r>
            <a:endParaRPr lang="zh-CN" altLang="en-US" dirty="0"/>
          </a:p>
        </p:txBody>
      </p:sp>
      <p:sp>
        <p:nvSpPr>
          <p:cNvPr id="4" name="标题 3">
            <a:extLst>
              <a:ext uri="{FF2B5EF4-FFF2-40B4-BE49-F238E27FC236}">
                <a16:creationId xmlns:a16="http://schemas.microsoft.com/office/drawing/2014/main" id="{7A54B71A-461E-646F-98D4-B8A3A48DC2F6}"/>
              </a:ext>
            </a:extLst>
          </p:cNvPr>
          <p:cNvSpPr>
            <a:spLocks noGrp="1"/>
          </p:cNvSpPr>
          <p:nvPr>
            <p:ph type="title"/>
          </p:nvPr>
        </p:nvSpPr>
        <p:spPr>
          <a:xfrm>
            <a:off x="708867" y="2750171"/>
            <a:ext cx="4777882" cy="769441"/>
          </a:xfrm>
        </p:spPr>
        <p:txBody>
          <a:bodyPr/>
          <a:lstStyle/>
          <a:p>
            <a:r>
              <a:rPr lang="zh-CN" altLang="en-US" dirty="0"/>
              <a:t>市场分析</a:t>
            </a:r>
          </a:p>
        </p:txBody>
      </p:sp>
      <p:sp>
        <p:nvSpPr>
          <p:cNvPr id="5" name="文本占位符 4">
            <a:extLst>
              <a:ext uri="{FF2B5EF4-FFF2-40B4-BE49-F238E27FC236}">
                <a16:creationId xmlns:a16="http://schemas.microsoft.com/office/drawing/2014/main" id="{CD9585A0-8D79-49BD-405D-326516190E8D}"/>
              </a:ext>
            </a:extLst>
          </p:cNvPr>
          <p:cNvSpPr>
            <a:spLocks noGrp="1"/>
          </p:cNvSpPr>
          <p:nvPr>
            <p:ph type="body" idx="1"/>
          </p:nvPr>
        </p:nvSpPr>
        <p:spPr>
          <a:xfrm>
            <a:off x="708867" y="3534074"/>
            <a:ext cx="4777882" cy="588238"/>
          </a:xfrm>
        </p:spPr>
        <p:txBody>
          <a:bodyPr/>
          <a:lstStyle/>
          <a:p>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endParaRPr lang="en-GB" altLang="zh-CN" dirty="0"/>
          </a:p>
          <a:p>
            <a:r>
              <a:rPr lang="en-GB" altLang="zh-CN" dirty="0" err="1"/>
              <a:t>单击此处添加</a:t>
            </a:r>
            <a:r>
              <a:rPr lang="zh-CN" altLang="en-US" dirty="0"/>
              <a:t>文本</a:t>
            </a:r>
            <a:endParaRPr lang="en-GB" altLang="zh-CN" dirty="0"/>
          </a:p>
        </p:txBody>
      </p:sp>
    </p:spTree>
    <p:extLst>
      <p:ext uri="{BB962C8B-B14F-4D97-AF65-F5344CB8AC3E}">
        <p14:creationId xmlns:p14="http://schemas.microsoft.com/office/powerpoint/2010/main" val="10941583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81596;#373273;#81592;#398763;#173738;"/>
</p:tagLst>
</file>

<file path=ppt/tags/tag3.xml><?xml version="1.0" encoding="utf-8"?>
<p:tagLst xmlns:a="http://schemas.openxmlformats.org/drawingml/2006/main" xmlns:r="http://schemas.openxmlformats.org/officeDocument/2006/relationships" xmlns:p="http://schemas.openxmlformats.org/presentationml/2006/main">
  <p:tag name="ISLIDE.ICON" val="#62923;#62923;#62923;"/>
</p:tagLst>
</file>

<file path=ppt/tags/tag4.xml><?xml version="1.0" encoding="utf-8"?>
<p:tagLst xmlns:a="http://schemas.openxmlformats.org/drawingml/2006/main" xmlns:r="http://schemas.openxmlformats.org/officeDocument/2006/relationships" xmlns:p="http://schemas.openxmlformats.org/presentationml/2006/main">
  <p:tag name="ISLIDE.ICON" val="#164448;#160408;#153814;#43210;"/>
</p:tagLst>
</file>

<file path=ppt/tags/tag5.xml><?xml version="1.0" encoding="utf-8"?>
<p:tagLst xmlns:a="http://schemas.openxmlformats.org/drawingml/2006/main" xmlns:r="http://schemas.openxmlformats.org/officeDocument/2006/relationships" xmlns:p="http://schemas.openxmlformats.org/presentationml/2006/main">
  <p:tag name="ISLIDE.ICON" val="#154111;#100423;#399151;#153545;#153530;#68030;"/>
</p:tagLst>
</file>

<file path=ppt/theme/theme1.xml><?xml version="1.0" encoding="utf-8"?>
<a:theme xmlns:a="http://schemas.openxmlformats.org/drawingml/2006/main" name="Office 主题">
  <a:themeElements>
    <a:clrScheme name="51模板色5">
      <a:dk1>
        <a:srgbClr val="2F2F2F"/>
      </a:dk1>
      <a:lt1>
        <a:srgbClr val="FFFFFF"/>
      </a:lt1>
      <a:dk2>
        <a:srgbClr val="778495"/>
      </a:dk2>
      <a:lt2>
        <a:srgbClr val="F0F0F0"/>
      </a:lt2>
      <a:accent1>
        <a:srgbClr val="FA4848"/>
      </a:accent1>
      <a:accent2>
        <a:srgbClr val="F54E1A"/>
      </a:accent2>
      <a:accent3>
        <a:srgbClr val="F97B20"/>
      </a:accent3>
      <a:accent4>
        <a:srgbClr val="FDB72E"/>
      </a:accent4>
      <a:accent5>
        <a:srgbClr val="836BFF"/>
      </a:accent5>
      <a:accent6>
        <a:srgbClr val="2CB3FF"/>
      </a:accent6>
      <a:hlink>
        <a:srgbClr val="0563C1"/>
      </a:hlink>
      <a:folHlink>
        <a:srgbClr val="954F71"/>
      </a:folHlink>
    </a:clrScheme>
    <a:fontScheme name="51">
      <a:majorFont>
        <a:latin typeface="Arial Black"/>
        <a:ea typeface="阿里巴巴普惠体"/>
        <a:cs typeface=""/>
      </a:majorFont>
      <a:minorFont>
        <a:latin typeface="Arial"/>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1316</TotalTime>
  <Words>885</Words>
  <Application>Microsoft Office PowerPoint</Application>
  <PresentationFormat>宽屏</PresentationFormat>
  <Paragraphs>167</Paragraphs>
  <Slides>17</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OPPOSans H</vt:lpstr>
      <vt:lpstr>阿里巴巴普惠体</vt:lpstr>
      <vt:lpstr>阿里巴巴普惠体 B</vt:lpstr>
      <vt:lpstr>等线</vt:lpstr>
      <vt:lpstr>汉仪雅酷黑 45W</vt:lpstr>
      <vt:lpstr>思源黑体 CN Bold</vt:lpstr>
      <vt:lpstr>思源黑体 CN Light</vt:lpstr>
      <vt:lpstr>Arial</vt:lpstr>
      <vt:lpstr>Arial Black</vt:lpstr>
      <vt:lpstr>Calibri</vt:lpstr>
      <vt:lpstr>Segoe UI Light</vt:lpstr>
      <vt:lpstr>Office 主题</vt:lpstr>
      <vt:lpstr>红色简约商务风工作汇报模板</vt:lpstr>
      <vt:lpstr>PowerPoint 演示文稿</vt:lpstr>
      <vt:lpstr>公司概况</vt:lpstr>
      <vt:lpstr>单击此处添加标题</vt:lpstr>
      <vt:lpstr>单击此处添加标题</vt:lpstr>
      <vt:lpstr>单击此处添加标题</vt:lpstr>
      <vt:lpstr>单击此处添加标题</vt:lpstr>
      <vt:lpstr>单击此处添加标题</vt:lpstr>
      <vt:lpstr>市场分析</vt:lpstr>
      <vt:lpstr>单击此处添加标题</vt:lpstr>
      <vt:lpstr>单击此处添加标题</vt:lpstr>
      <vt:lpstr>单击此处添加标题</vt:lpstr>
      <vt:lpstr>单击此处添加标题</vt:lpstr>
      <vt:lpstr>单击此处添加标题</vt:lpstr>
      <vt:lpstr>谢谢观看！</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红色商务风工作汇报ppt模板</dc:title>
  <dc:creator>达尔东然</dc:creator>
  <cp:keywords>P界达人</cp:keywords>
  <dc:description>www.51pptmoban.com</dc:description>
  <cp:lastModifiedBy>Power user</cp:lastModifiedBy>
  <cp:revision>122</cp:revision>
  <dcterms:created xsi:type="dcterms:W3CDTF">2022-09-02T07:40:40Z</dcterms:created>
  <dcterms:modified xsi:type="dcterms:W3CDTF">2023-02-23T08:10:55Z</dcterms:modified>
</cp:coreProperties>
</file>