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1145" r:id="rId2"/>
    <p:sldId id="1136" r:id="rId3"/>
    <p:sldId id="1137" r:id="rId4"/>
    <p:sldId id="1138" r:id="rId5"/>
    <p:sldId id="1140" r:id="rId6"/>
    <p:sldId id="1141" r:id="rId7"/>
    <p:sldId id="1142" r:id="rId8"/>
    <p:sldId id="1143" r:id="rId9"/>
    <p:sldId id="1144" r:id="rId10"/>
    <p:sldId id="1139" r:id="rId11"/>
    <p:sldId id="1126" r:id="rId12"/>
    <p:sldId id="1146"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0759" autoAdjust="0"/>
    <p:restoredTop sz="95565" autoAdjust="0"/>
  </p:normalViewPr>
  <p:slideViewPr>
    <p:cSldViewPr snapToGrid="0" showGuides="1">
      <p:cViewPr varScale="1">
        <p:scale>
          <a:sx n="93" d="100"/>
          <a:sy n="93" d="100"/>
        </p:scale>
        <p:origin x="222" y="96"/>
      </p:cViewPr>
      <p:guideLst/>
    </p:cSldViewPr>
  </p:slideViewPr>
  <p:notesTextViewPr>
    <p:cViewPr>
      <p:scale>
        <a:sx n="20" d="100"/>
        <a:sy n="2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F399-4EE3-9B03-27D8FCDA7926}"/>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F399-4EE3-9B03-27D8FCDA7926}"/>
            </c:ext>
          </c:extLst>
        </c:ser>
        <c:dLbls>
          <c:showLegendKey val="0"/>
          <c:showVal val="0"/>
          <c:showCatName val="0"/>
          <c:showSerName val="0"/>
          <c:showPercent val="0"/>
          <c:showBubbleSize val="0"/>
        </c:dLbls>
        <c:gapWidth val="129"/>
        <c:overlap val="-27"/>
        <c:axId val="1397487120"/>
        <c:axId val="1397478800"/>
      </c:barChart>
      <c:catAx>
        <c:axId val="1397487120"/>
        <c:scaling>
          <c:orientation val="minMax"/>
        </c:scaling>
        <c:delete val="1"/>
        <c:axPos val="b"/>
        <c:numFmt formatCode="General" sourceLinked="1"/>
        <c:majorTickMark val="none"/>
        <c:minorTickMark val="none"/>
        <c:tickLblPos val="nextTo"/>
        <c:crossAx val="1397478800"/>
        <c:crosses val="autoZero"/>
        <c:auto val="1"/>
        <c:lblAlgn val="ctr"/>
        <c:lblOffset val="100"/>
        <c:noMultiLvlLbl val="0"/>
      </c:catAx>
      <c:valAx>
        <c:axId val="1397478800"/>
        <c:scaling>
          <c:orientation val="minMax"/>
        </c:scaling>
        <c:delete val="1"/>
        <c:axPos val="l"/>
        <c:numFmt formatCode="General" sourceLinked="1"/>
        <c:majorTickMark val="none"/>
        <c:minorTickMark val="none"/>
        <c:tickLblPos val="nextTo"/>
        <c:crossAx val="139748712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2C82DF1-997F-4557-976C-5EF852B69422}" type="datetimeFigureOut">
              <a:rPr lang="zh-CN" altLang="en-US" smtClean="0"/>
              <a:t>2023/2/23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D913B84-ED24-4283-B8E9-A4CE8D8553BE}" type="slidenum">
              <a:rPr lang="zh-CN" altLang="en-US" smtClean="0"/>
              <a:t>‹#›</a:t>
            </a:fld>
            <a:endParaRPr lang="zh-CN" altLang="en-US"/>
          </a:p>
        </p:txBody>
      </p:sp>
    </p:spTree>
    <p:extLst>
      <p:ext uri="{BB962C8B-B14F-4D97-AF65-F5344CB8AC3E}">
        <p14:creationId xmlns:p14="http://schemas.microsoft.com/office/powerpoint/2010/main" val="149028345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 /1PP T</a:t>
            </a:r>
            <a:r>
              <a:rPr lang="zh-CN" altLang="en-US" dirty="0"/>
              <a:t>模板网   </a:t>
            </a:r>
            <a:r>
              <a:rPr lang="en-US" altLang="zh-CN" dirty="0"/>
              <a:t>ww w.5-1pptmoban.c om</a:t>
            </a:r>
            <a:endParaRPr lang="zh-CN" altLang="en-US" dirty="0"/>
          </a:p>
        </p:txBody>
      </p:sp>
      <p:sp>
        <p:nvSpPr>
          <p:cNvPr id="4" name="灯片编号占位符 3"/>
          <p:cNvSpPr>
            <a:spLocks noGrp="1"/>
          </p:cNvSpPr>
          <p:nvPr>
            <p:ph type="sldNum" sz="quarter" idx="5"/>
          </p:nvPr>
        </p:nvSpPr>
        <p:spPr/>
        <p:txBody>
          <a:bodyPr/>
          <a:lstStyle/>
          <a:p>
            <a:fld id="{AD913B84-ED24-4283-B8E9-A4CE8D8553BE}" type="slidenum">
              <a:rPr lang="zh-CN" altLang="en-US" smtClean="0"/>
              <a:t>4</a:t>
            </a:fld>
            <a:endParaRPr lang="zh-CN" altLang="en-US"/>
          </a:p>
        </p:txBody>
      </p:sp>
    </p:spTree>
    <p:extLst>
      <p:ext uri="{BB962C8B-B14F-4D97-AF65-F5344CB8AC3E}">
        <p14:creationId xmlns:p14="http://schemas.microsoft.com/office/powerpoint/2010/main" val="75820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   </a:t>
            </a:r>
            <a:r>
              <a:rPr lang="en-US" altLang="zh-CN" dirty="0"/>
              <a:t>www.51pptmoban.com</a:t>
            </a:r>
            <a:endParaRPr lang="zh-CN" altLang="en-US" dirty="0"/>
          </a:p>
        </p:txBody>
      </p:sp>
      <p:sp>
        <p:nvSpPr>
          <p:cNvPr id="4" name="灯片编号占位符 3"/>
          <p:cNvSpPr>
            <a:spLocks noGrp="1"/>
          </p:cNvSpPr>
          <p:nvPr>
            <p:ph type="sldNum" sz="quarter" idx="5"/>
          </p:nvPr>
        </p:nvSpPr>
        <p:spPr/>
        <p:txBody>
          <a:bodyPr/>
          <a:lstStyle/>
          <a:p>
            <a:fld id="{AD913B84-ED24-4283-B8E9-A4CE8D8553BE}" type="slidenum">
              <a:rPr lang="zh-CN" altLang="en-US" smtClean="0"/>
              <a:t>10</a:t>
            </a:fld>
            <a:endParaRPr lang="zh-CN" altLang="en-US"/>
          </a:p>
        </p:txBody>
      </p:sp>
    </p:spTree>
    <p:extLst>
      <p:ext uri="{BB962C8B-B14F-4D97-AF65-F5344CB8AC3E}">
        <p14:creationId xmlns:p14="http://schemas.microsoft.com/office/powerpoint/2010/main" val="8465344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pic>
        <p:nvPicPr>
          <p:cNvPr id="16" name="图片 15" descr="图片包含 椅子, 桌子, 键盘, 房间&#10;&#10;描述已自动生成">
            <a:extLst>
              <a:ext uri="{FF2B5EF4-FFF2-40B4-BE49-F238E27FC236}">
                <a16:creationId xmlns:a16="http://schemas.microsoft.com/office/drawing/2014/main" id="{E218E529-4F2B-3FA6-EEB0-E3414FDD2C43}"/>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897224" y="0"/>
            <a:ext cx="10294776" cy="6858000"/>
          </a:xfrm>
          <a:prstGeom prst="rect">
            <a:avLst/>
          </a:prstGeom>
        </p:spPr>
      </p:pic>
      <p:sp>
        <p:nvSpPr>
          <p:cNvPr id="3" name="矩形 2">
            <a:extLst>
              <a:ext uri="{FF2B5EF4-FFF2-40B4-BE49-F238E27FC236}">
                <a16:creationId xmlns:a16="http://schemas.microsoft.com/office/drawing/2014/main" id="{3770F1FD-A1DB-9AF4-17E2-DAA5AE3AB464}"/>
              </a:ext>
            </a:extLst>
          </p:cNvPr>
          <p:cNvSpPr/>
          <p:nvPr userDrawn="1"/>
        </p:nvSpPr>
        <p:spPr>
          <a:xfrm>
            <a:off x="0" y="0"/>
            <a:ext cx="12192000" cy="6858000"/>
          </a:xfrm>
          <a:prstGeom prst="rect">
            <a:avLst/>
          </a:prstGeom>
          <a:gradFill flip="none" rotWithShape="1">
            <a:gsLst>
              <a:gs pos="0">
                <a:schemeClr val="accent1"/>
              </a:gs>
              <a:gs pos="91000">
                <a:schemeClr val="accent1">
                  <a:lumMod val="75000"/>
                  <a:alpha val="78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任意多边形: 形状 3">
            <a:extLst>
              <a:ext uri="{FF2B5EF4-FFF2-40B4-BE49-F238E27FC236}">
                <a16:creationId xmlns:a16="http://schemas.microsoft.com/office/drawing/2014/main" id="{646303B2-611C-AC01-FF55-C5F503C6B501}"/>
              </a:ext>
            </a:extLst>
          </p:cNvPr>
          <p:cNvSpPr/>
          <p:nvPr userDrawn="1"/>
        </p:nvSpPr>
        <p:spPr>
          <a:xfrm>
            <a:off x="9358884" y="4021172"/>
            <a:ext cx="2833116" cy="2836829"/>
          </a:xfrm>
          <a:custGeom>
            <a:avLst/>
            <a:gdLst>
              <a:gd name="connsiteX0" fmla="*/ 2833116 w 2833116"/>
              <a:gd name="connsiteY0" fmla="*/ 0 h 2836829"/>
              <a:gd name="connsiteX1" fmla="*/ 2833116 w 2833116"/>
              <a:gd name="connsiteY1" fmla="*/ 2836829 h 2836829"/>
              <a:gd name="connsiteX2" fmla="*/ 0 w 2833116"/>
              <a:gd name="connsiteY2" fmla="*/ 2836829 h 2836829"/>
              <a:gd name="connsiteX3" fmla="*/ 21827 w 2833116"/>
              <a:gd name="connsiteY3" fmla="*/ 2693812 h 2836829"/>
              <a:gd name="connsiteX4" fmla="*/ 2690099 w 2833116"/>
              <a:gd name="connsiteY4" fmla="*/ 25540 h 2836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3116" h="2836829">
                <a:moveTo>
                  <a:pt x="2833116" y="0"/>
                </a:moveTo>
                <a:lnTo>
                  <a:pt x="2833116" y="2836829"/>
                </a:lnTo>
                <a:lnTo>
                  <a:pt x="0" y="2836829"/>
                </a:lnTo>
                <a:lnTo>
                  <a:pt x="21827" y="2693812"/>
                </a:lnTo>
                <a:cubicBezTo>
                  <a:pt x="295891" y="1354495"/>
                  <a:pt x="1350781" y="299605"/>
                  <a:pt x="2690099" y="25540"/>
                </a:cubicBezTo>
                <a:close/>
              </a:path>
            </a:pathLst>
          </a:custGeom>
          <a:solidFill>
            <a:schemeClr val="accent3">
              <a:alpha val="34000"/>
            </a:schemeClr>
          </a:solidFill>
          <a:ln>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 name="椭圆 4">
            <a:extLst>
              <a:ext uri="{FF2B5EF4-FFF2-40B4-BE49-F238E27FC236}">
                <a16:creationId xmlns:a16="http://schemas.microsoft.com/office/drawing/2014/main" id="{981B92FA-AA24-7902-EF0D-CECB16F1AD7F}"/>
              </a:ext>
            </a:extLst>
          </p:cNvPr>
          <p:cNvSpPr/>
          <p:nvPr userDrawn="1"/>
        </p:nvSpPr>
        <p:spPr>
          <a:xfrm>
            <a:off x="789363" y="1865074"/>
            <a:ext cx="648238" cy="64823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4D29BB5E-C83F-38B3-B073-FADDBDBE7B05}"/>
              </a:ext>
            </a:extLst>
          </p:cNvPr>
          <p:cNvSpPr txBox="1"/>
          <p:nvPr userDrawn="1"/>
        </p:nvSpPr>
        <p:spPr>
          <a:xfrm>
            <a:off x="622300" y="977900"/>
            <a:ext cx="1541386" cy="307777"/>
          </a:xfrm>
          <a:prstGeom prst="rect">
            <a:avLst/>
          </a:prstGeom>
          <a:noFill/>
        </p:spPr>
        <p:txBody>
          <a:bodyPr wrap="square" lIns="0" tIns="0" rIns="0" bIns="0" rtlCol="0">
            <a:spAutoFit/>
          </a:bodyPr>
          <a:lstStyle/>
          <a:p>
            <a:r>
              <a:rPr lang="en-US" altLang="zh-CN" sz="2000" dirty="0">
                <a:solidFill>
                  <a:schemeClr val="bg1"/>
                </a:solidFill>
                <a:ea typeface="+mj-ea"/>
              </a:rPr>
              <a:t>YOUR LOGO</a:t>
            </a:r>
            <a:endParaRPr lang="zh-CN" altLang="en-US" sz="2000" dirty="0">
              <a:solidFill>
                <a:schemeClr val="bg1"/>
              </a:solidFill>
              <a:ea typeface="+mj-ea"/>
            </a:endParaRPr>
          </a:p>
        </p:txBody>
      </p:sp>
      <p:sp>
        <p:nvSpPr>
          <p:cNvPr id="10" name="矩形: 圆角 9">
            <a:extLst>
              <a:ext uri="{FF2B5EF4-FFF2-40B4-BE49-F238E27FC236}">
                <a16:creationId xmlns:a16="http://schemas.microsoft.com/office/drawing/2014/main" id="{34DB1707-5CC3-ED49-5CB3-4EB6B566C54D}"/>
              </a:ext>
            </a:extLst>
          </p:cNvPr>
          <p:cNvSpPr/>
          <p:nvPr/>
        </p:nvSpPr>
        <p:spPr>
          <a:xfrm>
            <a:off x="3235383" y="4040796"/>
            <a:ext cx="2538223" cy="430887"/>
          </a:xfrm>
          <a:prstGeom prst="roundRect">
            <a:avLst>
              <a:gd name="adj" fmla="val 50000"/>
            </a:avLst>
          </a:prstGeom>
          <a:solidFill>
            <a:schemeClr val="accent3">
              <a:alpha val="33000"/>
            </a:schemeClr>
          </a:solidFill>
          <a:ln>
            <a:solidFill>
              <a:schemeClr val="bg1">
                <a:alpha val="4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形状 14">
            <a:extLst>
              <a:ext uri="{FF2B5EF4-FFF2-40B4-BE49-F238E27FC236}">
                <a16:creationId xmlns:a16="http://schemas.microsoft.com/office/drawing/2014/main" id="{09A155DF-D571-CC61-CAA4-2741EBBD2582}"/>
              </a:ext>
            </a:extLst>
          </p:cNvPr>
          <p:cNvSpPr/>
          <p:nvPr userDrawn="1"/>
        </p:nvSpPr>
        <p:spPr>
          <a:xfrm>
            <a:off x="9912654" y="4578654"/>
            <a:ext cx="2279347" cy="2279347"/>
          </a:xfrm>
          <a:custGeom>
            <a:avLst/>
            <a:gdLst>
              <a:gd name="connsiteX0" fmla="*/ 2279347 w 2279347"/>
              <a:gd name="connsiteY0" fmla="*/ 0 h 2279347"/>
              <a:gd name="connsiteX1" fmla="*/ 2279347 w 2279347"/>
              <a:gd name="connsiteY1" fmla="*/ 2279347 h 2279347"/>
              <a:gd name="connsiteX2" fmla="*/ 0 w 2279347"/>
              <a:gd name="connsiteY2" fmla="*/ 2279347 h 2279347"/>
              <a:gd name="connsiteX3" fmla="*/ 4970 w 2279347"/>
              <a:gd name="connsiteY3" fmla="*/ 2246781 h 2279347"/>
              <a:gd name="connsiteX4" fmla="*/ 2246780 w 2279347"/>
              <a:gd name="connsiteY4" fmla="*/ 4970 h 22793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9347" h="2279347">
                <a:moveTo>
                  <a:pt x="2279347" y="0"/>
                </a:moveTo>
                <a:lnTo>
                  <a:pt x="2279347" y="2279347"/>
                </a:lnTo>
                <a:lnTo>
                  <a:pt x="0" y="2279347"/>
                </a:lnTo>
                <a:lnTo>
                  <a:pt x="4970" y="2246781"/>
                </a:lnTo>
                <a:cubicBezTo>
                  <a:pt x="235231" y="1121522"/>
                  <a:pt x="1121521" y="235231"/>
                  <a:pt x="2246780" y="4970"/>
                </a:cubicBezTo>
                <a:close/>
              </a:path>
            </a:pathLst>
          </a:custGeom>
          <a:solidFill>
            <a:schemeClr val="accent3">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文本占位符 19">
            <a:extLst>
              <a:ext uri="{FF2B5EF4-FFF2-40B4-BE49-F238E27FC236}">
                <a16:creationId xmlns:a16="http://schemas.microsoft.com/office/drawing/2014/main" id="{ADCD4977-9064-CEEF-6004-859AF43DC2C3}"/>
              </a:ext>
            </a:extLst>
          </p:cNvPr>
          <p:cNvSpPr>
            <a:spLocks noGrp="1"/>
          </p:cNvSpPr>
          <p:nvPr userDrawn="1">
            <p:ph type="body" sz="quarter" idx="11" hasCustomPrompt="1"/>
          </p:nvPr>
        </p:nvSpPr>
        <p:spPr>
          <a:xfrm>
            <a:off x="550767" y="3263513"/>
            <a:ext cx="11056302" cy="400110"/>
          </a:xfrm>
          <a:noFill/>
        </p:spPr>
        <p:txBody>
          <a:bodyPr wrap="square" lIns="0" tIns="0" rIns="0" bIns="0" rtlCol="0">
            <a:spAutoFit/>
          </a:bodyPr>
          <a:lstStyle>
            <a:lvl1pPr marL="0" indent="0" algn="ctr">
              <a:lnSpc>
                <a:spcPct val="100000"/>
              </a:lnSpc>
              <a:spcBef>
                <a:spcPts val="0"/>
              </a:spcBef>
              <a:buNone/>
              <a:defRPr lang="zh-CN" altLang="en-US" sz="2600" dirty="0" smtClean="0">
                <a:solidFill>
                  <a:schemeClr val="bg1"/>
                </a:solidFill>
                <a:ea typeface="+mj-ea"/>
              </a:defRPr>
            </a:lvl1pPr>
          </a:lstStyle>
          <a:p>
            <a:pPr algn="ctr"/>
            <a:r>
              <a:rPr lang="en-US" altLang="zh-CN" sz="2600" dirty="0">
                <a:solidFill>
                  <a:schemeClr val="bg1"/>
                </a:solidFill>
                <a:ea typeface="+mj-ea"/>
              </a:rPr>
              <a:t>BUSINESS EDUCATION AND TRAINING RESULTS REPORT</a:t>
            </a:r>
            <a:endParaRPr lang="zh-CN" altLang="en-US" sz="2600" dirty="0">
              <a:solidFill>
                <a:schemeClr val="bg1"/>
              </a:solidFill>
              <a:ea typeface="+mj-ea"/>
            </a:endParaRPr>
          </a:p>
        </p:txBody>
      </p:sp>
      <p:sp>
        <p:nvSpPr>
          <p:cNvPr id="23" name="文本占位符 22">
            <a:extLst>
              <a:ext uri="{FF2B5EF4-FFF2-40B4-BE49-F238E27FC236}">
                <a16:creationId xmlns:a16="http://schemas.microsoft.com/office/drawing/2014/main" id="{99E659AF-6D83-ED30-3158-C7136924A3D3}"/>
              </a:ext>
            </a:extLst>
          </p:cNvPr>
          <p:cNvSpPr>
            <a:spLocks noGrp="1"/>
          </p:cNvSpPr>
          <p:nvPr userDrawn="1">
            <p:ph type="body" sz="quarter" idx="12" hasCustomPrompt="1"/>
          </p:nvPr>
        </p:nvSpPr>
        <p:spPr>
          <a:xfrm>
            <a:off x="3506115" y="4056184"/>
            <a:ext cx="1996758" cy="400110"/>
          </a:xfrm>
          <a:noFill/>
        </p:spPr>
        <p:txBody>
          <a:bodyPr wrap="square" lIns="0" tIns="0" rIns="0" bIns="0" rtlCol="0">
            <a:spAutoFit/>
          </a:bodyPr>
          <a:lstStyle>
            <a:lvl1pPr marL="0" indent="0" algn="ctr">
              <a:lnSpc>
                <a:spcPct val="100000"/>
              </a:lnSpc>
              <a:spcBef>
                <a:spcPts val="0"/>
              </a:spcBef>
              <a:buNone/>
              <a:defRPr lang="zh-CN" altLang="en-US" sz="2600" dirty="0" smtClean="0">
                <a:solidFill>
                  <a:schemeClr val="bg1"/>
                </a:solidFill>
                <a:ea typeface="+mj-ea"/>
              </a:defRPr>
            </a:lvl1pPr>
          </a:lstStyle>
          <a:p>
            <a:r>
              <a:rPr lang="zh-CN" altLang="en-US" sz="2600" dirty="0">
                <a:solidFill>
                  <a:schemeClr val="bg1"/>
                </a:solidFill>
                <a:ea typeface="+mj-ea"/>
              </a:rPr>
              <a:t>汇报人：</a:t>
            </a:r>
            <a:r>
              <a:rPr lang="en-US" altLang="zh-CN" sz="2600" dirty="0">
                <a:solidFill>
                  <a:schemeClr val="bg1"/>
                </a:solidFill>
                <a:ea typeface="+mj-ea"/>
              </a:rPr>
              <a:t>XXX</a:t>
            </a:r>
            <a:endParaRPr lang="zh-CN" altLang="en-US" sz="2600" dirty="0">
              <a:solidFill>
                <a:schemeClr val="bg1"/>
              </a:solidFill>
              <a:ea typeface="+mj-ea"/>
            </a:endParaRPr>
          </a:p>
        </p:txBody>
      </p:sp>
      <p:sp>
        <p:nvSpPr>
          <p:cNvPr id="24" name="矩形: 圆角 23">
            <a:extLst>
              <a:ext uri="{FF2B5EF4-FFF2-40B4-BE49-F238E27FC236}">
                <a16:creationId xmlns:a16="http://schemas.microsoft.com/office/drawing/2014/main" id="{7DCF74C2-F730-8D2B-EEC7-9FBAB0B9D618}"/>
              </a:ext>
            </a:extLst>
          </p:cNvPr>
          <p:cNvSpPr/>
          <p:nvPr userDrawn="1"/>
        </p:nvSpPr>
        <p:spPr>
          <a:xfrm>
            <a:off x="6413305" y="4040796"/>
            <a:ext cx="2538223" cy="430887"/>
          </a:xfrm>
          <a:prstGeom prst="roundRect">
            <a:avLst>
              <a:gd name="adj" fmla="val 50000"/>
            </a:avLst>
          </a:prstGeom>
          <a:solidFill>
            <a:schemeClr val="accent3">
              <a:alpha val="33000"/>
            </a:schemeClr>
          </a:solidFill>
          <a:ln>
            <a:solidFill>
              <a:schemeClr val="bg1">
                <a:alpha val="4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占位符 22">
            <a:extLst>
              <a:ext uri="{FF2B5EF4-FFF2-40B4-BE49-F238E27FC236}">
                <a16:creationId xmlns:a16="http://schemas.microsoft.com/office/drawing/2014/main" id="{CB8FDE6D-89AC-7E3A-0D6C-4087DC6440D5}"/>
              </a:ext>
            </a:extLst>
          </p:cNvPr>
          <p:cNvSpPr>
            <a:spLocks noGrp="1"/>
          </p:cNvSpPr>
          <p:nvPr>
            <p:ph type="body" sz="quarter" idx="13" hasCustomPrompt="1"/>
          </p:nvPr>
        </p:nvSpPr>
        <p:spPr>
          <a:xfrm>
            <a:off x="6684037" y="4056184"/>
            <a:ext cx="1996758" cy="400110"/>
          </a:xfrm>
          <a:noFill/>
        </p:spPr>
        <p:txBody>
          <a:bodyPr wrap="square" lIns="0" tIns="0" rIns="0" bIns="0" rtlCol="0">
            <a:spAutoFit/>
          </a:bodyPr>
          <a:lstStyle>
            <a:lvl1pPr marL="0" indent="0" algn="ctr">
              <a:lnSpc>
                <a:spcPct val="100000"/>
              </a:lnSpc>
              <a:spcBef>
                <a:spcPts val="0"/>
              </a:spcBef>
              <a:buNone/>
              <a:defRPr lang="zh-CN" altLang="en-US" sz="2600" dirty="0" smtClean="0">
                <a:solidFill>
                  <a:schemeClr val="bg1"/>
                </a:solidFill>
                <a:ea typeface="+mj-ea"/>
              </a:defRPr>
            </a:lvl1pPr>
          </a:lstStyle>
          <a:p>
            <a:r>
              <a:rPr lang="zh-CN" altLang="en-US" sz="2600" dirty="0">
                <a:solidFill>
                  <a:schemeClr val="bg1"/>
                </a:solidFill>
                <a:ea typeface="+mj-ea"/>
              </a:rPr>
              <a:t>部门：</a:t>
            </a:r>
            <a:r>
              <a:rPr lang="en-US" altLang="zh-CN" sz="2600" dirty="0">
                <a:solidFill>
                  <a:schemeClr val="bg1"/>
                </a:solidFill>
                <a:ea typeface="+mj-ea"/>
              </a:rPr>
              <a:t>XXX</a:t>
            </a:r>
            <a:endParaRPr lang="zh-CN" altLang="en-US" sz="2600" dirty="0">
              <a:solidFill>
                <a:schemeClr val="bg1"/>
              </a:solidFill>
              <a:ea typeface="+mj-ea"/>
            </a:endParaRPr>
          </a:p>
        </p:txBody>
      </p:sp>
      <p:sp>
        <p:nvSpPr>
          <p:cNvPr id="9" name="文本占位符 8">
            <a:extLst>
              <a:ext uri="{FF2B5EF4-FFF2-40B4-BE49-F238E27FC236}">
                <a16:creationId xmlns:a16="http://schemas.microsoft.com/office/drawing/2014/main" id="{4EA44B6B-5E0B-D794-7547-8BF7C203CEC7}"/>
              </a:ext>
            </a:extLst>
          </p:cNvPr>
          <p:cNvSpPr>
            <a:spLocks noGrp="1"/>
          </p:cNvSpPr>
          <p:nvPr>
            <p:ph type="body" sz="quarter" idx="14" hasCustomPrompt="1"/>
          </p:nvPr>
        </p:nvSpPr>
        <p:spPr>
          <a:xfrm>
            <a:off x="966391" y="1868873"/>
            <a:ext cx="10259219" cy="1231106"/>
          </a:xfrm>
          <a:noFill/>
        </p:spPr>
        <p:txBody>
          <a:bodyPr wrap="none" lIns="0" tIns="0" rIns="0" bIns="0" rtlCol="0">
            <a:spAutoFit/>
          </a:bodyPr>
          <a:lstStyle>
            <a:lvl1pPr marL="0" indent="0">
              <a:lnSpc>
                <a:spcPct val="100000"/>
              </a:lnSpc>
              <a:spcBef>
                <a:spcPts val="0"/>
              </a:spcBef>
              <a:buNone/>
              <a:defRPr lang="zh-CN" altLang="en-US" sz="8000" b="1" smtClean="0">
                <a:ln w="38100">
                  <a:noFill/>
                </a:ln>
                <a:solidFill>
                  <a:schemeClr val="bg1"/>
                </a:solidFill>
                <a:latin typeface="+mj-ea"/>
                <a:ea typeface="+mj-ea"/>
              </a:defRPr>
            </a:lvl1pPr>
            <a:lvl2pPr marL="228600" indent="0">
              <a:buNone/>
              <a:defRPr lang="zh-CN" altLang="en-US" sz="1800" smtClean="0"/>
            </a:lvl2pPr>
            <a:lvl3pPr>
              <a:defRPr lang="zh-CN" altLang="en-US" sz="1800" smtClean="0"/>
            </a:lvl3pPr>
            <a:lvl4pPr>
              <a:defRPr lang="zh-CN" altLang="en-US" smtClean="0"/>
            </a:lvl4pPr>
            <a:lvl5pPr>
              <a:defRPr lang="zh-CN" altLang="en-US"/>
            </a:lvl5pPr>
          </a:lstStyle>
          <a:p>
            <a:pPr algn="ctr"/>
            <a:r>
              <a:rPr lang="zh-CN" altLang="en-US" sz="8000" b="1" dirty="0">
                <a:ln w="38100">
                  <a:noFill/>
                </a:ln>
                <a:solidFill>
                  <a:schemeClr val="bg1"/>
                </a:solidFill>
                <a:latin typeface="+mj-ea"/>
                <a:ea typeface="+mj-ea"/>
              </a:rPr>
              <a:t>商务教育培训成果汇报</a:t>
            </a:r>
          </a:p>
        </p:txBody>
      </p:sp>
    </p:spTree>
    <p:extLst>
      <p:ext uri="{BB962C8B-B14F-4D97-AF65-F5344CB8AC3E}">
        <p14:creationId xmlns:p14="http://schemas.microsoft.com/office/powerpoint/2010/main" val="12141873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2" name="图片 1" descr="城堡的建筑&#10;&#10;描述已自动生成">
            <a:extLst>
              <a:ext uri="{FF2B5EF4-FFF2-40B4-BE49-F238E27FC236}">
                <a16:creationId xmlns:a16="http://schemas.microsoft.com/office/drawing/2014/main" id="{9B46E792-EFFC-9D52-BC01-F5D71CED09D0}"/>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3649476"/>
          </a:xfrm>
          <a:prstGeom prst="rect">
            <a:avLst/>
          </a:prstGeom>
        </p:spPr>
      </p:pic>
      <p:sp>
        <p:nvSpPr>
          <p:cNvPr id="3" name="矩形 2">
            <a:extLst>
              <a:ext uri="{FF2B5EF4-FFF2-40B4-BE49-F238E27FC236}">
                <a16:creationId xmlns:a16="http://schemas.microsoft.com/office/drawing/2014/main" id="{671F8811-D838-9DE8-1965-C3C5FB79C218}"/>
              </a:ext>
            </a:extLst>
          </p:cNvPr>
          <p:cNvSpPr/>
          <p:nvPr userDrawn="1"/>
        </p:nvSpPr>
        <p:spPr>
          <a:xfrm>
            <a:off x="0" y="0"/>
            <a:ext cx="12192000" cy="3649476"/>
          </a:xfrm>
          <a:prstGeom prst="rect">
            <a:avLst/>
          </a:prstGeom>
          <a:gradFill flip="none" rotWithShape="1">
            <a:gsLst>
              <a:gs pos="0">
                <a:schemeClr val="accent1"/>
              </a:gs>
              <a:gs pos="91000">
                <a:schemeClr val="accent1">
                  <a:lumMod val="75000"/>
                  <a:alpha val="78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4" name="组合 3">
            <a:extLst>
              <a:ext uri="{FF2B5EF4-FFF2-40B4-BE49-F238E27FC236}">
                <a16:creationId xmlns:a16="http://schemas.microsoft.com/office/drawing/2014/main" id="{CFF290AC-51B6-05EF-7508-93001EC3C4BD}"/>
              </a:ext>
            </a:extLst>
          </p:cNvPr>
          <p:cNvGrpSpPr/>
          <p:nvPr userDrawn="1"/>
        </p:nvGrpSpPr>
        <p:grpSpPr>
          <a:xfrm>
            <a:off x="5098532" y="1316325"/>
            <a:ext cx="1994936" cy="1253873"/>
            <a:chOff x="5098532" y="808077"/>
            <a:chExt cx="1994936" cy="1253873"/>
          </a:xfrm>
        </p:grpSpPr>
        <p:sp>
          <p:nvSpPr>
            <p:cNvPr id="5" name="文本框 4">
              <a:extLst>
                <a:ext uri="{FF2B5EF4-FFF2-40B4-BE49-F238E27FC236}">
                  <a16:creationId xmlns:a16="http://schemas.microsoft.com/office/drawing/2014/main" id="{64161A90-CD0A-6700-F809-6831B7104EDB}"/>
                </a:ext>
              </a:extLst>
            </p:cNvPr>
            <p:cNvSpPr txBox="1"/>
            <p:nvPr/>
          </p:nvSpPr>
          <p:spPr>
            <a:xfrm>
              <a:off x="5098532" y="1631063"/>
              <a:ext cx="1994936" cy="430887"/>
            </a:xfrm>
            <a:prstGeom prst="rect">
              <a:avLst/>
            </a:prstGeom>
            <a:noFill/>
          </p:spPr>
          <p:txBody>
            <a:bodyPr wrap="square" lIns="0" tIns="0" rIns="0" bIns="0" rtlCol="0">
              <a:spAutoFit/>
            </a:bodyPr>
            <a:lstStyle/>
            <a:p>
              <a:r>
                <a:rPr lang="en-US" altLang="zh-CN" sz="2800" dirty="0">
                  <a:solidFill>
                    <a:schemeClr val="bg1"/>
                  </a:solidFill>
                  <a:ea typeface="+mj-ea"/>
                </a:rPr>
                <a:t>CONTENTS</a:t>
              </a:r>
              <a:endParaRPr lang="zh-CN" altLang="en-US" sz="2800" dirty="0">
                <a:solidFill>
                  <a:schemeClr val="bg1"/>
                </a:solidFill>
                <a:ea typeface="+mj-ea"/>
              </a:endParaRPr>
            </a:p>
          </p:txBody>
        </p:sp>
        <p:sp>
          <p:nvSpPr>
            <p:cNvPr id="6" name="文本框 5">
              <a:extLst>
                <a:ext uri="{FF2B5EF4-FFF2-40B4-BE49-F238E27FC236}">
                  <a16:creationId xmlns:a16="http://schemas.microsoft.com/office/drawing/2014/main" id="{4C2D4C20-D512-2622-EED0-C191D9E8FC7A}"/>
                </a:ext>
              </a:extLst>
            </p:cNvPr>
            <p:cNvSpPr txBox="1"/>
            <p:nvPr/>
          </p:nvSpPr>
          <p:spPr>
            <a:xfrm>
              <a:off x="5531743" y="808077"/>
              <a:ext cx="1128514" cy="677108"/>
            </a:xfrm>
            <a:prstGeom prst="rect">
              <a:avLst/>
            </a:prstGeom>
            <a:noFill/>
          </p:spPr>
          <p:txBody>
            <a:bodyPr wrap="none" lIns="0" tIns="0" rIns="0" bIns="0" rtlCol="0">
              <a:spAutoFit/>
            </a:bodyPr>
            <a:lstStyle/>
            <a:p>
              <a:r>
                <a:rPr lang="zh-CN" altLang="en-US" sz="4400" b="1" dirty="0">
                  <a:solidFill>
                    <a:schemeClr val="bg1"/>
                  </a:solidFill>
                  <a:latin typeface="+mj-ea"/>
                  <a:ea typeface="+mj-ea"/>
                </a:rPr>
                <a:t>目录</a:t>
              </a:r>
            </a:p>
          </p:txBody>
        </p:sp>
        <p:cxnSp>
          <p:nvCxnSpPr>
            <p:cNvPr id="7" name="直接连接符 6">
              <a:extLst>
                <a:ext uri="{FF2B5EF4-FFF2-40B4-BE49-F238E27FC236}">
                  <a16:creationId xmlns:a16="http://schemas.microsoft.com/office/drawing/2014/main" id="{E482D44F-CF3A-C2BF-3201-768F17459258}"/>
                </a:ext>
              </a:extLst>
            </p:cNvPr>
            <p:cNvCxnSpPr>
              <a:cxnSpLocks/>
            </p:cNvCxnSpPr>
            <p:nvPr/>
          </p:nvCxnSpPr>
          <p:spPr>
            <a:xfrm>
              <a:off x="5750894" y="1543605"/>
              <a:ext cx="690213" cy="0"/>
            </a:xfrm>
            <a:prstGeom prst="line">
              <a:avLst/>
            </a:prstGeom>
            <a:ln w="38100" cap="rnd">
              <a:solidFill>
                <a:schemeClr val="accent3"/>
              </a:solidFill>
              <a:round/>
            </a:ln>
          </p:spPr>
          <p:style>
            <a:lnRef idx="1">
              <a:schemeClr val="accent1"/>
            </a:lnRef>
            <a:fillRef idx="0">
              <a:schemeClr val="accent1"/>
            </a:fillRef>
            <a:effectRef idx="0">
              <a:schemeClr val="accent1"/>
            </a:effectRef>
            <a:fontRef idx="minor">
              <a:schemeClr val="tx1"/>
            </a:fontRef>
          </p:style>
        </p:cxnSp>
      </p:grpSp>
      <p:grpSp>
        <p:nvGrpSpPr>
          <p:cNvPr id="9" name="组合 8">
            <a:extLst>
              <a:ext uri="{FF2B5EF4-FFF2-40B4-BE49-F238E27FC236}">
                <a16:creationId xmlns:a16="http://schemas.microsoft.com/office/drawing/2014/main" id="{BDA717C3-80D0-1717-C5BD-E2F0C575085C}"/>
              </a:ext>
            </a:extLst>
          </p:cNvPr>
          <p:cNvGrpSpPr/>
          <p:nvPr/>
        </p:nvGrpSpPr>
        <p:grpSpPr>
          <a:xfrm>
            <a:off x="1009432" y="3002280"/>
            <a:ext cx="1380172" cy="1380172"/>
            <a:chOff x="1219200" y="3002280"/>
            <a:chExt cx="1380172" cy="1380172"/>
          </a:xfrm>
        </p:grpSpPr>
        <p:sp>
          <p:nvSpPr>
            <p:cNvPr id="13" name="椭圆 12">
              <a:extLst>
                <a:ext uri="{FF2B5EF4-FFF2-40B4-BE49-F238E27FC236}">
                  <a16:creationId xmlns:a16="http://schemas.microsoft.com/office/drawing/2014/main" id="{73E086B0-95F5-9767-D8D3-0F4DFE3FE48D}"/>
                </a:ext>
              </a:extLst>
            </p:cNvPr>
            <p:cNvSpPr/>
            <p:nvPr/>
          </p:nvSpPr>
          <p:spPr>
            <a:xfrm>
              <a:off x="1219200" y="3002280"/>
              <a:ext cx="1380172" cy="1380172"/>
            </a:xfrm>
            <a:prstGeom prst="ellipse">
              <a:avLst/>
            </a:prstGeom>
            <a:solidFill>
              <a:schemeClr val="bg1"/>
            </a:solidFill>
            <a:effectLst>
              <a:outerShdw blurRad="3683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a16="http://schemas.microsoft.com/office/drawing/2014/main" id="{77199C04-6B7F-5B0F-9E85-BFEA6653FBE5}"/>
                </a:ext>
              </a:extLst>
            </p:cNvPr>
            <p:cNvGrpSpPr/>
            <p:nvPr/>
          </p:nvGrpSpPr>
          <p:grpSpPr>
            <a:xfrm>
              <a:off x="1373687" y="3322998"/>
              <a:ext cx="1071198" cy="738736"/>
              <a:chOff x="1373687" y="3246536"/>
              <a:chExt cx="1071198" cy="738736"/>
            </a:xfrm>
          </p:grpSpPr>
          <p:sp>
            <p:nvSpPr>
              <p:cNvPr id="15" name="文本框 14">
                <a:extLst>
                  <a:ext uri="{FF2B5EF4-FFF2-40B4-BE49-F238E27FC236}">
                    <a16:creationId xmlns:a16="http://schemas.microsoft.com/office/drawing/2014/main" id="{36FCC96A-C9C1-78D7-B04F-A063841588E7}"/>
                  </a:ext>
                </a:extLst>
              </p:cNvPr>
              <p:cNvSpPr txBox="1"/>
              <p:nvPr/>
            </p:nvSpPr>
            <p:spPr>
              <a:xfrm>
                <a:off x="1586079" y="3246536"/>
                <a:ext cx="646415" cy="553998"/>
              </a:xfrm>
              <a:prstGeom prst="rect">
                <a:avLst/>
              </a:prstGeom>
              <a:noFill/>
            </p:spPr>
            <p:txBody>
              <a:bodyPr wrap="square" lIns="0" tIns="0" rIns="0" bIns="0" rtlCol="0">
                <a:spAutoFit/>
              </a:bodyPr>
              <a:lstStyle/>
              <a:p>
                <a:pPr algn="ctr"/>
                <a:r>
                  <a:rPr lang="en-US" altLang="zh-CN" sz="3600" b="1" dirty="0">
                    <a:solidFill>
                      <a:schemeClr val="accent1"/>
                    </a:solidFill>
                    <a:latin typeface="+mj-ea"/>
                    <a:ea typeface="+mj-ea"/>
                  </a:rPr>
                  <a:t>01</a:t>
                </a:r>
                <a:endParaRPr lang="zh-CN" altLang="en-US" sz="3600" b="1" dirty="0">
                  <a:solidFill>
                    <a:schemeClr val="accent1"/>
                  </a:solidFill>
                  <a:latin typeface="+mj-ea"/>
                  <a:ea typeface="+mj-ea"/>
                </a:endParaRPr>
              </a:p>
            </p:txBody>
          </p:sp>
          <p:sp>
            <p:nvSpPr>
              <p:cNvPr id="16" name="文本框 15">
                <a:extLst>
                  <a:ext uri="{FF2B5EF4-FFF2-40B4-BE49-F238E27FC236}">
                    <a16:creationId xmlns:a16="http://schemas.microsoft.com/office/drawing/2014/main" id="{F26166A7-A8CF-CD8F-2320-82B2C6E087DD}"/>
                  </a:ext>
                </a:extLst>
              </p:cNvPr>
              <p:cNvSpPr txBox="1"/>
              <p:nvPr/>
            </p:nvSpPr>
            <p:spPr>
              <a:xfrm>
                <a:off x="1373687" y="3739051"/>
                <a:ext cx="1071198" cy="246221"/>
              </a:xfrm>
              <a:prstGeom prst="rect">
                <a:avLst/>
              </a:prstGeom>
              <a:noFill/>
            </p:spPr>
            <p:txBody>
              <a:bodyPr wrap="square" lIns="0" tIns="0" rIns="0" bIns="0" rtlCol="0">
                <a:spAutoFit/>
              </a:bodyPr>
              <a:lstStyle/>
              <a:p>
                <a:pPr algn="ctr"/>
                <a:r>
                  <a:rPr lang="en-US" altLang="zh-CN" sz="1600" dirty="0">
                    <a:solidFill>
                      <a:schemeClr val="bg1">
                        <a:lumMod val="65000"/>
                      </a:schemeClr>
                    </a:solidFill>
                    <a:ea typeface="+mj-ea"/>
                  </a:rPr>
                  <a:t>PART ONE</a:t>
                </a:r>
                <a:endParaRPr lang="zh-CN" altLang="en-US" sz="1600" dirty="0">
                  <a:solidFill>
                    <a:schemeClr val="bg1">
                      <a:lumMod val="65000"/>
                    </a:schemeClr>
                  </a:solidFill>
                  <a:ea typeface="+mj-ea"/>
                </a:endParaRPr>
              </a:p>
            </p:txBody>
          </p:sp>
        </p:grpSp>
      </p:grpSp>
      <p:grpSp>
        <p:nvGrpSpPr>
          <p:cNvPr id="18" name="组合 17">
            <a:extLst>
              <a:ext uri="{FF2B5EF4-FFF2-40B4-BE49-F238E27FC236}">
                <a16:creationId xmlns:a16="http://schemas.microsoft.com/office/drawing/2014/main" id="{8FC04240-7F8D-D0C1-0D8F-33667BB6D843}"/>
              </a:ext>
            </a:extLst>
          </p:cNvPr>
          <p:cNvGrpSpPr/>
          <p:nvPr/>
        </p:nvGrpSpPr>
        <p:grpSpPr>
          <a:xfrm>
            <a:off x="3940420" y="3002280"/>
            <a:ext cx="1380172" cy="1380172"/>
            <a:chOff x="1219200" y="3002280"/>
            <a:chExt cx="1380172" cy="1380172"/>
          </a:xfrm>
        </p:grpSpPr>
        <p:sp>
          <p:nvSpPr>
            <p:cNvPr id="22" name="椭圆 21">
              <a:extLst>
                <a:ext uri="{FF2B5EF4-FFF2-40B4-BE49-F238E27FC236}">
                  <a16:creationId xmlns:a16="http://schemas.microsoft.com/office/drawing/2014/main" id="{7AD42CAF-81B9-9294-AA73-8CE030205D2A}"/>
                </a:ext>
              </a:extLst>
            </p:cNvPr>
            <p:cNvSpPr/>
            <p:nvPr/>
          </p:nvSpPr>
          <p:spPr>
            <a:xfrm>
              <a:off x="1219200" y="3002280"/>
              <a:ext cx="1380172" cy="1380172"/>
            </a:xfrm>
            <a:prstGeom prst="ellipse">
              <a:avLst/>
            </a:prstGeom>
            <a:solidFill>
              <a:schemeClr val="bg1"/>
            </a:solidFill>
            <a:effectLst>
              <a:outerShdw blurRad="3683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a:extLst>
                <a:ext uri="{FF2B5EF4-FFF2-40B4-BE49-F238E27FC236}">
                  <a16:creationId xmlns:a16="http://schemas.microsoft.com/office/drawing/2014/main" id="{C0CDC096-64E9-93FF-A683-3B743636138E}"/>
                </a:ext>
              </a:extLst>
            </p:cNvPr>
            <p:cNvGrpSpPr/>
            <p:nvPr/>
          </p:nvGrpSpPr>
          <p:grpSpPr>
            <a:xfrm>
              <a:off x="1373687" y="3322998"/>
              <a:ext cx="1071198" cy="738736"/>
              <a:chOff x="1373687" y="3246536"/>
              <a:chExt cx="1071198" cy="738736"/>
            </a:xfrm>
          </p:grpSpPr>
          <p:sp>
            <p:nvSpPr>
              <p:cNvPr id="24" name="文本框 23">
                <a:extLst>
                  <a:ext uri="{FF2B5EF4-FFF2-40B4-BE49-F238E27FC236}">
                    <a16:creationId xmlns:a16="http://schemas.microsoft.com/office/drawing/2014/main" id="{F6942E90-3AFB-205E-62E1-3B4554A294ED}"/>
                  </a:ext>
                </a:extLst>
              </p:cNvPr>
              <p:cNvSpPr txBox="1"/>
              <p:nvPr/>
            </p:nvSpPr>
            <p:spPr>
              <a:xfrm>
                <a:off x="1586079" y="3246536"/>
                <a:ext cx="646415" cy="553998"/>
              </a:xfrm>
              <a:prstGeom prst="rect">
                <a:avLst/>
              </a:prstGeom>
              <a:noFill/>
            </p:spPr>
            <p:txBody>
              <a:bodyPr wrap="square" lIns="0" tIns="0" rIns="0" bIns="0" rtlCol="0">
                <a:spAutoFit/>
              </a:bodyPr>
              <a:lstStyle/>
              <a:p>
                <a:pPr algn="ctr"/>
                <a:r>
                  <a:rPr lang="en-US" altLang="zh-CN" sz="3600" b="1" dirty="0">
                    <a:solidFill>
                      <a:schemeClr val="accent1"/>
                    </a:solidFill>
                    <a:latin typeface="+mj-ea"/>
                    <a:ea typeface="+mj-ea"/>
                  </a:rPr>
                  <a:t>02</a:t>
                </a:r>
                <a:endParaRPr lang="zh-CN" altLang="en-US" sz="3600" b="1" dirty="0">
                  <a:solidFill>
                    <a:schemeClr val="accent1"/>
                  </a:solidFill>
                  <a:latin typeface="+mj-ea"/>
                  <a:ea typeface="+mj-ea"/>
                </a:endParaRPr>
              </a:p>
            </p:txBody>
          </p:sp>
          <p:sp>
            <p:nvSpPr>
              <p:cNvPr id="25" name="文本框 24">
                <a:extLst>
                  <a:ext uri="{FF2B5EF4-FFF2-40B4-BE49-F238E27FC236}">
                    <a16:creationId xmlns:a16="http://schemas.microsoft.com/office/drawing/2014/main" id="{A2A3C563-76C3-59E8-9A84-A2B330768270}"/>
                  </a:ext>
                </a:extLst>
              </p:cNvPr>
              <p:cNvSpPr txBox="1"/>
              <p:nvPr/>
            </p:nvSpPr>
            <p:spPr>
              <a:xfrm>
                <a:off x="1373687" y="3739051"/>
                <a:ext cx="1071198" cy="246221"/>
              </a:xfrm>
              <a:prstGeom prst="rect">
                <a:avLst/>
              </a:prstGeom>
              <a:noFill/>
            </p:spPr>
            <p:txBody>
              <a:bodyPr wrap="square" lIns="0" tIns="0" rIns="0" bIns="0" rtlCol="0">
                <a:spAutoFit/>
              </a:bodyPr>
              <a:lstStyle/>
              <a:p>
                <a:pPr algn="ctr"/>
                <a:r>
                  <a:rPr lang="en-US" altLang="zh-CN" sz="1600" dirty="0">
                    <a:solidFill>
                      <a:schemeClr val="bg1">
                        <a:lumMod val="65000"/>
                      </a:schemeClr>
                    </a:solidFill>
                    <a:ea typeface="+mj-ea"/>
                  </a:rPr>
                  <a:t>PART TWO</a:t>
                </a:r>
                <a:endParaRPr lang="zh-CN" altLang="en-US" sz="1600" dirty="0">
                  <a:solidFill>
                    <a:schemeClr val="bg1">
                      <a:lumMod val="65000"/>
                    </a:schemeClr>
                  </a:solidFill>
                  <a:ea typeface="+mj-ea"/>
                </a:endParaRPr>
              </a:p>
            </p:txBody>
          </p:sp>
        </p:grpSp>
      </p:grpSp>
      <p:grpSp>
        <p:nvGrpSpPr>
          <p:cNvPr id="27" name="组合 26">
            <a:extLst>
              <a:ext uri="{FF2B5EF4-FFF2-40B4-BE49-F238E27FC236}">
                <a16:creationId xmlns:a16="http://schemas.microsoft.com/office/drawing/2014/main" id="{9A276B4C-5F9C-32EF-F74A-E16E303B92BB}"/>
              </a:ext>
            </a:extLst>
          </p:cNvPr>
          <p:cNvGrpSpPr/>
          <p:nvPr/>
        </p:nvGrpSpPr>
        <p:grpSpPr>
          <a:xfrm>
            <a:off x="6871408" y="3002280"/>
            <a:ext cx="1380172" cy="1380172"/>
            <a:chOff x="1219200" y="3002280"/>
            <a:chExt cx="1380172" cy="1380172"/>
          </a:xfrm>
        </p:grpSpPr>
        <p:sp>
          <p:nvSpPr>
            <p:cNvPr id="31" name="椭圆 30">
              <a:extLst>
                <a:ext uri="{FF2B5EF4-FFF2-40B4-BE49-F238E27FC236}">
                  <a16:creationId xmlns:a16="http://schemas.microsoft.com/office/drawing/2014/main" id="{BCD3AB16-67D3-1CB1-C72D-3278E20CBDE9}"/>
                </a:ext>
              </a:extLst>
            </p:cNvPr>
            <p:cNvSpPr/>
            <p:nvPr/>
          </p:nvSpPr>
          <p:spPr>
            <a:xfrm>
              <a:off x="1219200" y="3002280"/>
              <a:ext cx="1380172" cy="1380172"/>
            </a:xfrm>
            <a:prstGeom prst="ellipse">
              <a:avLst/>
            </a:prstGeom>
            <a:solidFill>
              <a:schemeClr val="bg1"/>
            </a:solidFill>
            <a:effectLst>
              <a:outerShdw blurRad="3683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a:extLst>
                <a:ext uri="{FF2B5EF4-FFF2-40B4-BE49-F238E27FC236}">
                  <a16:creationId xmlns:a16="http://schemas.microsoft.com/office/drawing/2014/main" id="{90F28D55-F436-F4B5-EC30-FC18F3DC7EE9}"/>
                </a:ext>
              </a:extLst>
            </p:cNvPr>
            <p:cNvGrpSpPr/>
            <p:nvPr/>
          </p:nvGrpSpPr>
          <p:grpSpPr>
            <a:xfrm>
              <a:off x="1219201" y="3322998"/>
              <a:ext cx="1380171" cy="738736"/>
              <a:chOff x="1219201" y="3246536"/>
              <a:chExt cx="1380171" cy="738736"/>
            </a:xfrm>
          </p:grpSpPr>
          <p:sp>
            <p:nvSpPr>
              <p:cNvPr id="33" name="文本框 32">
                <a:extLst>
                  <a:ext uri="{FF2B5EF4-FFF2-40B4-BE49-F238E27FC236}">
                    <a16:creationId xmlns:a16="http://schemas.microsoft.com/office/drawing/2014/main" id="{B94F1AC5-06F6-2F4F-20DD-DBBBF458F2DE}"/>
                  </a:ext>
                </a:extLst>
              </p:cNvPr>
              <p:cNvSpPr txBox="1"/>
              <p:nvPr/>
            </p:nvSpPr>
            <p:spPr>
              <a:xfrm>
                <a:off x="1586079" y="3246536"/>
                <a:ext cx="646415" cy="553998"/>
              </a:xfrm>
              <a:prstGeom prst="rect">
                <a:avLst/>
              </a:prstGeom>
              <a:noFill/>
            </p:spPr>
            <p:txBody>
              <a:bodyPr wrap="square" lIns="0" tIns="0" rIns="0" bIns="0" rtlCol="0">
                <a:spAutoFit/>
              </a:bodyPr>
              <a:lstStyle/>
              <a:p>
                <a:pPr algn="ctr"/>
                <a:r>
                  <a:rPr lang="en-US" altLang="zh-CN" sz="3600" b="1" dirty="0">
                    <a:solidFill>
                      <a:schemeClr val="accent1"/>
                    </a:solidFill>
                    <a:latin typeface="+mj-ea"/>
                    <a:ea typeface="+mj-ea"/>
                  </a:rPr>
                  <a:t>03</a:t>
                </a:r>
                <a:endParaRPr lang="zh-CN" altLang="en-US" sz="3600" b="1" dirty="0">
                  <a:solidFill>
                    <a:schemeClr val="accent1"/>
                  </a:solidFill>
                  <a:latin typeface="+mj-ea"/>
                  <a:ea typeface="+mj-ea"/>
                </a:endParaRPr>
              </a:p>
            </p:txBody>
          </p:sp>
          <p:sp>
            <p:nvSpPr>
              <p:cNvPr id="34" name="文本框 33">
                <a:extLst>
                  <a:ext uri="{FF2B5EF4-FFF2-40B4-BE49-F238E27FC236}">
                    <a16:creationId xmlns:a16="http://schemas.microsoft.com/office/drawing/2014/main" id="{D02E084A-54E4-E0E5-4D5A-55D41A533A9C}"/>
                  </a:ext>
                </a:extLst>
              </p:cNvPr>
              <p:cNvSpPr txBox="1"/>
              <p:nvPr/>
            </p:nvSpPr>
            <p:spPr>
              <a:xfrm>
                <a:off x="1219201" y="3739051"/>
                <a:ext cx="1380171" cy="246221"/>
              </a:xfrm>
              <a:prstGeom prst="rect">
                <a:avLst/>
              </a:prstGeom>
              <a:noFill/>
            </p:spPr>
            <p:txBody>
              <a:bodyPr wrap="square" lIns="0" tIns="0" rIns="0" bIns="0" rtlCol="0">
                <a:spAutoFit/>
              </a:bodyPr>
              <a:lstStyle/>
              <a:p>
                <a:pPr algn="ctr"/>
                <a:r>
                  <a:rPr lang="en-US" altLang="zh-CN" sz="1600" dirty="0">
                    <a:solidFill>
                      <a:schemeClr val="bg1">
                        <a:lumMod val="65000"/>
                      </a:schemeClr>
                    </a:solidFill>
                    <a:ea typeface="+mj-ea"/>
                  </a:rPr>
                  <a:t>PART THREE</a:t>
                </a:r>
                <a:endParaRPr lang="zh-CN" altLang="en-US" sz="1600" dirty="0">
                  <a:solidFill>
                    <a:schemeClr val="bg1">
                      <a:lumMod val="65000"/>
                    </a:schemeClr>
                  </a:solidFill>
                  <a:ea typeface="+mj-ea"/>
                </a:endParaRPr>
              </a:p>
            </p:txBody>
          </p:sp>
        </p:grpSp>
      </p:grpSp>
      <p:grpSp>
        <p:nvGrpSpPr>
          <p:cNvPr id="36" name="组合 35">
            <a:extLst>
              <a:ext uri="{FF2B5EF4-FFF2-40B4-BE49-F238E27FC236}">
                <a16:creationId xmlns:a16="http://schemas.microsoft.com/office/drawing/2014/main" id="{1881A302-302E-EB15-6DA6-6D41C8BA85A9}"/>
              </a:ext>
            </a:extLst>
          </p:cNvPr>
          <p:cNvGrpSpPr/>
          <p:nvPr/>
        </p:nvGrpSpPr>
        <p:grpSpPr>
          <a:xfrm>
            <a:off x="9802396" y="3002280"/>
            <a:ext cx="1380172" cy="1380172"/>
            <a:chOff x="1219200" y="3002280"/>
            <a:chExt cx="1380172" cy="1380172"/>
          </a:xfrm>
        </p:grpSpPr>
        <p:sp>
          <p:nvSpPr>
            <p:cNvPr id="40" name="椭圆 39">
              <a:extLst>
                <a:ext uri="{FF2B5EF4-FFF2-40B4-BE49-F238E27FC236}">
                  <a16:creationId xmlns:a16="http://schemas.microsoft.com/office/drawing/2014/main" id="{8526C4E5-B058-F258-548C-D4272DAE037C}"/>
                </a:ext>
              </a:extLst>
            </p:cNvPr>
            <p:cNvSpPr/>
            <p:nvPr/>
          </p:nvSpPr>
          <p:spPr>
            <a:xfrm>
              <a:off x="1219200" y="3002280"/>
              <a:ext cx="1380172" cy="1380172"/>
            </a:xfrm>
            <a:prstGeom prst="ellipse">
              <a:avLst/>
            </a:prstGeom>
            <a:solidFill>
              <a:schemeClr val="bg1"/>
            </a:solidFill>
            <a:effectLst>
              <a:outerShdw blurRad="3683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1" name="组合 40">
              <a:extLst>
                <a:ext uri="{FF2B5EF4-FFF2-40B4-BE49-F238E27FC236}">
                  <a16:creationId xmlns:a16="http://schemas.microsoft.com/office/drawing/2014/main" id="{509D9B8C-6814-3F9C-B70B-F7E22C447C36}"/>
                </a:ext>
              </a:extLst>
            </p:cNvPr>
            <p:cNvGrpSpPr/>
            <p:nvPr/>
          </p:nvGrpSpPr>
          <p:grpSpPr>
            <a:xfrm>
              <a:off x="1296444" y="3322998"/>
              <a:ext cx="1225685" cy="738736"/>
              <a:chOff x="1296444" y="3246536"/>
              <a:chExt cx="1225685" cy="738736"/>
            </a:xfrm>
          </p:grpSpPr>
          <p:sp>
            <p:nvSpPr>
              <p:cNvPr id="42" name="文本框 41">
                <a:extLst>
                  <a:ext uri="{FF2B5EF4-FFF2-40B4-BE49-F238E27FC236}">
                    <a16:creationId xmlns:a16="http://schemas.microsoft.com/office/drawing/2014/main" id="{C2E7A690-8600-3E3B-9D68-E3FE00A97E4A}"/>
                  </a:ext>
                </a:extLst>
              </p:cNvPr>
              <p:cNvSpPr txBox="1"/>
              <p:nvPr/>
            </p:nvSpPr>
            <p:spPr>
              <a:xfrm>
                <a:off x="1586079" y="3246536"/>
                <a:ext cx="646415" cy="553998"/>
              </a:xfrm>
              <a:prstGeom prst="rect">
                <a:avLst/>
              </a:prstGeom>
              <a:noFill/>
            </p:spPr>
            <p:txBody>
              <a:bodyPr wrap="square" lIns="0" tIns="0" rIns="0" bIns="0" rtlCol="0">
                <a:spAutoFit/>
              </a:bodyPr>
              <a:lstStyle/>
              <a:p>
                <a:pPr algn="ctr"/>
                <a:r>
                  <a:rPr lang="en-US" altLang="zh-CN" sz="3600" b="1" dirty="0">
                    <a:solidFill>
                      <a:schemeClr val="accent1"/>
                    </a:solidFill>
                    <a:latin typeface="+mj-ea"/>
                    <a:ea typeface="+mj-ea"/>
                  </a:rPr>
                  <a:t>04</a:t>
                </a:r>
                <a:endParaRPr lang="zh-CN" altLang="en-US" sz="3600" b="1" dirty="0">
                  <a:solidFill>
                    <a:schemeClr val="accent1"/>
                  </a:solidFill>
                  <a:latin typeface="+mj-ea"/>
                  <a:ea typeface="+mj-ea"/>
                </a:endParaRPr>
              </a:p>
            </p:txBody>
          </p:sp>
          <p:sp>
            <p:nvSpPr>
              <p:cNvPr id="43" name="文本框 42">
                <a:extLst>
                  <a:ext uri="{FF2B5EF4-FFF2-40B4-BE49-F238E27FC236}">
                    <a16:creationId xmlns:a16="http://schemas.microsoft.com/office/drawing/2014/main" id="{06389410-745B-03C9-AE8E-84A20E08D87B}"/>
                  </a:ext>
                </a:extLst>
              </p:cNvPr>
              <p:cNvSpPr txBox="1"/>
              <p:nvPr/>
            </p:nvSpPr>
            <p:spPr>
              <a:xfrm>
                <a:off x="1296444" y="3739051"/>
                <a:ext cx="1225685" cy="246221"/>
              </a:xfrm>
              <a:prstGeom prst="rect">
                <a:avLst/>
              </a:prstGeom>
              <a:noFill/>
            </p:spPr>
            <p:txBody>
              <a:bodyPr wrap="square" lIns="0" tIns="0" rIns="0" bIns="0" rtlCol="0">
                <a:spAutoFit/>
              </a:bodyPr>
              <a:lstStyle/>
              <a:p>
                <a:pPr algn="ctr"/>
                <a:r>
                  <a:rPr lang="en-US" altLang="zh-CN" sz="1600" dirty="0">
                    <a:solidFill>
                      <a:schemeClr val="bg1">
                        <a:lumMod val="65000"/>
                      </a:schemeClr>
                    </a:solidFill>
                    <a:ea typeface="+mj-ea"/>
                  </a:rPr>
                  <a:t>PART FOUR</a:t>
                </a:r>
                <a:endParaRPr lang="zh-CN" altLang="en-US" sz="1600" dirty="0">
                  <a:solidFill>
                    <a:schemeClr val="bg1">
                      <a:lumMod val="65000"/>
                    </a:schemeClr>
                  </a:solidFill>
                  <a:ea typeface="+mj-ea"/>
                </a:endParaRPr>
              </a:p>
            </p:txBody>
          </p:sp>
        </p:grpSp>
      </p:grpSp>
      <p:sp>
        <p:nvSpPr>
          <p:cNvPr id="44" name="矩形 43">
            <a:extLst>
              <a:ext uri="{FF2B5EF4-FFF2-40B4-BE49-F238E27FC236}">
                <a16:creationId xmlns:a16="http://schemas.microsoft.com/office/drawing/2014/main" id="{8D3DAC51-D323-350A-4DC1-F472682BD167}"/>
              </a:ext>
            </a:extLst>
          </p:cNvPr>
          <p:cNvSpPr/>
          <p:nvPr/>
        </p:nvSpPr>
        <p:spPr>
          <a:xfrm>
            <a:off x="0" y="6801182"/>
            <a:ext cx="12192000" cy="56818"/>
          </a:xfrm>
          <a:prstGeom prst="rect">
            <a:avLst/>
          </a:prstGeom>
          <a:gradFill flip="none" rotWithShape="1">
            <a:gsLst>
              <a:gs pos="0">
                <a:schemeClr val="accent1"/>
              </a:gs>
              <a:gs pos="91000">
                <a:schemeClr val="accent1">
                  <a:lumMod val="75000"/>
                  <a:alpha val="78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5" name="文本框 44">
            <a:extLst>
              <a:ext uri="{FF2B5EF4-FFF2-40B4-BE49-F238E27FC236}">
                <a16:creationId xmlns:a16="http://schemas.microsoft.com/office/drawing/2014/main" id="{47FBD575-D7E5-DCC7-4FE6-DA43E1020326}"/>
              </a:ext>
            </a:extLst>
          </p:cNvPr>
          <p:cNvSpPr txBox="1"/>
          <p:nvPr/>
        </p:nvSpPr>
        <p:spPr>
          <a:xfrm>
            <a:off x="622300" y="977900"/>
            <a:ext cx="1541386" cy="307777"/>
          </a:xfrm>
          <a:prstGeom prst="rect">
            <a:avLst/>
          </a:prstGeom>
          <a:noFill/>
        </p:spPr>
        <p:txBody>
          <a:bodyPr wrap="square" lIns="0" tIns="0" rIns="0" bIns="0" rtlCol="0">
            <a:spAutoFit/>
          </a:bodyPr>
          <a:lstStyle/>
          <a:p>
            <a:r>
              <a:rPr lang="en-US" altLang="zh-CN" sz="2000" dirty="0">
                <a:solidFill>
                  <a:schemeClr val="bg1"/>
                </a:solidFill>
                <a:ea typeface="+mj-ea"/>
              </a:rPr>
              <a:t>YOUR LOGO</a:t>
            </a:r>
            <a:endParaRPr lang="zh-CN" altLang="en-US" sz="2000" dirty="0">
              <a:solidFill>
                <a:schemeClr val="bg1"/>
              </a:solidFill>
              <a:ea typeface="+mj-ea"/>
            </a:endParaRPr>
          </a:p>
        </p:txBody>
      </p:sp>
      <p:sp>
        <p:nvSpPr>
          <p:cNvPr id="50" name="文本占位符 48">
            <a:extLst>
              <a:ext uri="{FF2B5EF4-FFF2-40B4-BE49-F238E27FC236}">
                <a16:creationId xmlns:a16="http://schemas.microsoft.com/office/drawing/2014/main" id="{9DA5FE6B-5583-B1E0-203A-E9A05DAC639F}"/>
              </a:ext>
            </a:extLst>
          </p:cNvPr>
          <p:cNvSpPr>
            <a:spLocks noGrp="1"/>
          </p:cNvSpPr>
          <p:nvPr>
            <p:ph type="body" sz="quarter" idx="10" hasCustomPrompt="1"/>
          </p:nvPr>
        </p:nvSpPr>
        <p:spPr>
          <a:xfrm>
            <a:off x="573387" y="4531064"/>
            <a:ext cx="2252261" cy="369332"/>
          </a:xfrm>
          <a:noFill/>
        </p:spPr>
        <p:txBody>
          <a:bodyPr wrap="square" lIns="0" tIns="0" rIns="0" bIns="0" rtlCol="0">
            <a:spAutoFit/>
          </a:bodyPr>
          <a:lstStyle>
            <a:lvl1pPr marL="0" indent="0" algn="ctr">
              <a:lnSpc>
                <a:spcPct val="100000"/>
              </a:lnSpc>
              <a:spcBef>
                <a:spcPts val="0"/>
              </a:spcBef>
              <a:buNone/>
              <a:defRPr lang="zh-CN" altLang="en-US" sz="2400" b="1" dirty="0" smtClean="0">
                <a:solidFill>
                  <a:schemeClr val="accent1"/>
                </a:solidFill>
                <a:latin typeface="+mj-ea"/>
                <a:ea typeface="+mj-ea"/>
              </a:defRPr>
            </a:lvl1pPr>
            <a:lvl2pPr marL="228600" indent="0">
              <a:buNone/>
              <a:defRPr lang="zh-CN" altLang="en-US" sz="1800" dirty="0"/>
            </a:lvl2pPr>
          </a:lstStyle>
          <a:p>
            <a:r>
              <a:rPr lang="zh-CN" altLang="en-US" sz="2400" b="1" dirty="0">
                <a:solidFill>
                  <a:schemeClr val="accent1"/>
                </a:solidFill>
                <a:latin typeface="+mj-ea"/>
                <a:ea typeface="+mj-ea"/>
              </a:rPr>
              <a:t>请输入你的标题</a:t>
            </a:r>
          </a:p>
        </p:txBody>
      </p:sp>
      <p:sp>
        <p:nvSpPr>
          <p:cNvPr id="52" name="文本占位符 51">
            <a:extLst>
              <a:ext uri="{FF2B5EF4-FFF2-40B4-BE49-F238E27FC236}">
                <a16:creationId xmlns:a16="http://schemas.microsoft.com/office/drawing/2014/main" id="{B803AFBC-EC23-586D-610E-82576938122D}"/>
              </a:ext>
            </a:extLst>
          </p:cNvPr>
          <p:cNvSpPr>
            <a:spLocks noGrp="1"/>
          </p:cNvSpPr>
          <p:nvPr>
            <p:ph type="body" sz="quarter" idx="11" hasCustomPrompt="1"/>
          </p:nvPr>
        </p:nvSpPr>
        <p:spPr>
          <a:xfrm>
            <a:off x="444151" y="4951916"/>
            <a:ext cx="2510731" cy="246221"/>
          </a:xfrm>
          <a:noFill/>
        </p:spPr>
        <p:txBody>
          <a:bodyPr wrap="square" lIns="0" tIns="0" rIns="0" bIns="0" rtlCol="0">
            <a:spAutoFit/>
          </a:bodyPr>
          <a:lstStyle>
            <a:lvl1pPr marL="0" indent="0" algn="ctr">
              <a:lnSpc>
                <a:spcPct val="100000"/>
              </a:lnSpc>
              <a:spcBef>
                <a:spcPts val="0"/>
              </a:spcBef>
              <a:buNone/>
              <a:defRPr lang="zh-CN" altLang="en-US" sz="1600" dirty="0" smtClean="0">
                <a:solidFill>
                  <a:schemeClr val="bg1">
                    <a:lumMod val="65000"/>
                  </a:schemeClr>
                </a:solidFill>
                <a:ea typeface="+mj-ea"/>
              </a:defRPr>
            </a:lvl1pPr>
          </a:lstStyle>
          <a:p>
            <a:pPr algn="ctr"/>
            <a:r>
              <a:rPr lang="en-US" altLang="zh-CN" sz="1600" dirty="0">
                <a:solidFill>
                  <a:schemeClr val="bg1">
                    <a:lumMod val="65000"/>
                  </a:schemeClr>
                </a:solidFill>
                <a:ea typeface="+mj-ea"/>
              </a:rPr>
              <a:t>Please enter your title</a:t>
            </a:r>
            <a:endParaRPr lang="zh-CN" altLang="en-US" sz="1600" dirty="0">
              <a:solidFill>
                <a:schemeClr val="bg1">
                  <a:lumMod val="65000"/>
                </a:schemeClr>
              </a:solidFill>
              <a:ea typeface="+mj-ea"/>
            </a:endParaRPr>
          </a:p>
        </p:txBody>
      </p:sp>
      <p:sp>
        <p:nvSpPr>
          <p:cNvPr id="53" name="文本占位符 48">
            <a:extLst>
              <a:ext uri="{FF2B5EF4-FFF2-40B4-BE49-F238E27FC236}">
                <a16:creationId xmlns:a16="http://schemas.microsoft.com/office/drawing/2014/main" id="{CEFD5958-1475-E09B-DE3D-4F410910914F}"/>
              </a:ext>
            </a:extLst>
          </p:cNvPr>
          <p:cNvSpPr>
            <a:spLocks noGrp="1"/>
          </p:cNvSpPr>
          <p:nvPr>
            <p:ph type="body" sz="quarter" idx="12" hasCustomPrompt="1"/>
          </p:nvPr>
        </p:nvSpPr>
        <p:spPr>
          <a:xfrm>
            <a:off x="3498633" y="4531064"/>
            <a:ext cx="2252261" cy="369332"/>
          </a:xfrm>
          <a:noFill/>
        </p:spPr>
        <p:txBody>
          <a:bodyPr wrap="square" lIns="0" tIns="0" rIns="0" bIns="0" rtlCol="0">
            <a:spAutoFit/>
          </a:bodyPr>
          <a:lstStyle>
            <a:lvl1pPr marL="0" indent="0" algn="ctr">
              <a:lnSpc>
                <a:spcPct val="100000"/>
              </a:lnSpc>
              <a:spcBef>
                <a:spcPts val="0"/>
              </a:spcBef>
              <a:buNone/>
              <a:defRPr lang="zh-CN" altLang="en-US" sz="2400" b="1" dirty="0" smtClean="0">
                <a:solidFill>
                  <a:schemeClr val="accent1"/>
                </a:solidFill>
                <a:latin typeface="+mj-ea"/>
                <a:ea typeface="+mj-ea"/>
              </a:defRPr>
            </a:lvl1pPr>
            <a:lvl2pPr marL="228600" indent="0">
              <a:buNone/>
              <a:defRPr lang="zh-CN" altLang="en-US" sz="1800" dirty="0"/>
            </a:lvl2pPr>
          </a:lstStyle>
          <a:p>
            <a:r>
              <a:rPr lang="zh-CN" altLang="en-US" sz="2400" b="1" dirty="0">
                <a:solidFill>
                  <a:schemeClr val="accent1"/>
                </a:solidFill>
                <a:latin typeface="+mj-ea"/>
                <a:ea typeface="+mj-ea"/>
              </a:rPr>
              <a:t>请输入你的标题</a:t>
            </a:r>
          </a:p>
        </p:txBody>
      </p:sp>
      <p:sp>
        <p:nvSpPr>
          <p:cNvPr id="54" name="文本占位符 51">
            <a:extLst>
              <a:ext uri="{FF2B5EF4-FFF2-40B4-BE49-F238E27FC236}">
                <a16:creationId xmlns:a16="http://schemas.microsoft.com/office/drawing/2014/main" id="{F059EF48-1BD6-29C9-FD7C-C9805053BCF8}"/>
              </a:ext>
            </a:extLst>
          </p:cNvPr>
          <p:cNvSpPr>
            <a:spLocks noGrp="1"/>
          </p:cNvSpPr>
          <p:nvPr>
            <p:ph type="body" sz="quarter" idx="13" hasCustomPrompt="1"/>
          </p:nvPr>
        </p:nvSpPr>
        <p:spPr>
          <a:xfrm>
            <a:off x="3369397" y="4951916"/>
            <a:ext cx="2510731" cy="246221"/>
          </a:xfrm>
          <a:noFill/>
        </p:spPr>
        <p:txBody>
          <a:bodyPr wrap="square" lIns="0" tIns="0" rIns="0" bIns="0" rtlCol="0">
            <a:spAutoFit/>
          </a:bodyPr>
          <a:lstStyle>
            <a:lvl1pPr marL="0" indent="0" algn="ctr">
              <a:lnSpc>
                <a:spcPct val="100000"/>
              </a:lnSpc>
              <a:spcBef>
                <a:spcPts val="0"/>
              </a:spcBef>
              <a:buNone/>
              <a:defRPr lang="zh-CN" altLang="en-US" sz="1600" dirty="0" smtClean="0">
                <a:solidFill>
                  <a:schemeClr val="bg1">
                    <a:lumMod val="65000"/>
                  </a:schemeClr>
                </a:solidFill>
                <a:ea typeface="+mj-ea"/>
              </a:defRPr>
            </a:lvl1pPr>
          </a:lstStyle>
          <a:p>
            <a:pPr algn="ctr"/>
            <a:r>
              <a:rPr lang="en-US" altLang="zh-CN" sz="1600" dirty="0">
                <a:solidFill>
                  <a:schemeClr val="bg1">
                    <a:lumMod val="65000"/>
                  </a:schemeClr>
                </a:solidFill>
                <a:ea typeface="+mj-ea"/>
              </a:rPr>
              <a:t>Please enter your title</a:t>
            </a:r>
            <a:endParaRPr lang="zh-CN" altLang="en-US" sz="1600" dirty="0">
              <a:solidFill>
                <a:schemeClr val="bg1">
                  <a:lumMod val="65000"/>
                </a:schemeClr>
              </a:solidFill>
              <a:ea typeface="+mj-ea"/>
            </a:endParaRPr>
          </a:p>
        </p:txBody>
      </p:sp>
      <p:sp>
        <p:nvSpPr>
          <p:cNvPr id="55" name="文本占位符 48">
            <a:extLst>
              <a:ext uri="{FF2B5EF4-FFF2-40B4-BE49-F238E27FC236}">
                <a16:creationId xmlns:a16="http://schemas.microsoft.com/office/drawing/2014/main" id="{C60283D8-97F8-0191-8C1F-2BF91D7ECFDD}"/>
              </a:ext>
            </a:extLst>
          </p:cNvPr>
          <p:cNvSpPr>
            <a:spLocks noGrp="1"/>
          </p:cNvSpPr>
          <p:nvPr>
            <p:ph type="body" sz="quarter" idx="14" hasCustomPrompt="1"/>
          </p:nvPr>
        </p:nvSpPr>
        <p:spPr>
          <a:xfrm>
            <a:off x="6423879" y="4531064"/>
            <a:ext cx="2252261" cy="369332"/>
          </a:xfrm>
          <a:noFill/>
        </p:spPr>
        <p:txBody>
          <a:bodyPr wrap="square" lIns="0" tIns="0" rIns="0" bIns="0" rtlCol="0">
            <a:spAutoFit/>
          </a:bodyPr>
          <a:lstStyle>
            <a:lvl1pPr marL="0" indent="0" algn="ctr">
              <a:lnSpc>
                <a:spcPct val="100000"/>
              </a:lnSpc>
              <a:spcBef>
                <a:spcPts val="0"/>
              </a:spcBef>
              <a:buNone/>
              <a:defRPr lang="zh-CN" altLang="en-US" sz="2400" b="1" dirty="0" smtClean="0">
                <a:solidFill>
                  <a:schemeClr val="accent1"/>
                </a:solidFill>
                <a:latin typeface="+mj-ea"/>
                <a:ea typeface="+mj-ea"/>
              </a:defRPr>
            </a:lvl1pPr>
            <a:lvl2pPr marL="228600" indent="0">
              <a:buNone/>
              <a:defRPr lang="zh-CN" altLang="en-US" sz="1800" dirty="0"/>
            </a:lvl2pPr>
          </a:lstStyle>
          <a:p>
            <a:r>
              <a:rPr lang="zh-CN" altLang="en-US" sz="2400" b="1" dirty="0">
                <a:solidFill>
                  <a:schemeClr val="accent1"/>
                </a:solidFill>
                <a:latin typeface="+mj-ea"/>
                <a:ea typeface="+mj-ea"/>
              </a:rPr>
              <a:t>请输入你的标题</a:t>
            </a:r>
          </a:p>
        </p:txBody>
      </p:sp>
      <p:sp>
        <p:nvSpPr>
          <p:cNvPr id="56" name="文本占位符 51">
            <a:extLst>
              <a:ext uri="{FF2B5EF4-FFF2-40B4-BE49-F238E27FC236}">
                <a16:creationId xmlns:a16="http://schemas.microsoft.com/office/drawing/2014/main" id="{9F40D885-F4F3-9A23-4B35-C7624C3C25CB}"/>
              </a:ext>
            </a:extLst>
          </p:cNvPr>
          <p:cNvSpPr>
            <a:spLocks noGrp="1"/>
          </p:cNvSpPr>
          <p:nvPr>
            <p:ph type="body" sz="quarter" idx="15" hasCustomPrompt="1"/>
          </p:nvPr>
        </p:nvSpPr>
        <p:spPr>
          <a:xfrm>
            <a:off x="6294643" y="4951916"/>
            <a:ext cx="2510731" cy="246221"/>
          </a:xfrm>
          <a:noFill/>
        </p:spPr>
        <p:txBody>
          <a:bodyPr wrap="square" lIns="0" tIns="0" rIns="0" bIns="0" rtlCol="0">
            <a:spAutoFit/>
          </a:bodyPr>
          <a:lstStyle>
            <a:lvl1pPr marL="0" indent="0" algn="ctr">
              <a:lnSpc>
                <a:spcPct val="100000"/>
              </a:lnSpc>
              <a:spcBef>
                <a:spcPts val="0"/>
              </a:spcBef>
              <a:buNone/>
              <a:defRPr lang="zh-CN" altLang="en-US" sz="1600" dirty="0" smtClean="0">
                <a:solidFill>
                  <a:schemeClr val="bg1">
                    <a:lumMod val="65000"/>
                  </a:schemeClr>
                </a:solidFill>
                <a:ea typeface="+mj-ea"/>
              </a:defRPr>
            </a:lvl1pPr>
          </a:lstStyle>
          <a:p>
            <a:pPr algn="ctr"/>
            <a:r>
              <a:rPr lang="en-US" altLang="zh-CN" sz="1600" dirty="0">
                <a:solidFill>
                  <a:schemeClr val="bg1">
                    <a:lumMod val="65000"/>
                  </a:schemeClr>
                </a:solidFill>
                <a:ea typeface="+mj-ea"/>
              </a:rPr>
              <a:t>Please enter your title</a:t>
            </a:r>
            <a:endParaRPr lang="zh-CN" altLang="en-US" sz="1600" dirty="0">
              <a:solidFill>
                <a:schemeClr val="bg1">
                  <a:lumMod val="65000"/>
                </a:schemeClr>
              </a:solidFill>
              <a:ea typeface="+mj-ea"/>
            </a:endParaRPr>
          </a:p>
        </p:txBody>
      </p:sp>
      <p:sp>
        <p:nvSpPr>
          <p:cNvPr id="57" name="文本占位符 48">
            <a:extLst>
              <a:ext uri="{FF2B5EF4-FFF2-40B4-BE49-F238E27FC236}">
                <a16:creationId xmlns:a16="http://schemas.microsoft.com/office/drawing/2014/main" id="{0CA684F2-8ACB-C237-A35A-8D16AE616B7E}"/>
              </a:ext>
            </a:extLst>
          </p:cNvPr>
          <p:cNvSpPr>
            <a:spLocks noGrp="1"/>
          </p:cNvSpPr>
          <p:nvPr>
            <p:ph type="body" sz="quarter" idx="16" hasCustomPrompt="1"/>
          </p:nvPr>
        </p:nvSpPr>
        <p:spPr>
          <a:xfrm>
            <a:off x="9349125" y="4531064"/>
            <a:ext cx="2252261" cy="369332"/>
          </a:xfrm>
          <a:noFill/>
        </p:spPr>
        <p:txBody>
          <a:bodyPr wrap="square" lIns="0" tIns="0" rIns="0" bIns="0" rtlCol="0">
            <a:spAutoFit/>
          </a:bodyPr>
          <a:lstStyle>
            <a:lvl1pPr marL="0" indent="0" algn="ctr">
              <a:lnSpc>
                <a:spcPct val="100000"/>
              </a:lnSpc>
              <a:spcBef>
                <a:spcPts val="0"/>
              </a:spcBef>
              <a:buNone/>
              <a:defRPr lang="zh-CN" altLang="en-US" sz="2400" b="1" dirty="0" smtClean="0">
                <a:solidFill>
                  <a:schemeClr val="accent1"/>
                </a:solidFill>
                <a:latin typeface="+mj-ea"/>
                <a:ea typeface="+mj-ea"/>
              </a:defRPr>
            </a:lvl1pPr>
            <a:lvl2pPr marL="228600" indent="0">
              <a:buNone/>
              <a:defRPr lang="zh-CN" altLang="en-US" sz="1800" dirty="0"/>
            </a:lvl2pPr>
          </a:lstStyle>
          <a:p>
            <a:r>
              <a:rPr lang="zh-CN" altLang="en-US" sz="2400" b="1" dirty="0">
                <a:solidFill>
                  <a:schemeClr val="accent1"/>
                </a:solidFill>
                <a:latin typeface="+mj-ea"/>
                <a:ea typeface="+mj-ea"/>
              </a:rPr>
              <a:t>请输入你的标题</a:t>
            </a:r>
          </a:p>
        </p:txBody>
      </p:sp>
      <p:sp>
        <p:nvSpPr>
          <p:cNvPr id="58" name="文本占位符 51">
            <a:extLst>
              <a:ext uri="{FF2B5EF4-FFF2-40B4-BE49-F238E27FC236}">
                <a16:creationId xmlns:a16="http://schemas.microsoft.com/office/drawing/2014/main" id="{BC5AC619-9B85-119E-0F52-7A6C38CD7F47}"/>
              </a:ext>
            </a:extLst>
          </p:cNvPr>
          <p:cNvSpPr>
            <a:spLocks noGrp="1"/>
          </p:cNvSpPr>
          <p:nvPr>
            <p:ph type="body" sz="quarter" idx="17" hasCustomPrompt="1"/>
          </p:nvPr>
        </p:nvSpPr>
        <p:spPr>
          <a:xfrm>
            <a:off x="9219889" y="4951916"/>
            <a:ext cx="2510731" cy="246221"/>
          </a:xfrm>
          <a:noFill/>
        </p:spPr>
        <p:txBody>
          <a:bodyPr wrap="square" lIns="0" tIns="0" rIns="0" bIns="0" rtlCol="0">
            <a:spAutoFit/>
          </a:bodyPr>
          <a:lstStyle>
            <a:lvl1pPr marL="0" indent="0" algn="ctr">
              <a:lnSpc>
                <a:spcPct val="100000"/>
              </a:lnSpc>
              <a:spcBef>
                <a:spcPts val="0"/>
              </a:spcBef>
              <a:buNone/>
              <a:defRPr lang="zh-CN" altLang="en-US" sz="1600" dirty="0" smtClean="0">
                <a:solidFill>
                  <a:schemeClr val="bg1">
                    <a:lumMod val="65000"/>
                  </a:schemeClr>
                </a:solidFill>
                <a:ea typeface="+mj-ea"/>
              </a:defRPr>
            </a:lvl1pPr>
          </a:lstStyle>
          <a:p>
            <a:pPr algn="ctr"/>
            <a:r>
              <a:rPr lang="en-US" altLang="zh-CN" sz="1600" dirty="0">
                <a:solidFill>
                  <a:schemeClr val="bg1">
                    <a:lumMod val="65000"/>
                  </a:schemeClr>
                </a:solidFill>
                <a:ea typeface="+mj-ea"/>
              </a:rPr>
              <a:t>Please enter your title</a:t>
            </a:r>
            <a:endParaRPr lang="zh-CN" altLang="en-US" sz="1600" dirty="0">
              <a:solidFill>
                <a:schemeClr val="bg1">
                  <a:lumMod val="65000"/>
                </a:schemeClr>
              </a:solidFill>
              <a:ea typeface="+mj-ea"/>
            </a:endParaRPr>
          </a:p>
        </p:txBody>
      </p:sp>
    </p:spTree>
    <p:extLst>
      <p:ext uri="{BB962C8B-B14F-4D97-AF65-F5344CB8AC3E}">
        <p14:creationId xmlns:p14="http://schemas.microsoft.com/office/powerpoint/2010/main" val="20801352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pic>
        <p:nvPicPr>
          <p:cNvPr id="2" name="图片 1" descr="一群人在开会&#10;&#10;描述已自动生成">
            <a:extLst>
              <a:ext uri="{FF2B5EF4-FFF2-40B4-BE49-F238E27FC236}">
                <a16:creationId xmlns:a16="http://schemas.microsoft.com/office/drawing/2014/main" id="{DF7C1A93-A34F-7CEA-7FDB-A44133DD7A82}"/>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矩形 2">
            <a:extLst>
              <a:ext uri="{FF2B5EF4-FFF2-40B4-BE49-F238E27FC236}">
                <a16:creationId xmlns:a16="http://schemas.microsoft.com/office/drawing/2014/main" id="{85125EE6-41B5-65C5-8B85-67EC2F16A631}"/>
              </a:ext>
            </a:extLst>
          </p:cNvPr>
          <p:cNvSpPr/>
          <p:nvPr userDrawn="1"/>
        </p:nvSpPr>
        <p:spPr>
          <a:xfrm>
            <a:off x="0" y="0"/>
            <a:ext cx="12192000" cy="6858000"/>
          </a:xfrm>
          <a:prstGeom prst="rect">
            <a:avLst/>
          </a:prstGeom>
          <a:gradFill flip="none" rotWithShape="1">
            <a:gsLst>
              <a:gs pos="0">
                <a:schemeClr val="accent1"/>
              </a:gs>
              <a:gs pos="91000">
                <a:schemeClr val="accent1">
                  <a:lumMod val="75000"/>
                  <a:alpha val="78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 name="文本框 7">
            <a:extLst>
              <a:ext uri="{FF2B5EF4-FFF2-40B4-BE49-F238E27FC236}">
                <a16:creationId xmlns:a16="http://schemas.microsoft.com/office/drawing/2014/main" id="{AEAF07BF-CDFD-501F-C13C-D6822FB9C875}"/>
              </a:ext>
            </a:extLst>
          </p:cNvPr>
          <p:cNvSpPr txBox="1"/>
          <p:nvPr userDrawn="1"/>
        </p:nvSpPr>
        <p:spPr>
          <a:xfrm>
            <a:off x="622300" y="977900"/>
            <a:ext cx="1541386" cy="307777"/>
          </a:xfrm>
          <a:prstGeom prst="rect">
            <a:avLst/>
          </a:prstGeom>
          <a:noFill/>
        </p:spPr>
        <p:txBody>
          <a:bodyPr wrap="square" lIns="0" tIns="0" rIns="0" bIns="0" rtlCol="0">
            <a:spAutoFit/>
          </a:bodyPr>
          <a:lstStyle/>
          <a:p>
            <a:r>
              <a:rPr lang="en-US" altLang="zh-CN" sz="2000" dirty="0">
                <a:solidFill>
                  <a:schemeClr val="bg1"/>
                </a:solidFill>
                <a:ea typeface="+mj-ea"/>
              </a:rPr>
              <a:t>YOUR LOGO</a:t>
            </a:r>
            <a:endParaRPr lang="zh-CN" altLang="en-US" sz="2000" dirty="0">
              <a:solidFill>
                <a:schemeClr val="bg1"/>
              </a:solidFill>
              <a:ea typeface="+mj-ea"/>
            </a:endParaRPr>
          </a:p>
        </p:txBody>
      </p:sp>
      <p:sp>
        <p:nvSpPr>
          <p:cNvPr id="9" name="任意多边形: 形状 8">
            <a:extLst>
              <a:ext uri="{FF2B5EF4-FFF2-40B4-BE49-F238E27FC236}">
                <a16:creationId xmlns:a16="http://schemas.microsoft.com/office/drawing/2014/main" id="{8728F0AB-C899-1143-C81C-6C73F7997174}"/>
              </a:ext>
            </a:extLst>
          </p:cNvPr>
          <p:cNvSpPr/>
          <p:nvPr userDrawn="1"/>
        </p:nvSpPr>
        <p:spPr>
          <a:xfrm>
            <a:off x="9731610" y="1798321"/>
            <a:ext cx="1340892" cy="3733798"/>
          </a:xfrm>
          <a:custGeom>
            <a:avLst/>
            <a:gdLst>
              <a:gd name="connsiteX0" fmla="*/ 0 w 1340892"/>
              <a:gd name="connsiteY0" fmla="*/ 0 h 3733798"/>
              <a:gd name="connsiteX1" fmla="*/ 407442 w 1340892"/>
              <a:gd name="connsiteY1" fmla="*/ 0 h 3733798"/>
              <a:gd name="connsiteX2" fmla="*/ 1340892 w 1340892"/>
              <a:gd name="connsiteY2" fmla="*/ 1866899 h 3733798"/>
              <a:gd name="connsiteX3" fmla="*/ 407442 w 1340892"/>
              <a:gd name="connsiteY3" fmla="*/ 3733798 h 3733798"/>
              <a:gd name="connsiteX4" fmla="*/ 0 w 1340892"/>
              <a:gd name="connsiteY4" fmla="*/ 3733798 h 3733798"/>
              <a:gd name="connsiteX0" fmla="*/ 0 w 1340892"/>
              <a:gd name="connsiteY0" fmla="*/ 0 h 3733798"/>
              <a:gd name="connsiteX1" fmla="*/ 407442 w 1340892"/>
              <a:gd name="connsiteY1" fmla="*/ 0 h 3733798"/>
              <a:gd name="connsiteX2" fmla="*/ 1340892 w 1340892"/>
              <a:gd name="connsiteY2" fmla="*/ 1866899 h 3733798"/>
              <a:gd name="connsiteX3" fmla="*/ 407442 w 1340892"/>
              <a:gd name="connsiteY3" fmla="*/ 3733798 h 3733798"/>
              <a:gd name="connsiteX4" fmla="*/ 0 w 1340892"/>
              <a:gd name="connsiteY4" fmla="*/ 3733798 h 3733798"/>
              <a:gd name="connsiteX5" fmla="*/ 267 w 1340892"/>
              <a:gd name="connsiteY5" fmla="*/ 1813559 h 3733798"/>
              <a:gd name="connsiteX6" fmla="*/ 0 w 1340892"/>
              <a:gd name="connsiteY6" fmla="*/ 0 h 3733798"/>
              <a:gd name="connsiteX0" fmla="*/ 267 w 1340892"/>
              <a:gd name="connsiteY0" fmla="*/ 1813559 h 3733798"/>
              <a:gd name="connsiteX1" fmla="*/ 0 w 1340892"/>
              <a:gd name="connsiteY1" fmla="*/ 0 h 3733798"/>
              <a:gd name="connsiteX2" fmla="*/ 407442 w 1340892"/>
              <a:gd name="connsiteY2" fmla="*/ 0 h 3733798"/>
              <a:gd name="connsiteX3" fmla="*/ 1340892 w 1340892"/>
              <a:gd name="connsiteY3" fmla="*/ 1866899 h 3733798"/>
              <a:gd name="connsiteX4" fmla="*/ 407442 w 1340892"/>
              <a:gd name="connsiteY4" fmla="*/ 3733798 h 3733798"/>
              <a:gd name="connsiteX5" fmla="*/ 0 w 1340892"/>
              <a:gd name="connsiteY5" fmla="*/ 3733798 h 3733798"/>
              <a:gd name="connsiteX6" fmla="*/ 91707 w 1340892"/>
              <a:gd name="connsiteY6" fmla="*/ 1904999 h 3733798"/>
              <a:gd name="connsiteX0" fmla="*/ 267 w 1340892"/>
              <a:gd name="connsiteY0" fmla="*/ 1813559 h 3733798"/>
              <a:gd name="connsiteX1" fmla="*/ 0 w 1340892"/>
              <a:gd name="connsiteY1" fmla="*/ 0 h 3733798"/>
              <a:gd name="connsiteX2" fmla="*/ 407442 w 1340892"/>
              <a:gd name="connsiteY2" fmla="*/ 0 h 3733798"/>
              <a:gd name="connsiteX3" fmla="*/ 1340892 w 1340892"/>
              <a:gd name="connsiteY3" fmla="*/ 1866899 h 3733798"/>
              <a:gd name="connsiteX4" fmla="*/ 407442 w 1340892"/>
              <a:gd name="connsiteY4" fmla="*/ 3733798 h 3733798"/>
              <a:gd name="connsiteX5" fmla="*/ 0 w 1340892"/>
              <a:gd name="connsiteY5" fmla="*/ 3733798 h 3733798"/>
              <a:gd name="connsiteX0" fmla="*/ 0 w 1340892"/>
              <a:gd name="connsiteY0" fmla="*/ 0 h 3733798"/>
              <a:gd name="connsiteX1" fmla="*/ 407442 w 1340892"/>
              <a:gd name="connsiteY1" fmla="*/ 0 h 3733798"/>
              <a:gd name="connsiteX2" fmla="*/ 1340892 w 1340892"/>
              <a:gd name="connsiteY2" fmla="*/ 1866899 h 3733798"/>
              <a:gd name="connsiteX3" fmla="*/ 407442 w 1340892"/>
              <a:gd name="connsiteY3" fmla="*/ 3733798 h 3733798"/>
              <a:gd name="connsiteX4" fmla="*/ 0 w 1340892"/>
              <a:gd name="connsiteY4" fmla="*/ 3733798 h 3733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0892" h="3733798">
                <a:moveTo>
                  <a:pt x="0" y="0"/>
                </a:moveTo>
                <a:lnTo>
                  <a:pt x="407442" y="0"/>
                </a:lnTo>
                <a:lnTo>
                  <a:pt x="1340892" y="1866899"/>
                </a:lnTo>
                <a:lnTo>
                  <a:pt x="407442" y="3733798"/>
                </a:lnTo>
                <a:lnTo>
                  <a:pt x="0" y="3733798"/>
                </a:lnTo>
              </a:path>
            </a:pathLst>
          </a:custGeom>
          <a:noFill/>
          <a:ln>
            <a:solidFill>
              <a:schemeClr val="accent4">
                <a:alpha val="45000"/>
              </a:schemeClr>
            </a:solidFill>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 name="任意多边形: 形状 9">
            <a:extLst>
              <a:ext uri="{FF2B5EF4-FFF2-40B4-BE49-F238E27FC236}">
                <a16:creationId xmlns:a16="http://schemas.microsoft.com/office/drawing/2014/main" id="{24E3D96F-EC5D-2EBF-B782-C4AD4D9F0602}"/>
              </a:ext>
            </a:extLst>
          </p:cNvPr>
          <p:cNvSpPr/>
          <p:nvPr userDrawn="1"/>
        </p:nvSpPr>
        <p:spPr>
          <a:xfrm flipH="1">
            <a:off x="994544" y="1798321"/>
            <a:ext cx="1340892" cy="3733798"/>
          </a:xfrm>
          <a:custGeom>
            <a:avLst/>
            <a:gdLst>
              <a:gd name="connsiteX0" fmla="*/ 0 w 1340892"/>
              <a:gd name="connsiteY0" fmla="*/ 0 h 3733798"/>
              <a:gd name="connsiteX1" fmla="*/ 407442 w 1340892"/>
              <a:gd name="connsiteY1" fmla="*/ 0 h 3733798"/>
              <a:gd name="connsiteX2" fmla="*/ 1340892 w 1340892"/>
              <a:gd name="connsiteY2" fmla="*/ 1866899 h 3733798"/>
              <a:gd name="connsiteX3" fmla="*/ 407442 w 1340892"/>
              <a:gd name="connsiteY3" fmla="*/ 3733798 h 3733798"/>
              <a:gd name="connsiteX4" fmla="*/ 0 w 1340892"/>
              <a:gd name="connsiteY4" fmla="*/ 3733798 h 3733798"/>
              <a:gd name="connsiteX0" fmla="*/ 0 w 1340892"/>
              <a:gd name="connsiteY0" fmla="*/ 0 h 3733798"/>
              <a:gd name="connsiteX1" fmla="*/ 407442 w 1340892"/>
              <a:gd name="connsiteY1" fmla="*/ 0 h 3733798"/>
              <a:gd name="connsiteX2" fmla="*/ 1340892 w 1340892"/>
              <a:gd name="connsiteY2" fmla="*/ 1866899 h 3733798"/>
              <a:gd name="connsiteX3" fmla="*/ 407442 w 1340892"/>
              <a:gd name="connsiteY3" fmla="*/ 3733798 h 3733798"/>
              <a:gd name="connsiteX4" fmla="*/ 0 w 1340892"/>
              <a:gd name="connsiteY4" fmla="*/ 3733798 h 3733798"/>
              <a:gd name="connsiteX5" fmla="*/ 267 w 1340892"/>
              <a:gd name="connsiteY5" fmla="*/ 1813559 h 3733798"/>
              <a:gd name="connsiteX6" fmla="*/ 0 w 1340892"/>
              <a:gd name="connsiteY6" fmla="*/ 0 h 3733798"/>
              <a:gd name="connsiteX0" fmla="*/ 267 w 1340892"/>
              <a:gd name="connsiteY0" fmla="*/ 1813559 h 3733798"/>
              <a:gd name="connsiteX1" fmla="*/ 0 w 1340892"/>
              <a:gd name="connsiteY1" fmla="*/ 0 h 3733798"/>
              <a:gd name="connsiteX2" fmla="*/ 407442 w 1340892"/>
              <a:gd name="connsiteY2" fmla="*/ 0 h 3733798"/>
              <a:gd name="connsiteX3" fmla="*/ 1340892 w 1340892"/>
              <a:gd name="connsiteY3" fmla="*/ 1866899 h 3733798"/>
              <a:gd name="connsiteX4" fmla="*/ 407442 w 1340892"/>
              <a:gd name="connsiteY4" fmla="*/ 3733798 h 3733798"/>
              <a:gd name="connsiteX5" fmla="*/ 0 w 1340892"/>
              <a:gd name="connsiteY5" fmla="*/ 3733798 h 3733798"/>
              <a:gd name="connsiteX6" fmla="*/ 91707 w 1340892"/>
              <a:gd name="connsiteY6" fmla="*/ 1904999 h 3733798"/>
              <a:gd name="connsiteX0" fmla="*/ 267 w 1340892"/>
              <a:gd name="connsiteY0" fmla="*/ 1813559 h 3733798"/>
              <a:gd name="connsiteX1" fmla="*/ 0 w 1340892"/>
              <a:gd name="connsiteY1" fmla="*/ 0 h 3733798"/>
              <a:gd name="connsiteX2" fmla="*/ 407442 w 1340892"/>
              <a:gd name="connsiteY2" fmla="*/ 0 h 3733798"/>
              <a:gd name="connsiteX3" fmla="*/ 1340892 w 1340892"/>
              <a:gd name="connsiteY3" fmla="*/ 1866899 h 3733798"/>
              <a:gd name="connsiteX4" fmla="*/ 407442 w 1340892"/>
              <a:gd name="connsiteY4" fmla="*/ 3733798 h 3733798"/>
              <a:gd name="connsiteX5" fmla="*/ 0 w 1340892"/>
              <a:gd name="connsiteY5" fmla="*/ 3733798 h 3733798"/>
              <a:gd name="connsiteX0" fmla="*/ 0 w 1340892"/>
              <a:gd name="connsiteY0" fmla="*/ 0 h 3733798"/>
              <a:gd name="connsiteX1" fmla="*/ 407442 w 1340892"/>
              <a:gd name="connsiteY1" fmla="*/ 0 h 3733798"/>
              <a:gd name="connsiteX2" fmla="*/ 1340892 w 1340892"/>
              <a:gd name="connsiteY2" fmla="*/ 1866899 h 3733798"/>
              <a:gd name="connsiteX3" fmla="*/ 407442 w 1340892"/>
              <a:gd name="connsiteY3" fmla="*/ 3733798 h 3733798"/>
              <a:gd name="connsiteX4" fmla="*/ 0 w 1340892"/>
              <a:gd name="connsiteY4" fmla="*/ 3733798 h 373379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0892" h="3733798">
                <a:moveTo>
                  <a:pt x="0" y="0"/>
                </a:moveTo>
                <a:lnTo>
                  <a:pt x="407442" y="0"/>
                </a:lnTo>
                <a:lnTo>
                  <a:pt x="1340892" y="1866899"/>
                </a:lnTo>
                <a:lnTo>
                  <a:pt x="407442" y="3733798"/>
                </a:lnTo>
                <a:lnTo>
                  <a:pt x="0" y="3733798"/>
                </a:lnTo>
              </a:path>
            </a:pathLst>
          </a:custGeom>
          <a:noFill/>
          <a:ln>
            <a:solidFill>
              <a:schemeClr val="accent4">
                <a:alpha val="45000"/>
              </a:schemeClr>
            </a:solidFill>
            <a:headEnd type="oval"/>
            <a:tailEnd type="ova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文本占位符 11">
            <a:extLst>
              <a:ext uri="{FF2B5EF4-FFF2-40B4-BE49-F238E27FC236}">
                <a16:creationId xmlns:a16="http://schemas.microsoft.com/office/drawing/2014/main" id="{ACA8420A-D225-8F2C-09E7-51BEA0616852}"/>
              </a:ext>
            </a:extLst>
          </p:cNvPr>
          <p:cNvSpPr>
            <a:spLocks noGrp="1"/>
          </p:cNvSpPr>
          <p:nvPr>
            <p:ph type="body" sz="quarter" idx="10" hasCustomPrompt="1"/>
          </p:nvPr>
        </p:nvSpPr>
        <p:spPr>
          <a:xfrm>
            <a:off x="5155860" y="1962403"/>
            <a:ext cx="1817805" cy="1769715"/>
          </a:xfrm>
          <a:noFill/>
        </p:spPr>
        <p:txBody>
          <a:bodyPr wrap="none" lIns="0" tIns="0" rIns="0" bIns="0" rtlCol="0">
            <a:spAutoFit/>
          </a:bodyPr>
          <a:lstStyle>
            <a:lvl1pPr marL="0" indent="0" algn="ctr">
              <a:lnSpc>
                <a:spcPct val="100000"/>
              </a:lnSpc>
              <a:spcBef>
                <a:spcPts val="0"/>
              </a:spcBef>
              <a:buNone/>
              <a:defRPr lang="zh-CN" altLang="en-US" sz="11500" b="1" dirty="0" smtClean="0">
                <a:ln>
                  <a:gradFill>
                    <a:gsLst>
                      <a:gs pos="0">
                        <a:schemeClr val="bg1"/>
                      </a:gs>
                      <a:gs pos="91000">
                        <a:schemeClr val="accent1">
                          <a:alpha val="0"/>
                        </a:schemeClr>
                      </a:gs>
                    </a:gsLst>
                    <a:lin ang="5400000" scaled="1"/>
                  </a:gradFill>
                </a:ln>
                <a:noFill/>
                <a:latin typeface="+mj-ea"/>
                <a:ea typeface="+mj-ea"/>
              </a:defRPr>
            </a:lvl1pPr>
          </a:lstStyle>
          <a:p>
            <a:pPr marL="0" lvl="0" algn="ctr"/>
            <a:r>
              <a:rPr lang="en-US" altLang="zh-CN" dirty="0"/>
              <a:t>01</a:t>
            </a:r>
            <a:endParaRPr lang="zh-CN" altLang="en-US" dirty="0"/>
          </a:p>
        </p:txBody>
      </p:sp>
      <p:sp>
        <p:nvSpPr>
          <p:cNvPr id="16" name="文本占位符 14">
            <a:extLst>
              <a:ext uri="{FF2B5EF4-FFF2-40B4-BE49-F238E27FC236}">
                <a16:creationId xmlns:a16="http://schemas.microsoft.com/office/drawing/2014/main" id="{AE7B5BC7-4C98-EDC3-E589-C8E32ABB77BA}"/>
              </a:ext>
            </a:extLst>
          </p:cNvPr>
          <p:cNvSpPr>
            <a:spLocks noGrp="1"/>
          </p:cNvSpPr>
          <p:nvPr>
            <p:ph type="body" sz="quarter" idx="11" hasCustomPrompt="1"/>
          </p:nvPr>
        </p:nvSpPr>
        <p:spPr>
          <a:xfrm>
            <a:off x="5155859" y="2733240"/>
            <a:ext cx="1817805" cy="221599"/>
          </a:xfrm>
          <a:noFill/>
        </p:spPr>
        <p:txBody>
          <a:bodyPr wrap="square" lIns="0" tIns="0" rIns="0" bIns="0" rtlCol="0">
            <a:spAutoFit/>
          </a:bodyPr>
          <a:lstStyle>
            <a:lvl1pPr marL="0" indent="0" algn="ctr">
              <a:buNone/>
              <a:defRPr lang="zh-CN" altLang="en-US" sz="1600" smtClean="0">
                <a:solidFill>
                  <a:schemeClr val="bg1"/>
                </a:solidFill>
                <a:ea typeface="+mj-ea"/>
              </a:defRPr>
            </a:lvl1pPr>
            <a:lvl2pPr marL="228600" indent="0">
              <a:buNone/>
              <a:defRPr lang="zh-CN" altLang="en-US" sz="1800" smtClean="0"/>
            </a:lvl2pPr>
            <a:lvl3pPr>
              <a:defRPr lang="zh-CN" altLang="en-US" sz="1800" smtClean="0"/>
            </a:lvl3pPr>
            <a:lvl4pPr>
              <a:defRPr lang="zh-CN" altLang="en-US" smtClean="0"/>
            </a:lvl4pPr>
            <a:lvl5pPr>
              <a:defRPr lang="zh-CN" altLang="en-US"/>
            </a:lvl5pPr>
          </a:lstStyle>
          <a:p>
            <a:pPr marL="0" lvl="0" algn="ctr"/>
            <a:r>
              <a:rPr lang="en-US" altLang="zh-CN" dirty="0"/>
              <a:t>PART ONE</a:t>
            </a:r>
          </a:p>
        </p:txBody>
      </p:sp>
      <p:sp>
        <p:nvSpPr>
          <p:cNvPr id="19" name="文本占位符 17">
            <a:extLst>
              <a:ext uri="{FF2B5EF4-FFF2-40B4-BE49-F238E27FC236}">
                <a16:creationId xmlns:a16="http://schemas.microsoft.com/office/drawing/2014/main" id="{10985BF4-A72E-BF20-C1F3-50A952D6A03A}"/>
              </a:ext>
            </a:extLst>
          </p:cNvPr>
          <p:cNvSpPr>
            <a:spLocks noGrp="1"/>
          </p:cNvSpPr>
          <p:nvPr>
            <p:ph type="body" sz="quarter" idx="12" hasCustomPrompt="1"/>
          </p:nvPr>
        </p:nvSpPr>
        <p:spPr>
          <a:xfrm>
            <a:off x="2429151" y="3205163"/>
            <a:ext cx="7271221" cy="923330"/>
          </a:xfrm>
          <a:noFill/>
        </p:spPr>
        <p:txBody>
          <a:bodyPr wrap="none" lIns="0" tIns="0" rIns="0" bIns="0" rtlCol="0">
            <a:spAutoFit/>
          </a:bodyPr>
          <a:lstStyle>
            <a:lvl1pPr marL="0" indent="0" algn="ctr">
              <a:lnSpc>
                <a:spcPct val="100000"/>
              </a:lnSpc>
              <a:spcBef>
                <a:spcPts val="0"/>
              </a:spcBef>
              <a:buNone/>
              <a:defRPr lang="zh-CN" altLang="en-US" sz="6000" b="1" spc="300" dirty="0" smtClean="0">
                <a:solidFill>
                  <a:schemeClr val="bg1"/>
                </a:solidFill>
                <a:latin typeface="+mj-ea"/>
                <a:ea typeface="+mj-ea"/>
              </a:defRPr>
            </a:lvl1pPr>
          </a:lstStyle>
          <a:p>
            <a:r>
              <a:rPr lang="zh-CN" altLang="en-US" sz="6000" b="1" spc="300" dirty="0">
                <a:solidFill>
                  <a:schemeClr val="bg1"/>
                </a:solidFill>
                <a:latin typeface="+mj-ea"/>
                <a:ea typeface="+mj-ea"/>
              </a:rPr>
              <a:t>请输入你的标题内容</a:t>
            </a:r>
          </a:p>
        </p:txBody>
      </p:sp>
      <p:sp>
        <p:nvSpPr>
          <p:cNvPr id="21" name="文本占位符 20">
            <a:extLst>
              <a:ext uri="{FF2B5EF4-FFF2-40B4-BE49-F238E27FC236}">
                <a16:creationId xmlns:a16="http://schemas.microsoft.com/office/drawing/2014/main" id="{E1FE42A6-EF39-BE3A-B93B-474DC0525415}"/>
              </a:ext>
            </a:extLst>
          </p:cNvPr>
          <p:cNvSpPr>
            <a:spLocks noGrp="1"/>
          </p:cNvSpPr>
          <p:nvPr>
            <p:ph type="body" sz="quarter" idx="13" hasCustomPrompt="1"/>
          </p:nvPr>
        </p:nvSpPr>
        <p:spPr>
          <a:xfrm>
            <a:off x="2588570" y="4224928"/>
            <a:ext cx="7014861" cy="307777"/>
          </a:xfrm>
          <a:noFill/>
        </p:spPr>
        <p:txBody>
          <a:bodyPr wrap="square" lIns="0" tIns="0" rIns="0" bIns="0" rtlCol="0">
            <a:spAutoFit/>
          </a:bodyPr>
          <a:lstStyle>
            <a:lvl1pPr marL="0" indent="0" algn="ctr">
              <a:lnSpc>
                <a:spcPct val="100000"/>
              </a:lnSpc>
              <a:spcBef>
                <a:spcPts val="0"/>
              </a:spcBef>
              <a:buNone/>
              <a:defRPr lang="zh-CN" altLang="en-US" sz="2000" dirty="0" smtClean="0">
                <a:solidFill>
                  <a:schemeClr val="bg1"/>
                </a:solidFill>
                <a:ea typeface="+mj-ea"/>
              </a:defRPr>
            </a:lvl1pPr>
          </a:lstStyle>
          <a:p>
            <a:pPr algn="ctr"/>
            <a:r>
              <a:rPr lang="en-US" altLang="zh-CN" sz="2000" dirty="0">
                <a:solidFill>
                  <a:schemeClr val="bg1"/>
                </a:solidFill>
                <a:ea typeface="+mj-ea"/>
              </a:rPr>
              <a:t>Please enter your title</a:t>
            </a:r>
            <a:endParaRPr lang="zh-CN" altLang="en-US" sz="2000" dirty="0">
              <a:solidFill>
                <a:schemeClr val="bg1"/>
              </a:solidFill>
              <a:ea typeface="+mj-ea"/>
            </a:endParaRPr>
          </a:p>
        </p:txBody>
      </p:sp>
    </p:spTree>
    <p:extLst>
      <p:ext uri="{BB962C8B-B14F-4D97-AF65-F5344CB8AC3E}">
        <p14:creationId xmlns:p14="http://schemas.microsoft.com/office/powerpoint/2010/main" val="33369809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1PPT模板网   www.51pptmoban.com">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6F5BF619-2B69-39C2-5AA2-605251E3E45E}"/>
              </a:ext>
            </a:extLst>
          </p:cNvPr>
          <p:cNvSpPr/>
          <p:nvPr userDrawn="1"/>
        </p:nvSpPr>
        <p:spPr>
          <a:xfrm>
            <a:off x="0" y="0"/>
            <a:ext cx="12192000" cy="729101"/>
          </a:xfrm>
          <a:prstGeom prst="rect">
            <a:avLst/>
          </a:prstGeom>
          <a:gradFill flip="none" rotWithShape="1">
            <a:gsLst>
              <a:gs pos="0">
                <a:schemeClr val="accent1"/>
              </a:gs>
              <a:gs pos="91000">
                <a:schemeClr val="accent1">
                  <a:lumMod val="75000"/>
                  <a:alpha val="78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cxnSp>
        <p:nvCxnSpPr>
          <p:cNvPr id="4" name="直接连接符 3">
            <a:extLst>
              <a:ext uri="{FF2B5EF4-FFF2-40B4-BE49-F238E27FC236}">
                <a16:creationId xmlns:a16="http://schemas.microsoft.com/office/drawing/2014/main" id="{7C32A59C-232C-4DA4-3322-98522C65F177}"/>
              </a:ext>
            </a:extLst>
          </p:cNvPr>
          <p:cNvCxnSpPr>
            <a:cxnSpLocks/>
          </p:cNvCxnSpPr>
          <p:nvPr userDrawn="1"/>
        </p:nvCxnSpPr>
        <p:spPr>
          <a:xfrm>
            <a:off x="623888" y="193863"/>
            <a:ext cx="0" cy="341374"/>
          </a:xfrm>
          <a:prstGeom prst="line">
            <a:avLst/>
          </a:prstGeom>
          <a:ln w="76200" cap="rnd">
            <a:solidFill>
              <a:schemeClr val="bg1"/>
            </a:solidFill>
            <a:round/>
          </a:ln>
        </p:spPr>
        <p:style>
          <a:lnRef idx="1">
            <a:schemeClr val="accent1"/>
          </a:lnRef>
          <a:fillRef idx="0">
            <a:schemeClr val="accent1"/>
          </a:fillRef>
          <a:effectRef idx="0">
            <a:schemeClr val="accent1"/>
          </a:effectRef>
          <a:fontRef idx="minor">
            <a:schemeClr val="tx1"/>
          </a:fontRef>
        </p:style>
      </p:cxnSp>
      <p:sp>
        <p:nvSpPr>
          <p:cNvPr id="5" name="文本框 4">
            <a:extLst>
              <a:ext uri="{FF2B5EF4-FFF2-40B4-BE49-F238E27FC236}">
                <a16:creationId xmlns:a16="http://schemas.microsoft.com/office/drawing/2014/main" id="{2D7D5E9A-5031-CC29-7383-85C51D6494CB}"/>
              </a:ext>
            </a:extLst>
          </p:cNvPr>
          <p:cNvSpPr txBox="1"/>
          <p:nvPr userDrawn="1"/>
        </p:nvSpPr>
        <p:spPr>
          <a:xfrm>
            <a:off x="10066414" y="210662"/>
            <a:ext cx="1541386" cy="307777"/>
          </a:xfrm>
          <a:prstGeom prst="rect">
            <a:avLst/>
          </a:prstGeom>
          <a:noFill/>
        </p:spPr>
        <p:txBody>
          <a:bodyPr wrap="square" lIns="0" tIns="0" rIns="0" bIns="0" rtlCol="0">
            <a:spAutoFit/>
          </a:bodyPr>
          <a:lstStyle/>
          <a:p>
            <a:r>
              <a:rPr lang="en-US" altLang="zh-CN" sz="2000" dirty="0">
                <a:solidFill>
                  <a:schemeClr val="bg1"/>
                </a:solidFill>
                <a:ea typeface="+mj-ea"/>
              </a:rPr>
              <a:t>YOUR LOGO</a:t>
            </a:r>
            <a:endParaRPr lang="zh-CN" altLang="en-US" sz="2000" dirty="0">
              <a:solidFill>
                <a:schemeClr val="bg1"/>
              </a:solidFill>
              <a:ea typeface="+mj-ea"/>
            </a:endParaRPr>
          </a:p>
        </p:txBody>
      </p:sp>
      <p:sp>
        <p:nvSpPr>
          <p:cNvPr id="8" name="文本占位符 6">
            <a:extLst>
              <a:ext uri="{FF2B5EF4-FFF2-40B4-BE49-F238E27FC236}">
                <a16:creationId xmlns:a16="http://schemas.microsoft.com/office/drawing/2014/main" id="{95C9C06D-A72C-A35C-57B4-E5D9B943EE9B}"/>
              </a:ext>
            </a:extLst>
          </p:cNvPr>
          <p:cNvSpPr>
            <a:spLocks noGrp="1"/>
          </p:cNvSpPr>
          <p:nvPr>
            <p:ph type="body" sz="quarter" idx="10" hasCustomPrompt="1"/>
          </p:nvPr>
        </p:nvSpPr>
        <p:spPr>
          <a:xfrm>
            <a:off x="816253" y="139850"/>
            <a:ext cx="2872581" cy="492443"/>
          </a:xfrm>
          <a:noFill/>
        </p:spPr>
        <p:txBody>
          <a:bodyPr wrap="none" lIns="0" tIns="0" rIns="0" bIns="0" rtlCol="0">
            <a:spAutoFit/>
          </a:bodyPr>
          <a:lstStyle>
            <a:lvl1pPr marL="0" indent="0">
              <a:lnSpc>
                <a:spcPct val="100000"/>
              </a:lnSpc>
              <a:spcBef>
                <a:spcPts val="0"/>
              </a:spcBef>
              <a:buNone/>
              <a:defRPr lang="zh-CN" altLang="en-US" sz="3200" b="1" smtClean="0">
                <a:solidFill>
                  <a:schemeClr val="bg1"/>
                </a:solidFill>
                <a:latin typeface="+mj-ea"/>
                <a:ea typeface="+mj-ea"/>
              </a:defRPr>
            </a:lvl1pPr>
            <a:lvl2pPr marL="228600" indent="0">
              <a:buNone/>
              <a:defRPr lang="zh-CN" altLang="en-US" sz="1800" smtClean="0"/>
            </a:lvl2pPr>
            <a:lvl3pPr>
              <a:defRPr lang="zh-CN" altLang="en-US" sz="1800" smtClean="0"/>
            </a:lvl3pPr>
            <a:lvl4pPr>
              <a:defRPr lang="zh-CN" altLang="en-US" smtClean="0"/>
            </a:lvl4pPr>
            <a:lvl5pPr>
              <a:defRPr lang="zh-CN" altLang="en-US"/>
            </a:lvl5pPr>
          </a:lstStyle>
          <a:p>
            <a:r>
              <a:rPr lang="zh-CN" altLang="en-US" sz="3200" b="1" dirty="0">
                <a:solidFill>
                  <a:schemeClr val="bg1"/>
                </a:solidFill>
                <a:latin typeface="+mj-ea"/>
                <a:ea typeface="+mj-ea"/>
              </a:rPr>
              <a:t>请输入你的标题</a:t>
            </a:r>
          </a:p>
        </p:txBody>
      </p:sp>
    </p:spTree>
    <p:extLst>
      <p:ext uri="{BB962C8B-B14F-4D97-AF65-F5344CB8AC3E}">
        <p14:creationId xmlns:p14="http://schemas.microsoft.com/office/powerpoint/2010/main" val="4084830697"/>
      </p:ext>
    </p:extLst>
  </p:cSld>
  <p:clrMapOvr>
    <a:masterClrMapping/>
  </p:clrMapOvr>
  <p:extLst>
    <p:ext uri="{DCECCB84-F9BA-43D5-87BE-67443E8EF086}">
      <p15:sldGuideLst xmlns:p15="http://schemas.microsoft.com/office/powerpoint/2012/main">
        <p15:guide id="1" orient="horz" pos="459" userDrawn="1">
          <p15:clr>
            <a:srgbClr val="FBAE40"/>
          </p15:clr>
        </p15:guide>
        <p15:guide id="2" pos="370" userDrawn="1">
          <p15:clr>
            <a:srgbClr val="FBAE40"/>
          </p15:clr>
        </p15:guide>
        <p15:guide id="3" pos="7310" userDrawn="1">
          <p15:clr>
            <a:srgbClr val="FBAE40"/>
          </p15:clr>
        </p15:guide>
        <p15:guide id="4" orient="horz" pos="3861"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致谢页">
    <p:spTree>
      <p:nvGrpSpPr>
        <p:cNvPr id="1" name=""/>
        <p:cNvGrpSpPr/>
        <p:nvPr/>
      </p:nvGrpSpPr>
      <p:grpSpPr>
        <a:xfrm>
          <a:off x="0" y="0"/>
          <a:ext cx="0" cy="0"/>
          <a:chOff x="0" y="0"/>
          <a:chExt cx="0" cy="0"/>
        </a:xfrm>
      </p:grpSpPr>
      <p:pic>
        <p:nvPicPr>
          <p:cNvPr id="9" name="图片 8" descr="图片包含 椅子, 桌子, 键盘, 房间&#10;&#10;描述已自动生成">
            <a:extLst>
              <a:ext uri="{FF2B5EF4-FFF2-40B4-BE49-F238E27FC236}">
                <a16:creationId xmlns:a16="http://schemas.microsoft.com/office/drawing/2014/main" id="{08F8F6DC-B995-D8C4-5AA7-4EABDD2265A6}"/>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897225" y="0"/>
            <a:ext cx="10294776" cy="6858000"/>
          </a:xfrm>
          <a:prstGeom prst="rect">
            <a:avLst/>
          </a:prstGeom>
        </p:spPr>
      </p:pic>
      <p:sp>
        <p:nvSpPr>
          <p:cNvPr id="3" name="矩形 2">
            <a:extLst>
              <a:ext uri="{FF2B5EF4-FFF2-40B4-BE49-F238E27FC236}">
                <a16:creationId xmlns:a16="http://schemas.microsoft.com/office/drawing/2014/main" id="{453D16CD-3438-BAEC-985B-4B93D4D180EE}"/>
              </a:ext>
            </a:extLst>
          </p:cNvPr>
          <p:cNvSpPr/>
          <p:nvPr userDrawn="1"/>
        </p:nvSpPr>
        <p:spPr>
          <a:xfrm>
            <a:off x="0" y="0"/>
            <a:ext cx="12192000" cy="6858000"/>
          </a:xfrm>
          <a:prstGeom prst="rect">
            <a:avLst/>
          </a:prstGeom>
          <a:gradFill flip="none" rotWithShape="1">
            <a:gsLst>
              <a:gs pos="0">
                <a:schemeClr val="accent1"/>
              </a:gs>
              <a:gs pos="91000">
                <a:schemeClr val="accent1">
                  <a:lumMod val="75000"/>
                  <a:alpha val="78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 name="椭圆 3">
            <a:extLst>
              <a:ext uri="{FF2B5EF4-FFF2-40B4-BE49-F238E27FC236}">
                <a16:creationId xmlns:a16="http://schemas.microsoft.com/office/drawing/2014/main" id="{1EEBB03D-7BF1-7607-2146-639CB2CEBF49}"/>
              </a:ext>
            </a:extLst>
          </p:cNvPr>
          <p:cNvSpPr/>
          <p:nvPr userDrawn="1"/>
        </p:nvSpPr>
        <p:spPr>
          <a:xfrm>
            <a:off x="2405170" y="1845728"/>
            <a:ext cx="648238" cy="64823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id="{F2A7047F-C8CB-A734-C6EC-F846CBAE2F94}"/>
              </a:ext>
            </a:extLst>
          </p:cNvPr>
          <p:cNvSpPr txBox="1"/>
          <p:nvPr userDrawn="1"/>
        </p:nvSpPr>
        <p:spPr>
          <a:xfrm>
            <a:off x="622300" y="977900"/>
            <a:ext cx="1541386" cy="307777"/>
          </a:xfrm>
          <a:prstGeom prst="rect">
            <a:avLst/>
          </a:prstGeom>
          <a:noFill/>
        </p:spPr>
        <p:txBody>
          <a:bodyPr wrap="square" lIns="0" tIns="0" rIns="0" bIns="0" rtlCol="0">
            <a:spAutoFit/>
          </a:bodyPr>
          <a:lstStyle/>
          <a:p>
            <a:r>
              <a:rPr lang="en-US" altLang="zh-CN" sz="2000" dirty="0">
                <a:solidFill>
                  <a:schemeClr val="bg1"/>
                </a:solidFill>
                <a:ea typeface="+mj-ea"/>
              </a:rPr>
              <a:t>YOUR LOGO</a:t>
            </a:r>
            <a:endParaRPr lang="zh-CN" altLang="en-US" sz="2000" dirty="0">
              <a:solidFill>
                <a:schemeClr val="bg1"/>
              </a:solidFill>
              <a:ea typeface="+mj-ea"/>
            </a:endParaRPr>
          </a:p>
        </p:txBody>
      </p:sp>
      <p:sp>
        <p:nvSpPr>
          <p:cNvPr id="14" name="任意多边形: 形状 13">
            <a:extLst>
              <a:ext uri="{FF2B5EF4-FFF2-40B4-BE49-F238E27FC236}">
                <a16:creationId xmlns:a16="http://schemas.microsoft.com/office/drawing/2014/main" id="{6FB3BCDA-5772-7411-71B0-FAD3993E9875}"/>
              </a:ext>
            </a:extLst>
          </p:cNvPr>
          <p:cNvSpPr/>
          <p:nvPr userDrawn="1"/>
        </p:nvSpPr>
        <p:spPr>
          <a:xfrm>
            <a:off x="9358884" y="4021172"/>
            <a:ext cx="2833116" cy="2836829"/>
          </a:xfrm>
          <a:custGeom>
            <a:avLst/>
            <a:gdLst>
              <a:gd name="connsiteX0" fmla="*/ 2833116 w 2833116"/>
              <a:gd name="connsiteY0" fmla="*/ 0 h 2836829"/>
              <a:gd name="connsiteX1" fmla="*/ 2833116 w 2833116"/>
              <a:gd name="connsiteY1" fmla="*/ 2836829 h 2836829"/>
              <a:gd name="connsiteX2" fmla="*/ 0 w 2833116"/>
              <a:gd name="connsiteY2" fmla="*/ 2836829 h 2836829"/>
              <a:gd name="connsiteX3" fmla="*/ 21827 w 2833116"/>
              <a:gd name="connsiteY3" fmla="*/ 2693812 h 2836829"/>
              <a:gd name="connsiteX4" fmla="*/ 2690099 w 2833116"/>
              <a:gd name="connsiteY4" fmla="*/ 25540 h 2836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33116" h="2836829">
                <a:moveTo>
                  <a:pt x="2833116" y="0"/>
                </a:moveTo>
                <a:lnTo>
                  <a:pt x="2833116" y="2836829"/>
                </a:lnTo>
                <a:lnTo>
                  <a:pt x="0" y="2836829"/>
                </a:lnTo>
                <a:lnTo>
                  <a:pt x="21827" y="2693812"/>
                </a:lnTo>
                <a:cubicBezTo>
                  <a:pt x="295891" y="1354495"/>
                  <a:pt x="1350781" y="299605"/>
                  <a:pt x="2690099" y="25540"/>
                </a:cubicBezTo>
                <a:close/>
              </a:path>
            </a:pathLst>
          </a:custGeom>
          <a:solidFill>
            <a:schemeClr val="accent3">
              <a:alpha val="34000"/>
            </a:schemeClr>
          </a:solidFill>
          <a:ln>
            <a:solidFill>
              <a:schemeClr val="bg1">
                <a:alpha val="2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任意多边形: 形状 14">
            <a:extLst>
              <a:ext uri="{FF2B5EF4-FFF2-40B4-BE49-F238E27FC236}">
                <a16:creationId xmlns:a16="http://schemas.microsoft.com/office/drawing/2014/main" id="{737B2933-6D22-88D1-18B6-4D617C64D2A8}"/>
              </a:ext>
            </a:extLst>
          </p:cNvPr>
          <p:cNvSpPr/>
          <p:nvPr userDrawn="1"/>
        </p:nvSpPr>
        <p:spPr>
          <a:xfrm>
            <a:off x="9912654" y="4578654"/>
            <a:ext cx="2279347" cy="2279347"/>
          </a:xfrm>
          <a:custGeom>
            <a:avLst/>
            <a:gdLst>
              <a:gd name="connsiteX0" fmla="*/ 2279347 w 2279347"/>
              <a:gd name="connsiteY0" fmla="*/ 0 h 2279347"/>
              <a:gd name="connsiteX1" fmla="*/ 2279347 w 2279347"/>
              <a:gd name="connsiteY1" fmla="*/ 2279347 h 2279347"/>
              <a:gd name="connsiteX2" fmla="*/ 0 w 2279347"/>
              <a:gd name="connsiteY2" fmla="*/ 2279347 h 2279347"/>
              <a:gd name="connsiteX3" fmla="*/ 4970 w 2279347"/>
              <a:gd name="connsiteY3" fmla="*/ 2246781 h 2279347"/>
              <a:gd name="connsiteX4" fmla="*/ 2246780 w 2279347"/>
              <a:gd name="connsiteY4" fmla="*/ 4970 h 22793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9347" h="2279347">
                <a:moveTo>
                  <a:pt x="2279347" y="0"/>
                </a:moveTo>
                <a:lnTo>
                  <a:pt x="2279347" y="2279347"/>
                </a:lnTo>
                <a:lnTo>
                  <a:pt x="0" y="2279347"/>
                </a:lnTo>
                <a:lnTo>
                  <a:pt x="4970" y="2246781"/>
                </a:lnTo>
                <a:cubicBezTo>
                  <a:pt x="235231" y="1121522"/>
                  <a:pt x="1121521" y="235231"/>
                  <a:pt x="2246780" y="4970"/>
                </a:cubicBezTo>
                <a:close/>
              </a:path>
            </a:pathLst>
          </a:custGeom>
          <a:solidFill>
            <a:schemeClr val="accent3">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矩形: 圆角 16">
            <a:extLst>
              <a:ext uri="{FF2B5EF4-FFF2-40B4-BE49-F238E27FC236}">
                <a16:creationId xmlns:a16="http://schemas.microsoft.com/office/drawing/2014/main" id="{F94379A0-0681-436C-679E-7203D8633210}"/>
              </a:ext>
            </a:extLst>
          </p:cNvPr>
          <p:cNvSpPr/>
          <p:nvPr userDrawn="1"/>
        </p:nvSpPr>
        <p:spPr>
          <a:xfrm>
            <a:off x="3235383" y="4040796"/>
            <a:ext cx="2538223" cy="430887"/>
          </a:xfrm>
          <a:prstGeom prst="roundRect">
            <a:avLst>
              <a:gd name="adj" fmla="val 50000"/>
            </a:avLst>
          </a:prstGeom>
          <a:solidFill>
            <a:schemeClr val="accent3">
              <a:alpha val="33000"/>
            </a:schemeClr>
          </a:solidFill>
          <a:ln>
            <a:solidFill>
              <a:schemeClr val="bg1">
                <a:alpha val="4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占位符 19">
            <a:extLst>
              <a:ext uri="{FF2B5EF4-FFF2-40B4-BE49-F238E27FC236}">
                <a16:creationId xmlns:a16="http://schemas.microsoft.com/office/drawing/2014/main" id="{DF447B2C-DD1B-865D-ED71-2857B6893A37}"/>
              </a:ext>
            </a:extLst>
          </p:cNvPr>
          <p:cNvSpPr>
            <a:spLocks noGrp="1"/>
          </p:cNvSpPr>
          <p:nvPr>
            <p:ph type="body" sz="quarter" idx="11" hasCustomPrompt="1"/>
          </p:nvPr>
        </p:nvSpPr>
        <p:spPr>
          <a:xfrm>
            <a:off x="550767" y="3263513"/>
            <a:ext cx="11056302" cy="400110"/>
          </a:xfrm>
          <a:noFill/>
        </p:spPr>
        <p:txBody>
          <a:bodyPr wrap="square" lIns="0" tIns="0" rIns="0" bIns="0" rtlCol="0">
            <a:spAutoFit/>
          </a:bodyPr>
          <a:lstStyle>
            <a:lvl1pPr marL="0" indent="0" algn="ctr">
              <a:lnSpc>
                <a:spcPct val="100000"/>
              </a:lnSpc>
              <a:spcBef>
                <a:spcPts val="0"/>
              </a:spcBef>
              <a:buNone/>
              <a:defRPr lang="zh-CN" altLang="en-US" sz="2600" dirty="0" smtClean="0">
                <a:solidFill>
                  <a:schemeClr val="bg1"/>
                </a:solidFill>
                <a:ea typeface="+mj-ea"/>
              </a:defRPr>
            </a:lvl1pPr>
          </a:lstStyle>
          <a:p>
            <a:pPr algn="ctr"/>
            <a:r>
              <a:rPr lang="en-US" altLang="zh-CN" sz="2600" dirty="0">
                <a:solidFill>
                  <a:schemeClr val="bg1"/>
                </a:solidFill>
                <a:ea typeface="+mj-ea"/>
              </a:rPr>
              <a:t>BUSINESS EDUCATION AND TRAINING RESULTS REPORT</a:t>
            </a:r>
            <a:endParaRPr lang="zh-CN" altLang="en-US" sz="2600" dirty="0">
              <a:solidFill>
                <a:schemeClr val="bg1"/>
              </a:solidFill>
              <a:ea typeface="+mj-ea"/>
            </a:endParaRPr>
          </a:p>
        </p:txBody>
      </p:sp>
      <p:sp>
        <p:nvSpPr>
          <p:cNvPr id="20" name="文本占位符 22">
            <a:extLst>
              <a:ext uri="{FF2B5EF4-FFF2-40B4-BE49-F238E27FC236}">
                <a16:creationId xmlns:a16="http://schemas.microsoft.com/office/drawing/2014/main" id="{BE6092BA-4D99-FBA3-0AD6-2556AFC26197}"/>
              </a:ext>
            </a:extLst>
          </p:cNvPr>
          <p:cNvSpPr>
            <a:spLocks noGrp="1"/>
          </p:cNvSpPr>
          <p:nvPr>
            <p:ph type="body" sz="quarter" idx="12" hasCustomPrompt="1"/>
          </p:nvPr>
        </p:nvSpPr>
        <p:spPr>
          <a:xfrm>
            <a:off x="3506115" y="4056184"/>
            <a:ext cx="1996758" cy="400110"/>
          </a:xfrm>
          <a:noFill/>
        </p:spPr>
        <p:txBody>
          <a:bodyPr wrap="square" lIns="0" tIns="0" rIns="0" bIns="0" rtlCol="0">
            <a:spAutoFit/>
          </a:bodyPr>
          <a:lstStyle>
            <a:lvl1pPr marL="0" indent="0" algn="ctr">
              <a:lnSpc>
                <a:spcPct val="100000"/>
              </a:lnSpc>
              <a:spcBef>
                <a:spcPts val="0"/>
              </a:spcBef>
              <a:buNone/>
              <a:defRPr lang="zh-CN" altLang="en-US" sz="2600" dirty="0" smtClean="0">
                <a:solidFill>
                  <a:schemeClr val="bg1"/>
                </a:solidFill>
                <a:ea typeface="+mj-ea"/>
              </a:defRPr>
            </a:lvl1pPr>
          </a:lstStyle>
          <a:p>
            <a:r>
              <a:rPr lang="zh-CN" altLang="en-US" sz="2600" dirty="0">
                <a:solidFill>
                  <a:schemeClr val="bg1"/>
                </a:solidFill>
                <a:ea typeface="+mj-ea"/>
              </a:rPr>
              <a:t>汇报人：</a:t>
            </a:r>
            <a:r>
              <a:rPr lang="en-US" altLang="zh-CN" sz="2600" dirty="0">
                <a:solidFill>
                  <a:schemeClr val="bg1"/>
                </a:solidFill>
                <a:ea typeface="+mj-ea"/>
              </a:rPr>
              <a:t>XXX</a:t>
            </a:r>
            <a:endParaRPr lang="zh-CN" altLang="en-US" sz="2600" dirty="0">
              <a:solidFill>
                <a:schemeClr val="bg1"/>
              </a:solidFill>
              <a:ea typeface="+mj-ea"/>
            </a:endParaRPr>
          </a:p>
        </p:txBody>
      </p:sp>
      <p:sp>
        <p:nvSpPr>
          <p:cNvPr id="21" name="矩形: 圆角 20">
            <a:extLst>
              <a:ext uri="{FF2B5EF4-FFF2-40B4-BE49-F238E27FC236}">
                <a16:creationId xmlns:a16="http://schemas.microsoft.com/office/drawing/2014/main" id="{75291C48-F193-05C7-7EFE-1495921F0735}"/>
              </a:ext>
            </a:extLst>
          </p:cNvPr>
          <p:cNvSpPr/>
          <p:nvPr userDrawn="1"/>
        </p:nvSpPr>
        <p:spPr>
          <a:xfrm>
            <a:off x="6413305" y="4040796"/>
            <a:ext cx="2538223" cy="430887"/>
          </a:xfrm>
          <a:prstGeom prst="roundRect">
            <a:avLst>
              <a:gd name="adj" fmla="val 50000"/>
            </a:avLst>
          </a:prstGeom>
          <a:solidFill>
            <a:schemeClr val="accent3">
              <a:alpha val="33000"/>
            </a:schemeClr>
          </a:solidFill>
          <a:ln>
            <a:solidFill>
              <a:schemeClr val="bg1">
                <a:alpha val="4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占位符 22">
            <a:extLst>
              <a:ext uri="{FF2B5EF4-FFF2-40B4-BE49-F238E27FC236}">
                <a16:creationId xmlns:a16="http://schemas.microsoft.com/office/drawing/2014/main" id="{B54CB1E4-3810-0889-E0E2-AC96EB25919A}"/>
              </a:ext>
            </a:extLst>
          </p:cNvPr>
          <p:cNvSpPr>
            <a:spLocks noGrp="1"/>
          </p:cNvSpPr>
          <p:nvPr>
            <p:ph type="body" sz="quarter" idx="13" hasCustomPrompt="1"/>
          </p:nvPr>
        </p:nvSpPr>
        <p:spPr>
          <a:xfrm>
            <a:off x="6684037" y="4056184"/>
            <a:ext cx="1996758" cy="400110"/>
          </a:xfrm>
          <a:noFill/>
        </p:spPr>
        <p:txBody>
          <a:bodyPr wrap="square" lIns="0" tIns="0" rIns="0" bIns="0" rtlCol="0">
            <a:spAutoFit/>
          </a:bodyPr>
          <a:lstStyle>
            <a:lvl1pPr marL="0" indent="0" algn="ctr">
              <a:lnSpc>
                <a:spcPct val="100000"/>
              </a:lnSpc>
              <a:spcBef>
                <a:spcPts val="0"/>
              </a:spcBef>
              <a:buNone/>
              <a:defRPr lang="zh-CN" altLang="en-US" sz="2600" dirty="0" smtClean="0">
                <a:solidFill>
                  <a:schemeClr val="bg1"/>
                </a:solidFill>
                <a:ea typeface="+mj-ea"/>
              </a:defRPr>
            </a:lvl1pPr>
          </a:lstStyle>
          <a:p>
            <a:r>
              <a:rPr lang="zh-CN" altLang="en-US" sz="2600" dirty="0">
                <a:solidFill>
                  <a:schemeClr val="bg1"/>
                </a:solidFill>
                <a:ea typeface="+mj-ea"/>
              </a:rPr>
              <a:t>部门：</a:t>
            </a:r>
            <a:r>
              <a:rPr lang="en-US" altLang="zh-CN" sz="2600" dirty="0">
                <a:solidFill>
                  <a:schemeClr val="bg1"/>
                </a:solidFill>
                <a:ea typeface="+mj-ea"/>
              </a:rPr>
              <a:t>XXX</a:t>
            </a:r>
            <a:endParaRPr lang="zh-CN" altLang="en-US" sz="2600" dirty="0">
              <a:solidFill>
                <a:schemeClr val="bg1"/>
              </a:solidFill>
              <a:ea typeface="+mj-ea"/>
            </a:endParaRPr>
          </a:p>
        </p:txBody>
      </p:sp>
      <p:sp>
        <p:nvSpPr>
          <p:cNvPr id="6" name="文本占位符 8">
            <a:extLst>
              <a:ext uri="{FF2B5EF4-FFF2-40B4-BE49-F238E27FC236}">
                <a16:creationId xmlns:a16="http://schemas.microsoft.com/office/drawing/2014/main" id="{AA8DDE11-DC6C-3C43-C9F2-817AEBF3C812}"/>
              </a:ext>
            </a:extLst>
          </p:cNvPr>
          <p:cNvSpPr>
            <a:spLocks noGrp="1"/>
          </p:cNvSpPr>
          <p:nvPr>
            <p:ph type="body" sz="quarter" idx="14" hasCustomPrompt="1"/>
          </p:nvPr>
        </p:nvSpPr>
        <p:spPr>
          <a:xfrm>
            <a:off x="2556569" y="1868873"/>
            <a:ext cx="7078862" cy="1231106"/>
          </a:xfrm>
          <a:noFill/>
        </p:spPr>
        <p:txBody>
          <a:bodyPr wrap="none" lIns="0" tIns="0" rIns="0" bIns="0" rtlCol="0">
            <a:spAutoFit/>
          </a:bodyPr>
          <a:lstStyle>
            <a:lvl1pPr marL="0" indent="0">
              <a:lnSpc>
                <a:spcPct val="100000"/>
              </a:lnSpc>
              <a:spcBef>
                <a:spcPts val="0"/>
              </a:spcBef>
              <a:buNone/>
              <a:defRPr lang="zh-CN" altLang="en-US" sz="8000" b="1" spc="1200" baseline="0" smtClean="0">
                <a:ln w="38100">
                  <a:noFill/>
                </a:ln>
                <a:solidFill>
                  <a:schemeClr val="bg1"/>
                </a:solidFill>
                <a:latin typeface="+mj-ea"/>
                <a:ea typeface="+mj-ea"/>
              </a:defRPr>
            </a:lvl1pPr>
            <a:lvl2pPr marL="228600" indent="0">
              <a:buNone/>
              <a:defRPr lang="zh-CN" altLang="en-US" sz="1800" smtClean="0"/>
            </a:lvl2pPr>
            <a:lvl3pPr>
              <a:defRPr lang="zh-CN" altLang="en-US" sz="1800" smtClean="0"/>
            </a:lvl3pPr>
            <a:lvl4pPr>
              <a:defRPr lang="zh-CN" altLang="en-US" smtClean="0"/>
            </a:lvl4pPr>
            <a:lvl5pPr>
              <a:defRPr lang="zh-CN" altLang="en-US"/>
            </a:lvl5pPr>
          </a:lstStyle>
          <a:p>
            <a:pPr algn="ctr"/>
            <a:r>
              <a:rPr lang="zh-CN" altLang="en-US" sz="8000" b="1" dirty="0">
                <a:ln w="38100">
                  <a:noFill/>
                </a:ln>
                <a:solidFill>
                  <a:schemeClr val="bg1"/>
                </a:solidFill>
                <a:latin typeface="+mj-ea"/>
                <a:ea typeface="+mj-ea"/>
              </a:rPr>
              <a:t>感谢您的观看</a:t>
            </a:r>
          </a:p>
        </p:txBody>
      </p:sp>
    </p:spTree>
    <p:extLst>
      <p:ext uri="{BB962C8B-B14F-4D97-AF65-F5344CB8AC3E}">
        <p14:creationId xmlns:p14="http://schemas.microsoft.com/office/powerpoint/2010/main" val="41462053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233646075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DDE48BAB-6B52-740B-FCBC-275D2095065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28B8A1F8-7B5A-611B-2B19-C61EB642BD1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D2C4BC8-B837-7B6C-7F4E-8DF5DBEF6AE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53F552E-6D07-4C78-8445-CF9A38B7F536}" type="datetimeFigureOut">
              <a:rPr lang="zh-CN" altLang="en-US" smtClean="0"/>
              <a:t>2023/2/23</a:t>
            </a:fld>
            <a:endParaRPr lang="zh-CN" altLang="en-US"/>
          </a:p>
        </p:txBody>
      </p:sp>
      <p:sp>
        <p:nvSpPr>
          <p:cNvPr id="5" name="页脚占位符 4">
            <a:extLst>
              <a:ext uri="{FF2B5EF4-FFF2-40B4-BE49-F238E27FC236}">
                <a16:creationId xmlns:a16="http://schemas.microsoft.com/office/drawing/2014/main" id="{23D0D693-9E48-AD3B-5E54-0AC549B5012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9D19FB53-F8C1-3728-66FC-66BE12B4539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1B85DD2-F7DE-483E-8104-DE43C99F3EFE}" type="slidenum">
              <a:rPr lang="zh-CN" altLang="en-US" smtClean="0"/>
              <a:t>‹#›</a:t>
            </a:fld>
            <a:endParaRPr lang="zh-CN" altLang="en-US"/>
          </a:p>
        </p:txBody>
      </p:sp>
    </p:spTree>
    <p:extLst>
      <p:ext uri="{BB962C8B-B14F-4D97-AF65-F5344CB8AC3E}">
        <p14:creationId xmlns:p14="http://schemas.microsoft.com/office/powerpoint/2010/main" val="3961290442"/>
      </p:ext>
    </p:extLst>
  </p:cSld>
  <p:clrMap bg1="lt1" tx1="dk1" bg2="lt2" tx2="dk2" accent1="accent1" accent2="accent2" accent3="accent3" accent4="accent4" accent5="accent5" accent6="accent6" hlink="hlink" folHlink="folHlink"/>
  <p:sldLayoutIdLst>
    <p:sldLayoutId id="2147483656" r:id="rId1"/>
    <p:sldLayoutId id="2147483658" r:id="rId2"/>
    <p:sldLayoutId id="2147483657" r:id="rId3"/>
    <p:sldLayoutId id="2147483659" r:id="rId4"/>
    <p:sldLayoutId id="2147483660" r:id="rId5"/>
    <p:sldLayoutId id="2147483661"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Layout" Target="../slideLayouts/slideLayout6.xml"/><Relationship Id="rId1" Type="http://schemas.openxmlformats.org/officeDocument/2006/relationships/themeOverride" Target="../theme/themeOverride1.xml"/><Relationship Id="rId4" Type="http://schemas.openxmlformats.org/officeDocument/2006/relationships/image" Target="../media/image17.jpeg"/></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hyperlink" Target="http://www.51pptmoban.com/" TargetMode="Externa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svg"/><Relationship Id="rId7" Type="http://schemas.openxmlformats.org/officeDocument/2006/relationships/image" Target="../media/image13.svg"/><Relationship Id="rId2" Type="http://schemas.openxmlformats.org/officeDocument/2006/relationships/image" Target="../media/image8.png"/><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1.svg"/><Relationship Id="rId10" Type="http://schemas.openxmlformats.org/officeDocument/2006/relationships/chart" Target="../charts/chart1.xml"/><Relationship Id="rId4" Type="http://schemas.openxmlformats.org/officeDocument/2006/relationships/image" Target="../media/image10.png"/><Relationship Id="rId9" Type="http://schemas.openxmlformats.org/officeDocument/2006/relationships/image" Target="../media/image15.sv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24F1001-8561-1884-225E-1DCB87C2CA64}"/>
              </a:ext>
            </a:extLst>
          </p:cNvPr>
          <p:cNvSpPr>
            <a:spLocks noGrp="1"/>
          </p:cNvSpPr>
          <p:nvPr>
            <p:ph type="body" sz="quarter" idx="11"/>
          </p:nvPr>
        </p:nvSpPr>
        <p:spPr/>
        <p:txBody>
          <a:bodyPr/>
          <a:lstStyle/>
          <a:p>
            <a:pPr algn="ctr"/>
            <a:r>
              <a:rPr lang="en-US" altLang="zh-CN" sz="2600" dirty="0">
                <a:solidFill>
                  <a:schemeClr val="bg1"/>
                </a:solidFill>
                <a:ea typeface="+mj-ea"/>
              </a:rPr>
              <a:t>BUSINESS EDUCATION AND TRAINING RESULTS REPORT</a:t>
            </a:r>
            <a:endParaRPr lang="zh-CN" altLang="en-US" sz="2600" dirty="0">
              <a:solidFill>
                <a:schemeClr val="bg1"/>
              </a:solidFill>
              <a:ea typeface="+mj-ea"/>
            </a:endParaRPr>
          </a:p>
        </p:txBody>
      </p:sp>
      <p:sp>
        <p:nvSpPr>
          <p:cNvPr id="3" name="文本占位符 2">
            <a:extLst>
              <a:ext uri="{FF2B5EF4-FFF2-40B4-BE49-F238E27FC236}">
                <a16:creationId xmlns:a16="http://schemas.microsoft.com/office/drawing/2014/main" id="{9091A70B-5FB0-540E-8116-89E91ABD8BE4}"/>
              </a:ext>
            </a:extLst>
          </p:cNvPr>
          <p:cNvSpPr>
            <a:spLocks noGrp="1"/>
          </p:cNvSpPr>
          <p:nvPr>
            <p:ph type="body" sz="quarter" idx="12"/>
          </p:nvPr>
        </p:nvSpPr>
        <p:spPr/>
        <p:txBody>
          <a:bodyPr/>
          <a:lstStyle/>
          <a:p>
            <a:r>
              <a:rPr lang="zh-CN" altLang="en-US" sz="2600" dirty="0">
                <a:solidFill>
                  <a:schemeClr val="bg1"/>
                </a:solidFill>
                <a:ea typeface="+mj-ea"/>
              </a:rPr>
              <a:t>汇报人：</a:t>
            </a:r>
            <a:r>
              <a:rPr lang="en-US" altLang="zh-CN" sz="2600" dirty="0">
                <a:solidFill>
                  <a:schemeClr val="bg1"/>
                </a:solidFill>
                <a:ea typeface="+mj-ea"/>
              </a:rPr>
              <a:t>XXX</a:t>
            </a:r>
            <a:endParaRPr lang="zh-CN" altLang="en-US" sz="2600" dirty="0">
              <a:solidFill>
                <a:schemeClr val="bg1"/>
              </a:solidFill>
              <a:ea typeface="+mj-ea"/>
            </a:endParaRPr>
          </a:p>
        </p:txBody>
      </p:sp>
      <p:sp>
        <p:nvSpPr>
          <p:cNvPr id="4" name="文本占位符 3">
            <a:extLst>
              <a:ext uri="{FF2B5EF4-FFF2-40B4-BE49-F238E27FC236}">
                <a16:creationId xmlns:a16="http://schemas.microsoft.com/office/drawing/2014/main" id="{94CA12E2-5F8D-3423-88FA-22B58F144DF9}"/>
              </a:ext>
            </a:extLst>
          </p:cNvPr>
          <p:cNvSpPr>
            <a:spLocks noGrp="1"/>
          </p:cNvSpPr>
          <p:nvPr>
            <p:ph type="body" sz="quarter" idx="13"/>
          </p:nvPr>
        </p:nvSpPr>
        <p:spPr/>
        <p:txBody>
          <a:bodyPr/>
          <a:lstStyle/>
          <a:p>
            <a:r>
              <a:rPr lang="zh-CN" altLang="en-US" sz="2600" dirty="0">
                <a:solidFill>
                  <a:schemeClr val="bg1"/>
                </a:solidFill>
                <a:ea typeface="+mj-ea"/>
              </a:rPr>
              <a:t>部门：</a:t>
            </a:r>
            <a:r>
              <a:rPr lang="en-US" altLang="zh-CN" sz="2600" dirty="0">
                <a:solidFill>
                  <a:schemeClr val="bg1"/>
                </a:solidFill>
                <a:ea typeface="+mj-ea"/>
              </a:rPr>
              <a:t>XXX</a:t>
            </a:r>
            <a:endParaRPr lang="zh-CN" altLang="en-US" sz="2600" dirty="0">
              <a:solidFill>
                <a:schemeClr val="bg1"/>
              </a:solidFill>
              <a:ea typeface="+mj-ea"/>
            </a:endParaRPr>
          </a:p>
        </p:txBody>
      </p:sp>
      <p:sp>
        <p:nvSpPr>
          <p:cNvPr id="5" name="文本占位符 4">
            <a:extLst>
              <a:ext uri="{FF2B5EF4-FFF2-40B4-BE49-F238E27FC236}">
                <a16:creationId xmlns:a16="http://schemas.microsoft.com/office/drawing/2014/main" id="{61557EDA-E972-8DBE-84B4-6DC2952354B3}"/>
              </a:ext>
            </a:extLst>
          </p:cNvPr>
          <p:cNvSpPr>
            <a:spLocks noGrp="1"/>
          </p:cNvSpPr>
          <p:nvPr>
            <p:ph type="body" sz="quarter" idx="14"/>
          </p:nvPr>
        </p:nvSpPr>
        <p:spPr/>
        <p:txBody>
          <a:bodyPr/>
          <a:lstStyle/>
          <a:p>
            <a:r>
              <a:rPr lang="zh-CN" altLang="en-US" dirty="0"/>
              <a:t>商务教育培训成果汇报</a:t>
            </a:r>
          </a:p>
        </p:txBody>
      </p:sp>
    </p:spTree>
    <p:extLst>
      <p:ext uri="{BB962C8B-B14F-4D97-AF65-F5344CB8AC3E}">
        <p14:creationId xmlns:p14="http://schemas.microsoft.com/office/powerpoint/2010/main" val="42003675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id="{2C784816-4B86-3B8E-82ED-733A704D8001}"/>
              </a:ext>
            </a:extLst>
          </p:cNvPr>
          <p:cNvSpPr>
            <a:spLocks noGrp="1"/>
          </p:cNvSpPr>
          <p:nvPr>
            <p:ph type="body" sz="quarter" idx="11"/>
          </p:nvPr>
        </p:nvSpPr>
        <p:spPr/>
        <p:txBody>
          <a:bodyPr/>
          <a:lstStyle/>
          <a:p>
            <a:pPr algn="ctr"/>
            <a:r>
              <a:rPr lang="en-US" altLang="zh-CN" sz="2600" dirty="0">
                <a:solidFill>
                  <a:schemeClr val="bg1"/>
                </a:solidFill>
                <a:ea typeface="+mj-ea"/>
              </a:rPr>
              <a:t>BUSINESS EDUCATION AND TRAINING RESULTS REPORT</a:t>
            </a:r>
            <a:endParaRPr lang="zh-CN" altLang="en-US" sz="2600" dirty="0">
              <a:solidFill>
                <a:schemeClr val="bg1"/>
              </a:solidFill>
              <a:ea typeface="+mj-ea"/>
            </a:endParaRPr>
          </a:p>
        </p:txBody>
      </p:sp>
      <p:sp>
        <p:nvSpPr>
          <p:cNvPr id="4" name="文本占位符 3">
            <a:extLst>
              <a:ext uri="{FF2B5EF4-FFF2-40B4-BE49-F238E27FC236}">
                <a16:creationId xmlns:a16="http://schemas.microsoft.com/office/drawing/2014/main" id="{3F253594-55B8-9B19-98FC-492D7E01292C}"/>
              </a:ext>
            </a:extLst>
          </p:cNvPr>
          <p:cNvSpPr>
            <a:spLocks noGrp="1"/>
          </p:cNvSpPr>
          <p:nvPr>
            <p:ph type="body" sz="quarter" idx="12"/>
          </p:nvPr>
        </p:nvSpPr>
        <p:spPr/>
        <p:txBody>
          <a:bodyPr/>
          <a:lstStyle/>
          <a:p>
            <a:r>
              <a:rPr lang="zh-CN" altLang="en-US" sz="2600" dirty="0">
                <a:solidFill>
                  <a:schemeClr val="bg1"/>
                </a:solidFill>
                <a:ea typeface="+mj-ea"/>
              </a:rPr>
              <a:t>汇报人：</a:t>
            </a:r>
            <a:r>
              <a:rPr lang="en-US" altLang="zh-CN" sz="2600" dirty="0">
                <a:solidFill>
                  <a:schemeClr val="bg1"/>
                </a:solidFill>
                <a:ea typeface="+mj-ea"/>
              </a:rPr>
              <a:t>XXX</a:t>
            </a:r>
            <a:endParaRPr lang="zh-CN" altLang="en-US" sz="2600" dirty="0">
              <a:solidFill>
                <a:schemeClr val="bg1"/>
              </a:solidFill>
              <a:ea typeface="+mj-ea"/>
            </a:endParaRPr>
          </a:p>
        </p:txBody>
      </p:sp>
      <p:sp>
        <p:nvSpPr>
          <p:cNvPr id="5" name="文本占位符 4">
            <a:extLst>
              <a:ext uri="{FF2B5EF4-FFF2-40B4-BE49-F238E27FC236}">
                <a16:creationId xmlns:a16="http://schemas.microsoft.com/office/drawing/2014/main" id="{8F377D91-3549-B4E4-AE3D-B746911348FC}"/>
              </a:ext>
            </a:extLst>
          </p:cNvPr>
          <p:cNvSpPr>
            <a:spLocks noGrp="1"/>
          </p:cNvSpPr>
          <p:nvPr>
            <p:ph type="body" sz="quarter" idx="13"/>
          </p:nvPr>
        </p:nvSpPr>
        <p:spPr/>
        <p:txBody>
          <a:bodyPr/>
          <a:lstStyle/>
          <a:p>
            <a:r>
              <a:rPr lang="zh-CN" altLang="en-US" sz="2600" dirty="0">
                <a:solidFill>
                  <a:schemeClr val="bg1"/>
                </a:solidFill>
                <a:ea typeface="+mj-ea"/>
              </a:rPr>
              <a:t>部门：</a:t>
            </a:r>
            <a:r>
              <a:rPr lang="en-US" altLang="zh-CN" sz="2600" dirty="0">
                <a:solidFill>
                  <a:schemeClr val="bg1"/>
                </a:solidFill>
                <a:ea typeface="+mj-ea"/>
              </a:rPr>
              <a:t>XXX</a:t>
            </a:r>
            <a:endParaRPr lang="zh-CN" altLang="en-US" sz="2600" dirty="0">
              <a:solidFill>
                <a:schemeClr val="bg1"/>
              </a:solidFill>
              <a:ea typeface="+mj-ea"/>
            </a:endParaRPr>
          </a:p>
        </p:txBody>
      </p:sp>
      <p:sp>
        <p:nvSpPr>
          <p:cNvPr id="6" name="文本占位符 5">
            <a:extLst>
              <a:ext uri="{FF2B5EF4-FFF2-40B4-BE49-F238E27FC236}">
                <a16:creationId xmlns:a16="http://schemas.microsoft.com/office/drawing/2014/main" id="{6525FBB8-89EE-0A22-B891-CA77BD18BD85}"/>
              </a:ext>
            </a:extLst>
          </p:cNvPr>
          <p:cNvSpPr>
            <a:spLocks noGrp="1"/>
          </p:cNvSpPr>
          <p:nvPr>
            <p:ph type="body" sz="quarter" idx="14"/>
          </p:nvPr>
        </p:nvSpPr>
        <p:spPr/>
        <p:txBody>
          <a:bodyPr/>
          <a:lstStyle/>
          <a:p>
            <a:r>
              <a:rPr lang="zh-CN" altLang="en-US" dirty="0"/>
              <a:t>感谢您的观看</a:t>
            </a:r>
          </a:p>
        </p:txBody>
      </p:sp>
    </p:spTree>
    <p:extLst>
      <p:ext uri="{BB962C8B-B14F-4D97-AF65-F5344CB8AC3E}">
        <p14:creationId xmlns:p14="http://schemas.microsoft.com/office/powerpoint/2010/main" val="13741784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468901"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文成</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552510" y="853748"/>
            <a:ext cx="1866500" cy="261610"/>
          </a:xfrm>
          <a:prstGeom prst="rect">
            <a:avLst/>
          </a:prstGeom>
          <a:noFill/>
        </p:spPr>
        <p:txBody>
          <a:bodyPr wrap="square" rtlCol="0">
            <a:spAutoFit/>
          </a:bodyPr>
          <a:lstStyle/>
          <a:p>
            <a:r>
              <a:rPr lang="en-US" altLang="zh-CN" sz="1100" spc="600" dirty="0">
                <a:solidFill>
                  <a:srgbClr val="FFFED8">
                    <a:alpha val="22000"/>
                  </a:srgbClr>
                </a:solidFill>
              </a:rPr>
              <a:t>WEN CHENG</a:t>
            </a:r>
            <a:endParaRPr lang="zh-CN" altLang="en-US" sz="1100" spc="600" dirty="0">
              <a:solidFill>
                <a:srgbClr val="FFFED8">
                  <a:alpha val="22000"/>
                </a:srgbClr>
              </a:solidFill>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4" y="1227011"/>
            <a:ext cx="4038185"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努力把读书做成长期主义的</a:t>
            </a:r>
            <a:r>
              <a:rPr lang="en-US" altLang="zh-CN" spc="100" dirty="0" err="1">
                <a:gradFill>
                  <a:gsLst>
                    <a:gs pos="0">
                      <a:schemeClr val="bg1"/>
                    </a:gs>
                    <a:gs pos="100000">
                      <a:srgbClr val="00FFFF"/>
                    </a:gs>
                  </a:gsLst>
                  <a:lin ang="2700000" scaled="1"/>
                </a:gradFill>
              </a:rPr>
              <a:t>PPTer</a:t>
            </a:r>
            <a:endParaRPr lang="zh-CN" altLang="en-US" spc="100" dirty="0">
              <a:gradFill>
                <a:gsLst>
                  <a:gs pos="0">
                    <a:schemeClr val="bg1"/>
                  </a:gs>
                  <a:gs pos="100000">
                    <a:srgbClr val="00FFFF"/>
                  </a:gs>
                </a:gsLst>
                <a:lin ang="2700000" scaled="1"/>
              </a:gradFill>
            </a:endParaRP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4" y="1611031"/>
            <a:ext cx="4038186" cy="369332"/>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深耕商务类</a:t>
            </a:r>
            <a:r>
              <a:rPr lang="en-US" altLang="zh-CN" spc="100" dirty="0">
                <a:gradFill>
                  <a:gsLst>
                    <a:gs pos="0">
                      <a:schemeClr val="bg1"/>
                    </a:gs>
                    <a:gs pos="100000">
                      <a:srgbClr val="00FFFF"/>
                    </a:gs>
                  </a:gsLst>
                  <a:lin ang="2700000" scaled="1"/>
                </a:gradFill>
              </a:rPr>
              <a:t>PPT</a:t>
            </a:r>
            <a:endParaRPr lang="zh-CN" altLang="en-US" spc="100" dirty="0">
              <a:gradFill>
                <a:gsLst>
                  <a:gs pos="0">
                    <a:schemeClr val="bg1"/>
                  </a:gs>
                  <a:gs pos="100000">
                    <a:srgbClr val="00FFFF"/>
                  </a:gs>
                </a:gsLst>
                <a:lin ang="2700000" scaled="1"/>
              </a:gradFill>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SJZXWC2017</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pic>
        <p:nvPicPr>
          <p:cNvPr id="3" name="图片 2">
            <a:extLst>
              <a:ext uri="{FF2B5EF4-FFF2-40B4-BE49-F238E27FC236}">
                <a16:creationId xmlns:a16="http://schemas.microsoft.com/office/drawing/2014/main" id="{2EF772E3-AC41-A520-6A2B-303544D32AD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96804" y="697791"/>
            <a:ext cx="1829331" cy="1829331"/>
          </a:xfrm>
          <a:prstGeom prst="rect">
            <a:avLst/>
          </a:prstGeom>
          <a:noFill/>
          <a:ln w="38100" cap="sq">
            <a:gradFill>
              <a:gsLst>
                <a:gs pos="0">
                  <a:srgbClr val="00FFFF"/>
                </a:gs>
                <a:gs pos="100000">
                  <a:srgbClr val="00FFFF"/>
                </a:gs>
              </a:gsLst>
              <a:lin ang="5400000" scaled="1"/>
            </a:gradFill>
            <a:miter lim="800000"/>
          </a:ln>
        </p:spPr>
      </p:pic>
    </p:spTree>
    <p:extLst>
      <p:ext uri="{BB962C8B-B14F-4D97-AF65-F5344CB8AC3E}">
        <p14:creationId xmlns:p14="http://schemas.microsoft.com/office/powerpoint/2010/main" val="40759322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96C61F10-1E93-D9C3-3200-8501439932A2}"/>
              </a:ext>
            </a:extLst>
          </p:cNvPr>
          <p:cNvSpPr>
            <a:spLocks noGrp="1"/>
          </p:cNvSpPr>
          <p:nvPr>
            <p:ph type="body" sz="quarter" idx="10"/>
          </p:nvPr>
        </p:nvSpPr>
        <p:spPr/>
        <p:txBody>
          <a:bodyPr/>
          <a:lstStyle/>
          <a:p>
            <a:endParaRPr lang="zh-CN" altLang="en-US"/>
          </a:p>
        </p:txBody>
      </p:sp>
      <p:sp>
        <p:nvSpPr>
          <p:cNvPr id="3" name="矩形 2">
            <a:extLst>
              <a:ext uri="{FF2B5EF4-FFF2-40B4-BE49-F238E27FC236}">
                <a16:creationId xmlns:a16="http://schemas.microsoft.com/office/drawing/2014/main" id="{1890A1F7-D537-F7BA-3035-01A84D846425}"/>
              </a:ext>
            </a:extLst>
          </p:cNvPr>
          <p:cNvSpPr/>
          <p:nvPr/>
        </p:nvSpPr>
        <p:spPr>
          <a:xfrm>
            <a:off x="658813" y="3568382"/>
            <a:ext cx="3916457" cy="933332"/>
          </a:xfrm>
          <a:prstGeom prst="rect">
            <a:avLst/>
          </a:prstGeom>
        </p:spPr>
        <p:txBody>
          <a:bodyPr wrap="none">
            <a:spAutoFit/>
          </a:bodyPr>
          <a:lstStyle/>
          <a:p>
            <a:r>
              <a:rPr kumimoji="0" lang="zh-CN" altLang="en-US" sz="1400" b="0" i="0" u="none" strike="noStrike" kern="1200" cap="none" spc="0" normalizeH="0" baseline="0" noProof="0" dirty="0">
                <a:ln>
                  <a:noFill/>
                </a:ln>
                <a:solidFill>
                  <a:srgbClr val="FF0000"/>
                </a:solidFill>
                <a:effectLst/>
                <a:uLnTx/>
                <a:uFillTx/>
                <a:latin typeface="OPPOSans H"/>
                <a:ea typeface="OPPOSans H"/>
                <a:cs typeface="+mn-cs"/>
              </a:rPr>
              <a:t>文成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4" name="图片 3">
            <a:extLst>
              <a:ext uri="{FF2B5EF4-FFF2-40B4-BE49-F238E27FC236}">
                <a16:creationId xmlns:a16="http://schemas.microsoft.com/office/drawing/2014/main" id="{5E5F05D7-F569-5AC8-2FD6-49E60F7D5A9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72995" y="3068880"/>
            <a:ext cx="1572527" cy="360120"/>
          </a:xfrm>
          <a:prstGeom prst="rect">
            <a:avLst/>
          </a:prstGeom>
        </p:spPr>
      </p:pic>
    </p:spTree>
    <p:extLst>
      <p:ext uri="{BB962C8B-B14F-4D97-AF65-F5344CB8AC3E}">
        <p14:creationId xmlns:p14="http://schemas.microsoft.com/office/powerpoint/2010/main" val="35689394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42B61E5C-729A-68D3-9589-0BBE66606141}"/>
              </a:ext>
            </a:extLst>
          </p:cNvPr>
          <p:cNvSpPr>
            <a:spLocks noGrp="1"/>
          </p:cNvSpPr>
          <p:nvPr>
            <p:ph type="body" sz="quarter" idx="10"/>
          </p:nvPr>
        </p:nvSpPr>
        <p:spPr/>
        <p:txBody>
          <a:bodyPr/>
          <a:lstStyle/>
          <a:p>
            <a:r>
              <a:rPr lang="zh-CN" altLang="en-US" sz="2400" b="1" dirty="0">
                <a:solidFill>
                  <a:schemeClr val="accent1"/>
                </a:solidFill>
                <a:latin typeface="+mj-ea"/>
                <a:ea typeface="+mj-ea"/>
              </a:rPr>
              <a:t>请输入你的标题</a:t>
            </a:r>
          </a:p>
        </p:txBody>
      </p:sp>
      <p:sp>
        <p:nvSpPr>
          <p:cNvPr id="3" name="文本占位符 2">
            <a:extLst>
              <a:ext uri="{FF2B5EF4-FFF2-40B4-BE49-F238E27FC236}">
                <a16:creationId xmlns:a16="http://schemas.microsoft.com/office/drawing/2014/main" id="{36AB1372-7AB8-09A2-5489-96FAAC3594D5}"/>
              </a:ext>
            </a:extLst>
          </p:cNvPr>
          <p:cNvSpPr>
            <a:spLocks noGrp="1"/>
          </p:cNvSpPr>
          <p:nvPr>
            <p:ph type="body" sz="quarter" idx="11"/>
          </p:nvPr>
        </p:nvSpPr>
        <p:spPr/>
        <p:txBody>
          <a:bodyPr/>
          <a:lstStyle/>
          <a:p>
            <a:pPr algn="ctr"/>
            <a:r>
              <a:rPr lang="en-US" altLang="zh-CN" sz="1600" dirty="0">
                <a:solidFill>
                  <a:schemeClr val="bg1">
                    <a:lumMod val="65000"/>
                  </a:schemeClr>
                </a:solidFill>
                <a:ea typeface="+mj-ea"/>
              </a:rPr>
              <a:t>Please enter your title</a:t>
            </a:r>
            <a:endParaRPr lang="zh-CN" altLang="en-US" sz="1600" dirty="0">
              <a:solidFill>
                <a:schemeClr val="bg1">
                  <a:lumMod val="65000"/>
                </a:schemeClr>
              </a:solidFill>
              <a:ea typeface="+mj-ea"/>
            </a:endParaRPr>
          </a:p>
        </p:txBody>
      </p:sp>
      <p:sp>
        <p:nvSpPr>
          <p:cNvPr id="4" name="文本占位符 3">
            <a:extLst>
              <a:ext uri="{FF2B5EF4-FFF2-40B4-BE49-F238E27FC236}">
                <a16:creationId xmlns:a16="http://schemas.microsoft.com/office/drawing/2014/main" id="{89B4E7BB-C577-ECC1-C84D-94CA70C5C367}"/>
              </a:ext>
            </a:extLst>
          </p:cNvPr>
          <p:cNvSpPr>
            <a:spLocks noGrp="1"/>
          </p:cNvSpPr>
          <p:nvPr>
            <p:ph type="body" sz="quarter" idx="12"/>
          </p:nvPr>
        </p:nvSpPr>
        <p:spPr/>
        <p:txBody>
          <a:bodyPr/>
          <a:lstStyle/>
          <a:p>
            <a:r>
              <a:rPr lang="zh-CN" altLang="en-US" sz="2400" b="1" dirty="0">
                <a:solidFill>
                  <a:schemeClr val="accent1"/>
                </a:solidFill>
                <a:latin typeface="+mj-ea"/>
                <a:ea typeface="+mj-ea"/>
              </a:rPr>
              <a:t>请输入你的标题</a:t>
            </a:r>
          </a:p>
        </p:txBody>
      </p:sp>
      <p:sp>
        <p:nvSpPr>
          <p:cNvPr id="5" name="文本占位符 4">
            <a:extLst>
              <a:ext uri="{FF2B5EF4-FFF2-40B4-BE49-F238E27FC236}">
                <a16:creationId xmlns:a16="http://schemas.microsoft.com/office/drawing/2014/main" id="{3F1FDEBB-63B5-439A-FB2E-339D6B3F1A28}"/>
              </a:ext>
            </a:extLst>
          </p:cNvPr>
          <p:cNvSpPr>
            <a:spLocks noGrp="1"/>
          </p:cNvSpPr>
          <p:nvPr>
            <p:ph type="body" sz="quarter" idx="13"/>
          </p:nvPr>
        </p:nvSpPr>
        <p:spPr/>
        <p:txBody>
          <a:bodyPr/>
          <a:lstStyle/>
          <a:p>
            <a:pPr algn="ctr"/>
            <a:r>
              <a:rPr lang="en-US" altLang="zh-CN" sz="1600" dirty="0">
                <a:solidFill>
                  <a:schemeClr val="bg1">
                    <a:lumMod val="65000"/>
                  </a:schemeClr>
                </a:solidFill>
                <a:ea typeface="+mj-ea"/>
              </a:rPr>
              <a:t>Please enter your title</a:t>
            </a:r>
            <a:endParaRPr lang="zh-CN" altLang="en-US" sz="1600" dirty="0">
              <a:solidFill>
                <a:schemeClr val="bg1">
                  <a:lumMod val="65000"/>
                </a:schemeClr>
              </a:solidFill>
              <a:ea typeface="+mj-ea"/>
            </a:endParaRPr>
          </a:p>
        </p:txBody>
      </p:sp>
      <p:sp>
        <p:nvSpPr>
          <p:cNvPr id="6" name="文本占位符 5">
            <a:extLst>
              <a:ext uri="{FF2B5EF4-FFF2-40B4-BE49-F238E27FC236}">
                <a16:creationId xmlns:a16="http://schemas.microsoft.com/office/drawing/2014/main" id="{4A172593-78CA-8ACD-5C2A-8589D3EB7BB0}"/>
              </a:ext>
            </a:extLst>
          </p:cNvPr>
          <p:cNvSpPr>
            <a:spLocks noGrp="1"/>
          </p:cNvSpPr>
          <p:nvPr>
            <p:ph type="body" sz="quarter" idx="14"/>
          </p:nvPr>
        </p:nvSpPr>
        <p:spPr/>
        <p:txBody>
          <a:bodyPr/>
          <a:lstStyle/>
          <a:p>
            <a:r>
              <a:rPr lang="zh-CN" altLang="en-US" sz="2400" b="1" dirty="0">
                <a:solidFill>
                  <a:schemeClr val="accent1"/>
                </a:solidFill>
                <a:latin typeface="+mj-ea"/>
                <a:ea typeface="+mj-ea"/>
              </a:rPr>
              <a:t>请输入你的标题</a:t>
            </a:r>
          </a:p>
        </p:txBody>
      </p:sp>
      <p:sp>
        <p:nvSpPr>
          <p:cNvPr id="7" name="文本占位符 6">
            <a:extLst>
              <a:ext uri="{FF2B5EF4-FFF2-40B4-BE49-F238E27FC236}">
                <a16:creationId xmlns:a16="http://schemas.microsoft.com/office/drawing/2014/main" id="{4F4794FB-2D70-D6AA-89DB-9E1F5B04DF3D}"/>
              </a:ext>
            </a:extLst>
          </p:cNvPr>
          <p:cNvSpPr>
            <a:spLocks noGrp="1"/>
          </p:cNvSpPr>
          <p:nvPr>
            <p:ph type="body" sz="quarter" idx="15"/>
          </p:nvPr>
        </p:nvSpPr>
        <p:spPr/>
        <p:txBody>
          <a:bodyPr/>
          <a:lstStyle/>
          <a:p>
            <a:pPr algn="ctr"/>
            <a:r>
              <a:rPr lang="en-US" altLang="zh-CN" sz="1600" dirty="0">
                <a:solidFill>
                  <a:schemeClr val="bg1">
                    <a:lumMod val="65000"/>
                  </a:schemeClr>
                </a:solidFill>
                <a:ea typeface="+mj-ea"/>
              </a:rPr>
              <a:t>Please enter your title</a:t>
            </a:r>
            <a:endParaRPr lang="zh-CN" altLang="en-US" sz="1600" dirty="0">
              <a:solidFill>
                <a:schemeClr val="bg1">
                  <a:lumMod val="65000"/>
                </a:schemeClr>
              </a:solidFill>
              <a:ea typeface="+mj-ea"/>
            </a:endParaRPr>
          </a:p>
        </p:txBody>
      </p:sp>
      <p:sp>
        <p:nvSpPr>
          <p:cNvPr id="8" name="文本占位符 7">
            <a:extLst>
              <a:ext uri="{FF2B5EF4-FFF2-40B4-BE49-F238E27FC236}">
                <a16:creationId xmlns:a16="http://schemas.microsoft.com/office/drawing/2014/main" id="{D8AD4640-8A2E-FB68-1546-F22E374277C4}"/>
              </a:ext>
            </a:extLst>
          </p:cNvPr>
          <p:cNvSpPr>
            <a:spLocks noGrp="1"/>
          </p:cNvSpPr>
          <p:nvPr>
            <p:ph type="body" sz="quarter" idx="16"/>
          </p:nvPr>
        </p:nvSpPr>
        <p:spPr/>
        <p:txBody>
          <a:bodyPr/>
          <a:lstStyle/>
          <a:p>
            <a:r>
              <a:rPr lang="zh-CN" altLang="en-US" sz="2400" b="1" dirty="0">
                <a:solidFill>
                  <a:schemeClr val="accent1"/>
                </a:solidFill>
                <a:latin typeface="+mj-ea"/>
                <a:ea typeface="+mj-ea"/>
              </a:rPr>
              <a:t>请输入你的标题</a:t>
            </a:r>
          </a:p>
        </p:txBody>
      </p:sp>
      <p:sp>
        <p:nvSpPr>
          <p:cNvPr id="9" name="文本占位符 8">
            <a:extLst>
              <a:ext uri="{FF2B5EF4-FFF2-40B4-BE49-F238E27FC236}">
                <a16:creationId xmlns:a16="http://schemas.microsoft.com/office/drawing/2014/main" id="{94600692-7CB6-07DA-1FFB-C9238815EAA9}"/>
              </a:ext>
            </a:extLst>
          </p:cNvPr>
          <p:cNvSpPr>
            <a:spLocks noGrp="1"/>
          </p:cNvSpPr>
          <p:nvPr>
            <p:ph type="body" sz="quarter" idx="17"/>
          </p:nvPr>
        </p:nvSpPr>
        <p:spPr/>
        <p:txBody>
          <a:bodyPr/>
          <a:lstStyle/>
          <a:p>
            <a:pPr algn="ctr"/>
            <a:r>
              <a:rPr lang="en-US" altLang="zh-CN" sz="1600" dirty="0">
                <a:solidFill>
                  <a:schemeClr val="bg1">
                    <a:lumMod val="65000"/>
                  </a:schemeClr>
                </a:solidFill>
                <a:ea typeface="+mj-ea"/>
              </a:rPr>
              <a:t>Please enter your title</a:t>
            </a:r>
            <a:endParaRPr lang="zh-CN" altLang="en-US" sz="1600" dirty="0">
              <a:solidFill>
                <a:schemeClr val="bg1">
                  <a:lumMod val="65000"/>
                </a:schemeClr>
              </a:solidFill>
              <a:ea typeface="+mj-ea"/>
            </a:endParaRPr>
          </a:p>
        </p:txBody>
      </p:sp>
    </p:spTree>
    <p:extLst>
      <p:ext uri="{BB962C8B-B14F-4D97-AF65-F5344CB8AC3E}">
        <p14:creationId xmlns:p14="http://schemas.microsoft.com/office/powerpoint/2010/main" val="30873063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C51C5B29-BF58-FF69-AD47-695B929EE023}"/>
              </a:ext>
            </a:extLst>
          </p:cNvPr>
          <p:cNvSpPr>
            <a:spLocks noGrp="1"/>
          </p:cNvSpPr>
          <p:nvPr>
            <p:ph type="body" sz="quarter" idx="10"/>
          </p:nvPr>
        </p:nvSpPr>
        <p:spPr>
          <a:xfrm>
            <a:off x="5155859" y="1962403"/>
            <a:ext cx="1817806" cy="1769715"/>
          </a:xfrm>
        </p:spPr>
        <p:txBody>
          <a:bodyPr/>
          <a:lstStyle/>
          <a:p>
            <a:r>
              <a:rPr lang="en-US" altLang="zh-CN" dirty="0"/>
              <a:t>01</a:t>
            </a:r>
            <a:endParaRPr lang="zh-CN" altLang="en-US" dirty="0"/>
          </a:p>
        </p:txBody>
      </p:sp>
      <p:sp>
        <p:nvSpPr>
          <p:cNvPr id="3" name="文本占位符 2">
            <a:extLst>
              <a:ext uri="{FF2B5EF4-FFF2-40B4-BE49-F238E27FC236}">
                <a16:creationId xmlns:a16="http://schemas.microsoft.com/office/drawing/2014/main" id="{BF3EC79E-4A8D-380C-8CAE-D0605466DF59}"/>
              </a:ext>
            </a:extLst>
          </p:cNvPr>
          <p:cNvSpPr>
            <a:spLocks noGrp="1"/>
          </p:cNvSpPr>
          <p:nvPr>
            <p:ph type="body" sz="quarter" idx="11"/>
          </p:nvPr>
        </p:nvSpPr>
        <p:spPr/>
        <p:txBody>
          <a:bodyPr/>
          <a:lstStyle/>
          <a:p>
            <a:pPr algn="ctr"/>
            <a:r>
              <a:rPr lang="en-US" altLang="zh-CN" sz="1600" dirty="0">
                <a:solidFill>
                  <a:schemeClr val="bg1"/>
                </a:solidFill>
                <a:ea typeface="+mj-ea"/>
              </a:rPr>
              <a:t>PART ONE</a:t>
            </a:r>
            <a:endParaRPr lang="zh-CN" altLang="en-US" sz="1600" dirty="0">
              <a:solidFill>
                <a:schemeClr val="bg1"/>
              </a:solidFill>
              <a:ea typeface="+mj-ea"/>
            </a:endParaRPr>
          </a:p>
        </p:txBody>
      </p:sp>
      <p:sp>
        <p:nvSpPr>
          <p:cNvPr id="4" name="文本占位符 3">
            <a:extLst>
              <a:ext uri="{FF2B5EF4-FFF2-40B4-BE49-F238E27FC236}">
                <a16:creationId xmlns:a16="http://schemas.microsoft.com/office/drawing/2014/main" id="{C1BB85C0-B872-B1AB-AE71-E5310FDC8C6F}"/>
              </a:ext>
            </a:extLst>
          </p:cNvPr>
          <p:cNvSpPr>
            <a:spLocks noGrp="1"/>
          </p:cNvSpPr>
          <p:nvPr>
            <p:ph type="body" sz="quarter" idx="12"/>
          </p:nvPr>
        </p:nvSpPr>
        <p:spPr/>
        <p:txBody>
          <a:bodyPr/>
          <a:lstStyle/>
          <a:p>
            <a:r>
              <a:rPr lang="zh-CN" altLang="en-US" sz="6000" b="1" spc="300" dirty="0">
                <a:solidFill>
                  <a:schemeClr val="bg1"/>
                </a:solidFill>
                <a:latin typeface="+mj-ea"/>
                <a:ea typeface="+mj-ea"/>
              </a:rPr>
              <a:t>请输入你的标题内容</a:t>
            </a:r>
          </a:p>
        </p:txBody>
      </p:sp>
      <p:sp>
        <p:nvSpPr>
          <p:cNvPr id="5" name="文本占位符 4">
            <a:extLst>
              <a:ext uri="{FF2B5EF4-FFF2-40B4-BE49-F238E27FC236}">
                <a16:creationId xmlns:a16="http://schemas.microsoft.com/office/drawing/2014/main" id="{4B3EDF28-DF03-A026-4589-3EC2ED7549D1}"/>
              </a:ext>
            </a:extLst>
          </p:cNvPr>
          <p:cNvSpPr>
            <a:spLocks noGrp="1"/>
          </p:cNvSpPr>
          <p:nvPr>
            <p:ph type="body" sz="quarter" idx="13"/>
          </p:nvPr>
        </p:nvSpPr>
        <p:spPr/>
        <p:txBody>
          <a:bodyPr/>
          <a:lstStyle/>
          <a:p>
            <a:pPr algn="ctr"/>
            <a:r>
              <a:rPr lang="en-US" altLang="zh-CN" sz="2000" dirty="0">
                <a:solidFill>
                  <a:schemeClr val="bg1"/>
                </a:solidFill>
                <a:ea typeface="+mj-ea"/>
              </a:rPr>
              <a:t>Please enter your title</a:t>
            </a:r>
            <a:endParaRPr lang="zh-CN" altLang="en-US" sz="2000" dirty="0">
              <a:solidFill>
                <a:schemeClr val="bg1"/>
              </a:solidFill>
              <a:ea typeface="+mj-ea"/>
            </a:endParaRPr>
          </a:p>
        </p:txBody>
      </p:sp>
    </p:spTree>
    <p:extLst>
      <p:ext uri="{BB962C8B-B14F-4D97-AF65-F5344CB8AC3E}">
        <p14:creationId xmlns:p14="http://schemas.microsoft.com/office/powerpoint/2010/main" val="1031314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79916EF4-B4C8-0EFB-85BE-5EB588AD52E7}"/>
              </a:ext>
            </a:extLst>
          </p:cNvPr>
          <p:cNvSpPr>
            <a:spLocks noGrp="1"/>
          </p:cNvSpPr>
          <p:nvPr>
            <p:ph type="body" sz="quarter" idx="10"/>
          </p:nvPr>
        </p:nvSpPr>
        <p:spPr/>
        <p:txBody>
          <a:bodyPr/>
          <a:lstStyle/>
          <a:p>
            <a:r>
              <a:rPr lang="zh-CN" altLang="en-US" sz="3200" b="1" dirty="0">
                <a:solidFill>
                  <a:schemeClr val="bg1"/>
                </a:solidFill>
                <a:latin typeface="+mj-ea"/>
                <a:ea typeface="+mj-ea"/>
              </a:rPr>
              <a:t>请输入你的标题</a:t>
            </a:r>
          </a:p>
        </p:txBody>
      </p:sp>
      <p:sp>
        <p:nvSpPr>
          <p:cNvPr id="5" name="文本框 4">
            <a:extLst>
              <a:ext uri="{FF2B5EF4-FFF2-40B4-BE49-F238E27FC236}">
                <a16:creationId xmlns:a16="http://schemas.microsoft.com/office/drawing/2014/main" id="{B33BE69E-0EB9-D510-E27C-706D23DEEBE9}"/>
              </a:ext>
            </a:extLst>
          </p:cNvPr>
          <p:cNvSpPr txBox="1"/>
          <p:nvPr/>
        </p:nvSpPr>
        <p:spPr>
          <a:xfrm>
            <a:off x="1777999" y="1753486"/>
            <a:ext cx="9132887" cy="369973"/>
          </a:xfrm>
          <a:prstGeom prst="rect">
            <a:avLst/>
          </a:prstGeom>
          <a:noFill/>
        </p:spPr>
        <p:txBody>
          <a:bodyPr wrap="square" lIns="0" tIns="0" rIns="0" bIns="0" rtlCol="0">
            <a:spAutoFit/>
          </a:bodyPr>
          <a:lstStyle/>
          <a:p>
            <a:pPr algn="ctr">
              <a:lnSpc>
                <a:spcPct val="120000"/>
              </a:lnSpc>
            </a:pPr>
            <a:r>
              <a:rPr lang="en-US" altLang="zh-CN" sz="1050" dirty="0">
                <a:solidFill>
                  <a:schemeClr val="tx1">
                    <a:lumMod val="65000"/>
                    <a:lumOff val="35000"/>
                  </a:schemeClr>
                </a:solidFill>
              </a:rPr>
              <a:t>Please enter your content Please enter your content Please enter your content Please enter your content Please enter your content Please enter your content Please enter your content Please enter your content Please enter your content</a:t>
            </a:r>
            <a:endParaRPr lang="zh-CN" altLang="en-US" sz="1050" dirty="0">
              <a:solidFill>
                <a:schemeClr val="tx1">
                  <a:lumMod val="65000"/>
                  <a:lumOff val="35000"/>
                </a:schemeClr>
              </a:solidFill>
            </a:endParaRPr>
          </a:p>
        </p:txBody>
      </p:sp>
      <p:sp>
        <p:nvSpPr>
          <p:cNvPr id="6" name="文本框 5">
            <a:extLst>
              <a:ext uri="{FF2B5EF4-FFF2-40B4-BE49-F238E27FC236}">
                <a16:creationId xmlns:a16="http://schemas.microsoft.com/office/drawing/2014/main" id="{F5FF7624-BF61-8329-36AB-E382AAF2E07C}"/>
              </a:ext>
            </a:extLst>
          </p:cNvPr>
          <p:cNvSpPr txBox="1"/>
          <p:nvPr/>
        </p:nvSpPr>
        <p:spPr>
          <a:xfrm>
            <a:off x="4711006" y="1321728"/>
            <a:ext cx="2769989" cy="369332"/>
          </a:xfrm>
          <a:prstGeom prst="rect">
            <a:avLst/>
          </a:prstGeom>
          <a:noFill/>
        </p:spPr>
        <p:txBody>
          <a:bodyPr wrap="none" lIns="0" tIns="0" rIns="0" bIns="0" rtlCol="0">
            <a:spAutoFit/>
          </a:bodyPr>
          <a:lstStyle/>
          <a:p>
            <a:r>
              <a:rPr lang="zh-CN" altLang="en-US" sz="2400" b="1" dirty="0">
                <a:solidFill>
                  <a:schemeClr val="accent1"/>
                </a:solidFill>
                <a:latin typeface="+mj-ea"/>
                <a:ea typeface="+mj-ea"/>
              </a:rPr>
              <a:t>请输入你的标题内容</a:t>
            </a:r>
          </a:p>
        </p:txBody>
      </p:sp>
      <p:cxnSp>
        <p:nvCxnSpPr>
          <p:cNvPr id="7" name="直接连接符 6">
            <a:extLst>
              <a:ext uri="{FF2B5EF4-FFF2-40B4-BE49-F238E27FC236}">
                <a16:creationId xmlns:a16="http://schemas.microsoft.com/office/drawing/2014/main" id="{BDFC3024-AD82-7172-100B-ABBA427AA7BB}"/>
              </a:ext>
            </a:extLst>
          </p:cNvPr>
          <p:cNvCxnSpPr>
            <a:cxnSpLocks/>
          </p:cNvCxnSpPr>
          <p:nvPr/>
        </p:nvCxnSpPr>
        <p:spPr>
          <a:xfrm>
            <a:off x="5750894" y="2290724"/>
            <a:ext cx="690213" cy="0"/>
          </a:xfrm>
          <a:prstGeom prst="line">
            <a:avLst/>
          </a:prstGeom>
          <a:ln w="38100" cap="rnd">
            <a:solidFill>
              <a:schemeClr val="accent3"/>
            </a:solidFill>
            <a:round/>
          </a:ln>
        </p:spPr>
        <p:style>
          <a:lnRef idx="1">
            <a:schemeClr val="accent1"/>
          </a:lnRef>
          <a:fillRef idx="0">
            <a:schemeClr val="accent1"/>
          </a:fillRef>
          <a:effectRef idx="0">
            <a:schemeClr val="accent1"/>
          </a:effectRef>
          <a:fontRef idx="minor">
            <a:schemeClr val="tx1"/>
          </a:fontRef>
        </p:style>
      </p:cxnSp>
      <p:grpSp>
        <p:nvGrpSpPr>
          <p:cNvPr id="25" name="组合 24">
            <a:extLst>
              <a:ext uri="{FF2B5EF4-FFF2-40B4-BE49-F238E27FC236}">
                <a16:creationId xmlns:a16="http://schemas.microsoft.com/office/drawing/2014/main" id="{4A9F5729-FA2E-E808-A61A-4514B756AB8D}"/>
              </a:ext>
            </a:extLst>
          </p:cNvPr>
          <p:cNvGrpSpPr/>
          <p:nvPr/>
        </p:nvGrpSpPr>
        <p:grpSpPr>
          <a:xfrm>
            <a:off x="584200" y="2679764"/>
            <a:ext cx="3104634" cy="3449574"/>
            <a:chOff x="584200" y="2679764"/>
            <a:chExt cx="3104634" cy="3449574"/>
          </a:xfrm>
        </p:grpSpPr>
        <p:sp>
          <p:nvSpPr>
            <p:cNvPr id="8" name="矩形: 圆角 7">
              <a:extLst>
                <a:ext uri="{FF2B5EF4-FFF2-40B4-BE49-F238E27FC236}">
                  <a16:creationId xmlns:a16="http://schemas.microsoft.com/office/drawing/2014/main" id="{AA8D5F21-D1B1-D4E2-BFE3-458B9263B770}"/>
                </a:ext>
              </a:extLst>
            </p:cNvPr>
            <p:cNvSpPr/>
            <p:nvPr/>
          </p:nvSpPr>
          <p:spPr>
            <a:xfrm>
              <a:off x="584200" y="2682876"/>
              <a:ext cx="3104634" cy="3446462"/>
            </a:xfrm>
            <a:prstGeom prst="roundRect">
              <a:avLst>
                <a:gd name="adj" fmla="val 7888"/>
              </a:avLst>
            </a:prstGeom>
            <a:solidFill>
              <a:schemeClr val="bg1"/>
            </a:solidFill>
            <a:ln>
              <a:noFill/>
            </a:ln>
            <a:effectLst>
              <a:outerShdw blurRad="330200" dist="38100" dir="2700000" sx="95000" sy="95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grpSp>
          <p:nvGrpSpPr>
            <p:cNvPr id="20" name="组合 19">
              <a:extLst>
                <a:ext uri="{FF2B5EF4-FFF2-40B4-BE49-F238E27FC236}">
                  <a16:creationId xmlns:a16="http://schemas.microsoft.com/office/drawing/2014/main" id="{11D81B68-9AF1-20F9-1D8C-8BB62725C8BD}"/>
                </a:ext>
              </a:extLst>
            </p:cNvPr>
            <p:cNvGrpSpPr/>
            <p:nvPr/>
          </p:nvGrpSpPr>
          <p:grpSpPr>
            <a:xfrm>
              <a:off x="1388299" y="5688450"/>
              <a:ext cx="1496437" cy="232652"/>
              <a:chOff x="1388299" y="5688450"/>
              <a:chExt cx="1496437" cy="232652"/>
            </a:xfrm>
          </p:grpSpPr>
          <p:sp>
            <p:nvSpPr>
              <p:cNvPr id="18" name="矩形: 圆角 17">
                <a:extLst>
                  <a:ext uri="{FF2B5EF4-FFF2-40B4-BE49-F238E27FC236}">
                    <a16:creationId xmlns:a16="http://schemas.microsoft.com/office/drawing/2014/main" id="{B862B799-0C4F-307A-6B0C-E38A68CEEE90}"/>
                  </a:ext>
                </a:extLst>
              </p:cNvPr>
              <p:cNvSpPr/>
              <p:nvPr/>
            </p:nvSpPr>
            <p:spPr>
              <a:xfrm>
                <a:off x="1388299" y="5688450"/>
                <a:ext cx="1496437" cy="232652"/>
              </a:xfrm>
              <a:prstGeom prst="roundRect">
                <a:avLst>
                  <a:gd name="adj" fmla="val 50000"/>
                </a:avLst>
              </a:prstGeom>
              <a:gradFill>
                <a:gsLst>
                  <a:gs pos="0">
                    <a:schemeClr val="accent1"/>
                  </a:gs>
                  <a:gs pos="91000">
                    <a:schemeClr val="accent1">
                      <a:lumMod val="75000"/>
                      <a:alpha val="7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a:extLst>
                  <a:ext uri="{FF2B5EF4-FFF2-40B4-BE49-F238E27FC236}">
                    <a16:creationId xmlns:a16="http://schemas.microsoft.com/office/drawing/2014/main" id="{92A2FCC2-C5AB-5A63-3F53-4DEE9324EF9B}"/>
                  </a:ext>
                </a:extLst>
              </p:cNvPr>
              <p:cNvSpPr txBox="1"/>
              <p:nvPr/>
            </p:nvSpPr>
            <p:spPr>
              <a:xfrm>
                <a:off x="1751797" y="5712443"/>
                <a:ext cx="769441" cy="184666"/>
              </a:xfrm>
              <a:prstGeom prst="rect">
                <a:avLst/>
              </a:prstGeom>
              <a:noFill/>
            </p:spPr>
            <p:txBody>
              <a:bodyPr wrap="none" lIns="0" tIns="0" rIns="0" bIns="0" rtlCol="0">
                <a:spAutoFit/>
              </a:bodyPr>
              <a:lstStyle/>
              <a:p>
                <a:r>
                  <a:rPr lang="zh-CN" altLang="en-US" sz="1200" dirty="0">
                    <a:solidFill>
                      <a:schemeClr val="bg1"/>
                    </a:solidFill>
                    <a:latin typeface="+mj-ea"/>
                    <a:ea typeface="+mj-ea"/>
                  </a:rPr>
                  <a:t>请输入标题</a:t>
                </a:r>
              </a:p>
            </p:txBody>
          </p:sp>
        </p:grpSp>
        <p:sp>
          <p:nvSpPr>
            <p:cNvPr id="21" name="文本框 20">
              <a:extLst>
                <a:ext uri="{FF2B5EF4-FFF2-40B4-BE49-F238E27FC236}">
                  <a16:creationId xmlns:a16="http://schemas.microsoft.com/office/drawing/2014/main" id="{FDB685C4-65C1-31FA-0067-E737260BCF8A}"/>
                </a:ext>
              </a:extLst>
            </p:cNvPr>
            <p:cNvSpPr txBox="1"/>
            <p:nvPr/>
          </p:nvSpPr>
          <p:spPr>
            <a:xfrm>
              <a:off x="1097771" y="3239181"/>
              <a:ext cx="2077492" cy="276999"/>
            </a:xfrm>
            <a:prstGeom prst="rect">
              <a:avLst/>
            </a:prstGeom>
            <a:noFill/>
          </p:spPr>
          <p:txBody>
            <a:bodyPr wrap="none" lIns="0" tIns="0" rIns="0" bIns="0" rtlCol="0">
              <a:spAutoFit/>
            </a:bodyPr>
            <a:lstStyle/>
            <a:p>
              <a:pPr algn="r"/>
              <a:r>
                <a:rPr lang="zh-CN" altLang="en-US" b="1" dirty="0">
                  <a:solidFill>
                    <a:schemeClr val="accent1"/>
                  </a:solidFill>
                  <a:latin typeface="+mj-ea"/>
                  <a:ea typeface="+mj-ea"/>
                </a:rPr>
                <a:t>请输入你的标题内容</a:t>
              </a:r>
            </a:p>
          </p:txBody>
        </p:sp>
        <p:sp>
          <p:nvSpPr>
            <p:cNvPr id="22" name="文本框 21">
              <a:extLst>
                <a:ext uri="{FF2B5EF4-FFF2-40B4-BE49-F238E27FC236}">
                  <a16:creationId xmlns:a16="http://schemas.microsoft.com/office/drawing/2014/main" id="{9EB58EF5-FC51-6663-36F9-729EE0794B9C}"/>
                </a:ext>
              </a:extLst>
            </p:cNvPr>
            <p:cNvSpPr txBox="1"/>
            <p:nvPr/>
          </p:nvSpPr>
          <p:spPr>
            <a:xfrm>
              <a:off x="814210" y="3641598"/>
              <a:ext cx="2611896" cy="1013675"/>
            </a:xfrm>
            <a:prstGeom prst="rect">
              <a:avLst/>
            </a:prstGeom>
            <a:noFill/>
          </p:spPr>
          <p:txBody>
            <a:bodyPr wrap="square" lIns="0" tIns="0" rIns="0" bIns="0" rtlCol="0">
              <a:spAutoFit/>
            </a:bodyPr>
            <a:lstStyle/>
            <a:p>
              <a:pPr algn="ctr">
                <a:lnSpc>
                  <a:spcPct val="120000"/>
                </a:lnSpc>
              </a:pPr>
              <a:r>
                <a:rPr lang="zh-CN" altLang="en-US" sz="1400" dirty="0">
                  <a:solidFill>
                    <a:schemeClr val="tx1">
                      <a:lumMod val="65000"/>
                      <a:lumOff val="35000"/>
                    </a:schemeClr>
                  </a:solidFill>
                  <a:latin typeface="+mn-ea"/>
                </a:rPr>
                <a:t>请输入你的内容请输入你的内容请输入你的内容请输入你的内容请输入你的内容请输入你的内容请输入你的内容</a:t>
              </a:r>
            </a:p>
          </p:txBody>
        </p:sp>
        <p:grpSp>
          <p:nvGrpSpPr>
            <p:cNvPr id="24" name="组合 23">
              <a:extLst>
                <a:ext uri="{FF2B5EF4-FFF2-40B4-BE49-F238E27FC236}">
                  <a16:creationId xmlns:a16="http://schemas.microsoft.com/office/drawing/2014/main" id="{07CB46BA-7682-572A-E2CD-81949D89FFB2}"/>
                </a:ext>
              </a:extLst>
            </p:cNvPr>
            <p:cNvGrpSpPr/>
            <p:nvPr/>
          </p:nvGrpSpPr>
          <p:grpSpPr>
            <a:xfrm>
              <a:off x="1774348" y="2679764"/>
              <a:ext cx="724338" cy="284415"/>
              <a:chOff x="1774348" y="2679764"/>
              <a:chExt cx="724338" cy="284415"/>
            </a:xfrm>
          </p:grpSpPr>
          <p:sp>
            <p:nvSpPr>
              <p:cNvPr id="13" name="任意多边形: 形状 12">
                <a:extLst>
                  <a:ext uri="{FF2B5EF4-FFF2-40B4-BE49-F238E27FC236}">
                    <a16:creationId xmlns:a16="http://schemas.microsoft.com/office/drawing/2014/main" id="{4CCD2BC6-0E92-6E83-A1B0-0AD9FFD55D54}"/>
                  </a:ext>
                </a:extLst>
              </p:cNvPr>
              <p:cNvSpPr/>
              <p:nvPr/>
            </p:nvSpPr>
            <p:spPr>
              <a:xfrm flipV="1">
                <a:off x="1774348" y="2682864"/>
                <a:ext cx="724338" cy="281315"/>
              </a:xfrm>
              <a:custGeom>
                <a:avLst/>
                <a:gdLst>
                  <a:gd name="connsiteX0" fmla="*/ 362169 w 724338"/>
                  <a:gd name="connsiteY0" fmla="*/ 0 h 366741"/>
                  <a:gd name="connsiteX1" fmla="*/ 724338 w 724338"/>
                  <a:gd name="connsiteY1" fmla="*/ 362169 h 366741"/>
                  <a:gd name="connsiteX2" fmla="*/ 723415 w 724338"/>
                  <a:gd name="connsiteY2" fmla="*/ 366741 h 366741"/>
                  <a:gd name="connsiteX3" fmla="*/ 923 w 724338"/>
                  <a:gd name="connsiteY3" fmla="*/ 366741 h 366741"/>
                  <a:gd name="connsiteX4" fmla="*/ 0 w 724338"/>
                  <a:gd name="connsiteY4" fmla="*/ 362169 h 366741"/>
                  <a:gd name="connsiteX5" fmla="*/ 362169 w 724338"/>
                  <a:gd name="connsiteY5" fmla="*/ 0 h 366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4338" h="366741">
                    <a:moveTo>
                      <a:pt x="362169" y="0"/>
                    </a:moveTo>
                    <a:cubicBezTo>
                      <a:pt x="562189" y="0"/>
                      <a:pt x="724338" y="162149"/>
                      <a:pt x="724338" y="362169"/>
                    </a:cubicBezTo>
                    <a:lnTo>
                      <a:pt x="723415" y="366741"/>
                    </a:lnTo>
                    <a:lnTo>
                      <a:pt x="923" y="366741"/>
                    </a:lnTo>
                    <a:lnTo>
                      <a:pt x="0" y="362169"/>
                    </a:lnTo>
                    <a:cubicBezTo>
                      <a:pt x="0" y="162149"/>
                      <a:pt x="162149" y="0"/>
                      <a:pt x="362169" y="0"/>
                    </a:cubicBezTo>
                    <a:close/>
                  </a:path>
                </a:pathLst>
              </a:custGeom>
              <a:gradFill>
                <a:gsLst>
                  <a:gs pos="0">
                    <a:schemeClr val="accent1"/>
                  </a:gs>
                  <a:gs pos="91000">
                    <a:schemeClr val="accent1">
                      <a:lumMod val="75000"/>
                      <a:alpha val="7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a16="http://schemas.microsoft.com/office/drawing/2014/main" id="{EBD418A5-5897-1CB7-F336-61CB1EA92799}"/>
                  </a:ext>
                </a:extLst>
              </p:cNvPr>
              <p:cNvSpPr txBox="1"/>
              <p:nvPr/>
            </p:nvSpPr>
            <p:spPr>
              <a:xfrm>
                <a:off x="1993849" y="2679764"/>
                <a:ext cx="285336" cy="276999"/>
              </a:xfrm>
              <a:prstGeom prst="rect">
                <a:avLst/>
              </a:prstGeom>
              <a:noFill/>
            </p:spPr>
            <p:txBody>
              <a:bodyPr wrap="none" lIns="0" tIns="0" rIns="0" bIns="0" rtlCol="0">
                <a:spAutoFit/>
              </a:bodyPr>
              <a:lstStyle/>
              <a:p>
                <a:pPr algn="r"/>
                <a:r>
                  <a:rPr lang="en-US" altLang="zh-CN" b="1" dirty="0">
                    <a:solidFill>
                      <a:schemeClr val="bg1"/>
                    </a:solidFill>
                    <a:latin typeface="+mj-ea"/>
                    <a:ea typeface="+mj-ea"/>
                  </a:rPr>
                  <a:t>01</a:t>
                </a:r>
                <a:endParaRPr lang="zh-CN" altLang="en-US" b="1" dirty="0">
                  <a:solidFill>
                    <a:schemeClr val="bg1"/>
                  </a:solidFill>
                  <a:latin typeface="+mj-ea"/>
                  <a:ea typeface="+mj-ea"/>
                </a:endParaRPr>
              </a:p>
            </p:txBody>
          </p:sp>
        </p:grpSp>
      </p:grpSp>
      <p:grpSp>
        <p:nvGrpSpPr>
          <p:cNvPr id="26" name="组合 25">
            <a:extLst>
              <a:ext uri="{FF2B5EF4-FFF2-40B4-BE49-F238E27FC236}">
                <a16:creationId xmlns:a16="http://schemas.microsoft.com/office/drawing/2014/main" id="{EA671C10-793C-4EC5-947C-928A3406060C}"/>
              </a:ext>
            </a:extLst>
          </p:cNvPr>
          <p:cNvGrpSpPr/>
          <p:nvPr/>
        </p:nvGrpSpPr>
        <p:grpSpPr>
          <a:xfrm>
            <a:off x="4543683" y="2679764"/>
            <a:ext cx="3104634" cy="3449574"/>
            <a:chOff x="584200" y="2679764"/>
            <a:chExt cx="3104634" cy="3449574"/>
          </a:xfrm>
        </p:grpSpPr>
        <p:sp>
          <p:nvSpPr>
            <p:cNvPr id="27" name="矩形: 圆角 26">
              <a:extLst>
                <a:ext uri="{FF2B5EF4-FFF2-40B4-BE49-F238E27FC236}">
                  <a16:creationId xmlns:a16="http://schemas.microsoft.com/office/drawing/2014/main" id="{C863AF32-A051-1751-7510-2EEA72D9FCCD}"/>
                </a:ext>
              </a:extLst>
            </p:cNvPr>
            <p:cNvSpPr/>
            <p:nvPr/>
          </p:nvSpPr>
          <p:spPr>
            <a:xfrm>
              <a:off x="584200" y="2682876"/>
              <a:ext cx="3104634" cy="3446462"/>
            </a:xfrm>
            <a:prstGeom prst="roundRect">
              <a:avLst>
                <a:gd name="adj" fmla="val 7888"/>
              </a:avLst>
            </a:prstGeom>
            <a:solidFill>
              <a:schemeClr val="bg1"/>
            </a:solidFill>
            <a:ln>
              <a:noFill/>
            </a:ln>
            <a:effectLst>
              <a:outerShdw blurRad="330200" dist="38100" dir="2700000" sx="95000" sy="95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grpSp>
          <p:nvGrpSpPr>
            <p:cNvPr id="28" name="组合 27">
              <a:extLst>
                <a:ext uri="{FF2B5EF4-FFF2-40B4-BE49-F238E27FC236}">
                  <a16:creationId xmlns:a16="http://schemas.microsoft.com/office/drawing/2014/main" id="{549A9D05-C65E-2013-C8FD-61B6D78E2113}"/>
                </a:ext>
              </a:extLst>
            </p:cNvPr>
            <p:cNvGrpSpPr/>
            <p:nvPr/>
          </p:nvGrpSpPr>
          <p:grpSpPr>
            <a:xfrm>
              <a:off x="1388299" y="5688450"/>
              <a:ext cx="1496437" cy="232652"/>
              <a:chOff x="1388299" y="5688450"/>
              <a:chExt cx="1496437" cy="232652"/>
            </a:xfrm>
          </p:grpSpPr>
          <p:sp>
            <p:nvSpPr>
              <p:cNvPr id="34" name="矩形: 圆角 33">
                <a:extLst>
                  <a:ext uri="{FF2B5EF4-FFF2-40B4-BE49-F238E27FC236}">
                    <a16:creationId xmlns:a16="http://schemas.microsoft.com/office/drawing/2014/main" id="{6737BC36-E0D9-C3A4-5253-BB9F129BCB39}"/>
                  </a:ext>
                </a:extLst>
              </p:cNvPr>
              <p:cNvSpPr/>
              <p:nvPr/>
            </p:nvSpPr>
            <p:spPr>
              <a:xfrm>
                <a:off x="1388299" y="5688450"/>
                <a:ext cx="1496437" cy="232652"/>
              </a:xfrm>
              <a:prstGeom prst="roundRect">
                <a:avLst>
                  <a:gd name="adj" fmla="val 50000"/>
                </a:avLst>
              </a:prstGeom>
              <a:gradFill>
                <a:gsLst>
                  <a:gs pos="0">
                    <a:schemeClr val="accent1"/>
                  </a:gs>
                  <a:gs pos="91000">
                    <a:schemeClr val="accent1">
                      <a:lumMod val="75000"/>
                      <a:alpha val="7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a:extLst>
                  <a:ext uri="{FF2B5EF4-FFF2-40B4-BE49-F238E27FC236}">
                    <a16:creationId xmlns:a16="http://schemas.microsoft.com/office/drawing/2014/main" id="{D3D7A765-438A-CD81-EA32-E6F17B17617C}"/>
                  </a:ext>
                </a:extLst>
              </p:cNvPr>
              <p:cNvSpPr txBox="1"/>
              <p:nvPr/>
            </p:nvSpPr>
            <p:spPr>
              <a:xfrm>
                <a:off x="1751797" y="5712443"/>
                <a:ext cx="769441" cy="184666"/>
              </a:xfrm>
              <a:prstGeom prst="rect">
                <a:avLst/>
              </a:prstGeom>
              <a:noFill/>
            </p:spPr>
            <p:txBody>
              <a:bodyPr wrap="none" lIns="0" tIns="0" rIns="0" bIns="0" rtlCol="0">
                <a:spAutoFit/>
              </a:bodyPr>
              <a:lstStyle/>
              <a:p>
                <a:r>
                  <a:rPr lang="zh-CN" altLang="en-US" sz="1200" dirty="0">
                    <a:solidFill>
                      <a:schemeClr val="bg1"/>
                    </a:solidFill>
                    <a:latin typeface="+mj-ea"/>
                    <a:ea typeface="+mj-ea"/>
                  </a:rPr>
                  <a:t>请输入标题</a:t>
                </a:r>
              </a:p>
            </p:txBody>
          </p:sp>
        </p:grpSp>
        <p:sp>
          <p:nvSpPr>
            <p:cNvPr id="29" name="文本框 28">
              <a:extLst>
                <a:ext uri="{FF2B5EF4-FFF2-40B4-BE49-F238E27FC236}">
                  <a16:creationId xmlns:a16="http://schemas.microsoft.com/office/drawing/2014/main" id="{F528679E-ED14-8D72-64E7-749A1BC4A288}"/>
                </a:ext>
              </a:extLst>
            </p:cNvPr>
            <p:cNvSpPr txBox="1"/>
            <p:nvPr/>
          </p:nvSpPr>
          <p:spPr>
            <a:xfrm>
              <a:off x="1097771" y="3239181"/>
              <a:ext cx="2077492" cy="276999"/>
            </a:xfrm>
            <a:prstGeom prst="rect">
              <a:avLst/>
            </a:prstGeom>
            <a:noFill/>
          </p:spPr>
          <p:txBody>
            <a:bodyPr wrap="none" lIns="0" tIns="0" rIns="0" bIns="0" rtlCol="0">
              <a:spAutoFit/>
            </a:bodyPr>
            <a:lstStyle/>
            <a:p>
              <a:pPr algn="r"/>
              <a:r>
                <a:rPr lang="zh-CN" altLang="en-US" b="1" dirty="0">
                  <a:solidFill>
                    <a:schemeClr val="accent1"/>
                  </a:solidFill>
                  <a:latin typeface="+mj-ea"/>
                  <a:ea typeface="+mj-ea"/>
                </a:rPr>
                <a:t>请输入你的标题内容</a:t>
              </a:r>
            </a:p>
          </p:txBody>
        </p:sp>
        <p:sp>
          <p:nvSpPr>
            <p:cNvPr id="30" name="文本框 29">
              <a:extLst>
                <a:ext uri="{FF2B5EF4-FFF2-40B4-BE49-F238E27FC236}">
                  <a16:creationId xmlns:a16="http://schemas.microsoft.com/office/drawing/2014/main" id="{AD0D22DF-87DA-405E-5DF1-6187D32BEE29}"/>
                </a:ext>
              </a:extLst>
            </p:cNvPr>
            <p:cNvSpPr txBox="1"/>
            <p:nvPr/>
          </p:nvSpPr>
          <p:spPr>
            <a:xfrm>
              <a:off x="814210" y="3641598"/>
              <a:ext cx="2611896" cy="1013675"/>
            </a:xfrm>
            <a:prstGeom prst="rect">
              <a:avLst/>
            </a:prstGeom>
            <a:noFill/>
          </p:spPr>
          <p:txBody>
            <a:bodyPr wrap="square" lIns="0" tIns="0" rIns="0" bIns="0" rtlCol="0">
              <a:spAutoFit/>
            </a:bodyPr>
            <a:lstStyle/>
            <a:p>
              <a:pPr algn="ctr">
                <a:lnSpc>
                  <a:spcPct val="120000"/>
                </a:lnSpc>
              </a:pPr>
              <a:r>
                <a:rPr lang="zh-CN" altLang="en-US" sz="1400" dirty="0">
                  <a:solidFill>
                    <a:schemeClr val="tx1">
                      <a:lumMod val="65000"/>
                      <a:lumOff val="35000"/>
                    </a:schemeClr>
                  </a:solidFill>
                  <a:latin typeface="+mn-ea"/>
                </a:rPr>
                <a:t>请输入你的内容请输入你的内容请输入你的内容请输入你的内容请输入你的内容请输入你的内容请输入你的内容</a:t>
              </a:r>
            </a:p>
          </p:txBody>
        </p:sp>
        <p:grpSp>
          <p:nvGrpSpPr>
            <p:cNvPr id="31" name="组合 30">
              <a:extLst>
                <a:ext uri="{FF2B5EF4-FFF2-40B4-BE49-F238E27FC236}">
                  <a16:creationId xmlns:a16="http://schemas.microsoft.com/office/drawing/2014/main" id="{F0BD4E29-446E-09FA-09E0-24ABF0C1EF46}"/>
                </a:ext>
              </a:extLst>
            </p:cNvPr>
            <p:cNvGrpSpPr/>
            <p:nvPr/>
          </p:nvGrpSpPr>
          <p:grpSpPr>
            <a:xfrm>
              <a:off x="1774348" y="2679764"/>
              <a:ext cx="724338" cy="284415"/>
              <a:chOff x="1774348" y="2679764"/>
              <a:chExt cx="724338" cy="284415"/>
            </a:xfrm>
          </p:grpSpPr>
          <p:sp>
            <p:nvSpPr>
              <p:cNvPr id="32" name="任意多边形: 形状 31">
                <a:extLst>
                  <a:ext uri="{FF2B5EF4-FFF2-40B4-BE49-F238E27FC236}">
                    <a16:creationId xmlns:a16="http://schemas.microsoft.com/office/drawing/2014/main" id="{180C84EE-124D-3A3A-128E-FE218D52ABBC}"/>
                  </a:ext>
                </a:extLst>
              </p:cNvPr>
              <p:cNvSpPr/>
              <p:nvPr/>
            </p:nvSpPr>
            <p:spPr>
              <a:xfrm flipV="1">
                <a:off x="1774348" y="2682864"/>
                <a:ext cx="724338" cy="281315"/>
              </a:xfrm>
              <a:custGeom>
                <a:avLst/>
                <a:gdLst>
                  <a:gd name="connsiteX0" fmla="*/ 362169 w 724338"/>
                  <a:gd name="connsiteY0" fmla="*/ 0 h 366741"/>
                  <a:gd name="connsiteX1" fmla="*/ 724338 w 724338"/>
                  <a:gd name="connsiteY1" fmla="*/ 362169 h 366741"/>
                  <a:gd name="connsiteX2" fmla="*/ 723415 w 724338"/>
                  <a:gd name="connsiteY2" fmla="*/ 366741 h 366741"/>
                  <a:gd name="connsiteX3" fmla="*/ 923 w 724338"/>
                  <a:gd name="connsiteY3" fmla="*/ 366741 h 366741"/>
                  <a:gd name="connsiteX4" fmla="*/ 0 w 724338"/>
                  <a:gd name="connsiteY4" fmla="*/ 362169 h 366741"/>
                  <a:gd name="connsiteX5" fmla="*/ 362169 w 724338"/>
                  <a:gd name="connsiteY5" fmla="*/ 0 h 366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4338" h="366741">
                    <a:moveTo>
                      <a:pt x="362169" y="0"/>
                    </a:moveTo>
                    <a:cubicBezTo>
                      <a:pt x="562189" y="0"/>
                      <a:pt x="724338" y="162149"/>
                      <a:pt x="724338" y="362169"/>
                    </a:cubicBezTo>
                    <a:lnTo>
                      <a:pt x="723415" y="366741"/>
                    </a:lnTo>
                    <a:lnTo>
                      <a:pt x="923" y="366741"/>
                    </a:lnTo>
                    <a:lnTo>
                      <a:pt x="0" y="362169"/>
                    </a:lnTo>
                    <a:cubicBezTo>
                      <a:pt x="0" y="162149"/>
                      <a:pt x="162149" y="0"/>
                      <a:pt x="362169" y="0"/>
                    </a:cubicBezTo>
                    <a:close/>
                  </a:path>
                </a:pathLst>
              </a:custGeom>
              <a:gradFill>
                <a:gsLst>
                  <a:gs pos="0">
                    <a:schemeClr val="accent1"/>
                  </a:gs>
                  <a:gs pos="91000">
                    <a:schemeClr val="accent1">
                      <a:lumMod val="75000"/>
                      <a:alpha val="7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a:extLst>
                  <a:ext uri="{FF2B5EF4-FFF2-40B4-BE49-F238E27FC236}">
                    <a16:creationId xmlns:a16="http://schemas.microsoft.com/office/drawing/2014/main" id="{977AB970-3D0D-801A-A6A7-D8C5F8D741E3}"/>
                  </a:ext>
                </a:extLst>
              </p:cNvPr>
              <p:cNvSpPr txBox="1"/>
              <p:nvPr/>
            </p:nvSpPr>
            <p:spPr>
              <a:xfrm>
                <a:off x="1993849" y="2679764"/>
                <a:ext cx="285336" cy="276999"/>
              </a:xfrm>
              <a:prstGeom prst="rect">
                <a:avLst/>
              </a:prstGeom>
              <a:noFill/>
            </p:spPr>
            <p:txBody>
              <a:bodyPr wrap="none" lIns="0" tIns="0" rIns="0" bIns="0" rtlCol="0">
                <a:spAutoFit/>
              </a:bodyPr>
              <a:lstStyle/>
              <a:p>
                <a:pPr algn="r"/>
                <a:r>
                  <a:rPr lang="en-US" altLang="zh-CN" b="1" dirty="0">
                    <a:solidFill>
                      <a:schemeClr val="bg1"/>
                    </a:solidFill>
                    <a:latin typeface="+mj-ea"/>
                    <a:ea typeface="+mj-ea"/>
                  </a:rPr>
                  <a:t>01</a:t>
                </a:r>
                <a:endParaRPr lang="zh-CN" altLang="en-US" b="1" dirty="0">
                  <a:solidFill>
                    <a:schemeClr val="bg1"/>
                  </a:solidFill>
                  <a:latin typeface="+mj-ea"/>
                  <a:ea typeface="+mj-ea"/>
                </a:endParaRPr>
              </a:p>
            </p:txBody>
          </p:sp>
        </p:grpSp>
      </p:grpSp>
      <p:grpSp>
        <p:nvGrpSpPr>
          <p:cNvPr id="36" name="组合 35">
            <a:extLst>
              <a:ext uri="{FF2B5EF4-FFF2-40B4-BE49-F238E27FC236}">
                <a16:creationId xmlns:a16="http://schemas.microsoft.com/office/drawing/2014/main" id="{6B262DF7-85E4-BD1E-1ED2-E308451DAFFC}"/>
              </a:ext>
            </a:extLst>
          </p:cNvPr>
          <p:cNvGrpSpPr/>
          <p:nvPr/>
        </p:nvGrpSpPr>
        <p:grpSpPr>
          <a:xfrm>
            <a:off x="8503166" y="2679764"/>
            <a:ext cx="3104634" cy="3449574"/>
            <a:chOff x="584200" y="2679764"/>
            <a:chExt cx="3104634" cy="3449574"/>
          </a:xfrm>
        </p:grpSpPr>
        <p:sp>
          <p:nvSpPr>
            <p:cNvPr id="37" name="矩形: 圆角 36">
              <a:extLst>
                <a:ext uri="{FF2B5EF4-FFF2-40B4-BE49-F238E27FC236}">
                  <a16:creationId xmlns:a16="http://schemas.microsoft.com/office/drawing/2014/main" id="{066F3F72-7688-C5FE-071F-E9A41EB5B794}"/>
                </a:ext>
              </a:extLst>
            </p:cNvPr>
            <p:cNvSpPr/>
            <p:nvPr/>
          </p:nvSpPr>
          <p:spPr>
            <a:xfrm>
              <a:off x="584200" y="2682876"/>
              <a:ext cx="3104634" cy="3446462"/>
            </a:xfrm>
            <a:prstGeom prst="roundRect">
              <a:avLst>
                <a:gd name="adj" fmla="val 7888"/>
              </a:avLst>
            </a:prstGeom>
            <a:solidFill>
              <a:schemeClr val="bg1"/>
            </a:solidFill>
            <a:ln>
              <a:noFill/>
            </a:ln>
            <a:effectLst>
              <a:outerShdw blurRad="330200" dist="38100" dir="2700000" sx="95000" sy="95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grpSp>
          <p:nvGrpSpPr>
            <p:cNvPr id="38" name="组合 37">
              <a:extLst>
                <a:ext uri="{FF2B5EF4-FFF2-40B4-BE49-F238E27FC236}">
                  <a16:creationId xmlns:a16="http://schemas.microsoft.com/office/drawing/2014/main" id="{FF263DA1-F5C5-9C06-9CF4-B6F1614D83AE}"/>
                </a:ext>
              </a:extLst>
            </p:cNvPr>
            <p:cNvGrpSpPr/>
            <p:nvPr/>
          </p:nvGrpSpPr>
          <p:grpSpPr>
            <a:xfrm>
              <a:off x="1388299" y="5688450"/>
              <a:ext cx="1496437" cy="232652"/>
              <a:chOff x="1388299" y="5688450"/>
              <a:chExt cx="1496437" cy="232652"/>
            </a:xfrm>
          </p:grpSpPr>
          <p:sp>
            <p:nvSpPr>
              <p:cNvPr id="44" name="矩形: 圆角 43">
                <a:extLst>
                  <a:ext uri="{FF2B5EF4-FFF2-40B4-BE49-F238E27FC236}">
                    <a16:creationId xmlns:a16="http://schemas.microsoft.com/office/drawing/2014/main" id="{D902974E-DE66-40BD-29D5-741E861E08C1}"/>
                  </a:ext>
                </a:extLst>
              </p:cNvPr>
              <p:cNvSpPr/>
              <p:nvPr/>
            </p:nvSpPr>
            <p:spPr>
              <a:xfrm>
                <a:off x="1388299" y="5688450"/>
                <a:ext cx="1496437" cy="232652"/>
              </a:xfrm>
              <a:prstGeom prst="roundRect">
                <a:avLst>
                  <a:gd name="adj" fmla="val 50000"/>
                </a:avLst>
              </a:prstGeom>
              <a:gradFill>
                <a:gsLst>
                  <a:gs pos="0">
                    <a:schemeClr val="accent1"/>
                  </a:gs>
                  <a:gs pos="91000">
                    <a:schemeClr val="accent1">
                      <a:lumMod val="75000"/>
                      <a:alpha val="7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a:extLst>
                  <a:ext uri="{FF2B5EF4-FFF2-40B4-BE49-F238E27FC236}">
                    <a16:creationId xmlns:a16="http://schemas.microsoft.com/office/drawing/2014/main" id="{FD893FEF-72ED-0EB0-5AF7-F69CDB16F6CC}"/>
                  </a:ext>
                </a:extLst>
              </p:cNvPr>
              <p:cNvSpPr txBox="1"/>
              <p:nvPr/>
            </p:nvSpPr>
            <p:spPr>
              <a:xfrm>
                <a:off x="1751797" y="5712443"/>
                <a:ext cx="769441" cy="184666"/>
              </a:xfrm>
              <a:prstGeom prst="rect">
                <a:avLst/>
              </a:prstGeom>
              <a:noFill/>
            </p:spPr>
            <p:txBody>
              <a:bodyPr wrap="none" lIns="0" tIns="0" rIns="0" bIns="0" rtlCol="0">
                <a:spAutoFit/>
              </a:bodyPr>
              <a:lstStyle/>
              <a:p>
                <a:r>
                  <a:rPr lang="zh-CN" altLang="en-US" sz="1200" dirty="0">
                    <a:solidFill>
                      <a:schemeClr val="bg1"/>
                    </a:solidFill>
                    <a:latin typeface="+mj-ea"/>
                    <a:ea typeface="+mj-ea"/>
                  </a:rPr>
                  <a:t>请输入标题</a:t>
                </a:r>
              </a:p>
            </p:txBody>
          </p:sp>
        </p:grpSp>
        <p:sp>
          <p:nvSpPr>
            <p:cNvPr id="39" name="文本框 38">
              <a:extLst>
                <a:ext uri="{FF2B5EF4-FFF2-40B4-BE49-F238E27FC236}">
                  <a16:creationId xmlns:a16="http://schemas.microsoft.com/office/drawing/2014/main" id="{0CEEA3A5-5992-5F21-A521-F28C9871E98A}"/>
                </a:ext>
              </a:extLst>
            </p:cNvPr>
            <p:cNvSpPr txBox="1"/>
            <p:nvPr/>
          </p:nvSpPr>
          <p:spPr>
            <a:xfrm>
              <a:off x="1097771" y="3239181"/>
              <a:ext cx="2077492" cy="276999"/>
            </a:xfrm>
            <a:prstGeom prst="rect">
              <a:avLst/>
            </a:prstGeom>
            <a:noFill/>
          </p:spPr>
          <p:txBody>
            <a:bodyPr wrap="none" lIns="0" tIns="0" rIns="0" bIns="0" rtlCol="0">
              <a:spAutoFit/>
            </a:bodyPr>
            <a:lstStyle/>
            <a:p>
              <a:pPr algn="r"/>
              <a:r>
                <a:rPr lang="zh-CN" altLang="en-US" b="1" dirty="0">
                  <a:solidFill>
                    <a:schemeClr val="accent1"/>
                  </a:solidFill>
                  <a:latin typeface="+mj-ea"/>
                  <a:ea typeface="+mj-ea"/>
                </a:rPr>
                <a:t>请输入你的标题内容</a:t>
              </a:r>
            </a:p>
          </p:txBody>
        </p:sp>
        <p:sp>
          <p:nvSpPr>
            <p:cNvPr id="40" name="文本框 39">
              <a:extLst>
                <a:ext uri="{FF2B5EF4-FFF2-40B4-BE49-F238E27FC236}">
                  <a16:creationId xmlns:a16="http://schemas.microsoft.com/office/drawing/2014/main" id="{06C243D4-D225-0174-A463-4C976AE2E484}"/>
                </a:ext>
              </a:extLst>
            </p:cNvPr>
            <p:cNvSpPr txBox="1"/>
            <p:nvPr/>
          </p:nvSpPr>
          <p:spPr>
            <a:xfrm>
              <a:off x="814210" y="3641598"/>
              <a:ext cx="2611896" cy="1013675"/>
            </a:xfrm>
            <a:prstGeom prst="rect">
              <a:avLst/>
            </a:prstGeom>
            <a:noFill/>
          </p:spPr>
          <p:txBody>
            <a:bodyPr wrap="square" lIns="0" tIns="0" rIns="0" bIns="0" rtlCol="0">
              <a:spAutoFit/>
            </a:bodyPr>
            <a:lstStyle/>
            <a:p>
              <a:pPr algn="ctr">
                <a:lnSpc>
                  <a:spcPct val="120000"/>
                </a:lnSpc>
              </a:pPr>
              <a:r>
                <a:rPr lang="zh-CN" altLang="en-US" sz="1400" dirty="0">
                  <a:solidFill>
                    <a:schemeClr val="tx1">
                      <a:lumMod val="65000"/>
                      <a:lumOff val="35000"/>
                    </a:schemeClr>
                  </a:solidFill>
                  <a:latin typeface="+mn-ea"/>
                </a:rPr>
                <a:t>请输入你的内容请输入你的内容请输入你的内容请输入你的内容请输入你的内容请输入你的内容请输入你的内容</a:t>
              </a:r>
            </a:p>
          </p:txBody>
        </p:sp>
        <p:grpSp>
          <p:nvGrpSpPr>
            <p:cNvPr id="41" name="组合 40">
              <a:extLst>
                <a:ext uri="{FF2B5EF4-FFF2-40B4-BE49-F238E27FC236}">
                  <a16:creationId xmlns:a16="http://schemas.microsoft.com/office/drawing/2014/main" id="{E0D30216-B81F-3FDF-0859-7F3E68C477D8}"/>
                </a:ext>
              </a:extLst>
            </p:cNvPr>
            <p:cNvGrpSpPr/>
            <p:nvPr/>
          </p:nvGrpSpPr>
          <p:grpSpPr>
            <a:xfrm>
              <a:off x="1774348" y="2679764"/>
              <a:ext cx="724338" cy="284415"/>
              <a:chOff x="1774348" y="2679764"/>
              <a:chExt cx="724338" cy="284415"/>
            </a:xfrm>
          </p:grpSpPr>
          <p:sp>
            <p:nvSpPr>
              <p:cNvPr id="42" name="任意多边形: 形状 41">
                <a:extLst>
                  <a:ext uri="{FF2B5EF4-FFF2-40B4-BE49-F238E27FC236}">
                    <a16:creationId xmlns:a16="http://schemas.microsoft.com/office/drawing/2014/main" id="{1CE75E47-EED4-003C-CF0D-4440AC94F1CB}"/>
                  </a:ext>
                </a:extLst>
              </p:cNvPr>
              <p:cNvSpPr/>
              <p:nvPr/>
            </p:nvSpPr>
            <p:spPr>
              <a:xfrm flipV="1">
                <a:off x="1774348" y="2682864"/>
                <a:ext cx="724338" cy="281315"/>
              </a:xfrm>
              <a:custGeom>
                <a:avLst/>
                <a:gdLst>
                  <a:gd name="connsiteX0" fmla="*/ 362169 w 724338"/>
                  <a:gd name="connsiteY0" fmla="*/ 0 h 366741"/>
                  <a:gd name="connsiteX1" fmla="*/ 724338 w 724338"/>
                  <a:gd name="connsiteY1" fmla="*/ 362169 h 366741"/>
                  <a:gd name="connsiteX2" fmla="*/ 723415 w 724338"/>
                  <a:gd name="connsiteY2" fmla="*/ 366741 h 366741"/>
                  <a:gd name="connsiteX3" fmla="*/ 923 w 724338"/>
                  <a:gd name="connsiteY3" fmla="*/ 366741 h 366741"/>
                  <a:gd name="connsiteX4" fmla="*/ 0 w 724338"/>
                  <a:gd name="connsiteY4" fmla="*/ 362169 h 366741"/>
                  <a:gd name="connsiteX5" fmla="*/ 362169 w 724338"/>
                  <a:gd name="connsiteY5" fmla="*/ 0 h 3667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4338" h="366741">
                    <a:moveTo>
                      <a:pt x="362169" y="0"/>
                    </a:moveTo>
                    <a:cubicBezTo>
                      <a:pt x="562189" y="0"/>
                      <a:pt x="724338" y="162149"/>
                      <a:pt x="724338" y="362169"/>
                    </a:cubicBezTo>
                    <a:lnTo>
                      <a:pt x="723415" y="366741"/>
                    </a:lnTo>
                    <a:lnTo>
                      <a:pt x="923" y="366741"/>
                    </a:lnTo>
                    <a:lnTo>
                      <a:pt x="0" y="362169"/>
                    </a:lnTo>
                    <a:cubicBezTo>
                      <a:pt x="0" y="162149"/>
                      <a:pt x="162149" y="0"/>
                      <a:pt x="362169" y="0"/>
                    </a:cubicBezTo>
                    <a:close/>
                  </a:path>
                </a:pathLst>
              </a:custGeom>
              <a:gradFill>
                <a:gsLst>
                  <a:gs pos="0">
                    <a:schemeClr val="accent1"/>
                  </a:gs>
                  <a:gs pos="91000">
                    <a:schemeClr val="accent1">
                      <a:lumMod val="75000"/>
                      <a:alpha val="7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a:extLst>
                  <a:ext uri="{FF2B5EF4-FFF2-40B4-BE49-F238E27FC236}">
                    <a16:creationId xmlns:a16="http://schemas.microsoft.com/office/drawing/2014/main" id="{A48BBE8E-5039-9D42-C837-9CD8118629F1}"/>
                  </a:ext>
                </a:extLst>
              </p:cNvPr>
              <p:cNvSpPr txBox="1"/>
              <p:nvPr/>
            </p:nvSpPr>
            <p:spPr>
              <a:xfrm>
                <a:off x="1993849" y="2679764"/>
                <a:ext cx="285336" cy="276999"/>
              </a:xfrm>
              <a:prstGeom prst="rect">
                <a:avLst/>
              </a:prstGeom>
              <a:noFill/>
            </p:spPr>
            <p:txBody>
              <a:bodyPr wrap="none" lIns="0" tIns="0" rIns="0" bIns="0" rtlCol="0">
                <a:spAutoFit/>
              </a:bodyPr>
              <a:lstStyle/>
              <a:p>
                <a:pPr algn="r"/>
                <a:r>
                  <a:rPr lang="en-US" altLang="zh-CN" b="1" dirty="0">
                    <a:solidFill>
                      <a:schemeClr val="bg1"/>
                    </a:solidFill>
                    <a:latin typeface="+mj-ea"/>
                    <a:ea typeface="+mj-ea"/>
                  </a:rPr>
                  <a:t>01</a:t>
                </a:r>
                <a:endParaRPr lang="zh-CN" altLang="en-US" b="1" dirty="0">
                  <a:solidFill>
                    <a:schemeClr val="bg1"/>
                  </a:solidFill>
                  <a:latin typeface="+mj-ea"/>
                  <a:ea typeface="+mj-ea"/>
                </a:endParaRPr>
              </a:p>
            </p:txBody>
          </p:sp>
        </p:grpSp>
      </p:grpSp>
    </p:spTree>
    <p:extLst>
      <p:ext uri="{BB962C8B-B14F-4D97-AF65-F5344CB8AC3E}">
        <p14:creationId xmlns:p14="http://schemas.microsoft.com/office/powerpoint/2010/main" val="21765161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79916EF4-B4C8-0EFB-85BE-5EB588AD52E7}"/>
              </a:ext>
            </a:extLst>
          </p:cNvPr>
          <p:cNvSpPr>
            <a:spLocks noGrp="1"/>
          </p:cNvSpPr>
          <p:nvPr>
            <p:ph type="body" sz="quarter" idx="10"/>
          </p:nvPr>
        </p:nvSpPr>
        <p:spPr/>
        <p:txBody>
          <a:bodyPr/>
          <a:lstStyle/>
          <a:p>
            <a:r>
              <a:rPr lang="zh-CN" altLang="en-US" sz="3200" b="1" dirty="0">
                <a:solidFill>
                  <a:schemeClr val="bg1"/>
                </a:solidFill>
                <a:latin typeface="+mj-ea"/>
                <a:ea typeface="+mj-ea"/>
              </a:rPr>
              <a:t>请输入你的标题</a:t>
            </a:r>
          </a:p>
        </p:txBody>
      </p:sp>
      <p:sp>
        <p:nvSpPr>
          <p:cNvPr id="6" name="文本框 5">
            <a:extLst>
              <a:ext uri="{FF2B5EF4-FFF2-40B4-BE49-F238E27FC236}">
                <a16:creationId xmlns:a16="http://schemas.microsoft.com/office/drawing/2014/main" id="{3072A7F0-D70D-11B3-1A73-68146508AFFA}"/>
              </a:ext>
            </a:extLst>
          </p:cNvPr>
          <p:cNvSpPr txBox="1"/>
          <p:nvPr/>
        </p:nvSpPr>
        <p:spPr>
          <a:xfrm>
            <a:off x="584200" y="1321728"/>
            <a:ext cx="1231106" cy="369332"/>
          </a:xfrm>
          <a:prstGeom prst="rect">
            <a:avLst/>
          </a:prstGeom>
          <a:noFill/>
        </p:spPr>
        <p:txBody>
          <a:bodyPr wrap="none" lIns="0" tIns="0" rIns="0" bIns="0" rtlCol="0">
            <a:spAutoFit/>
          </a:bodyPr>
          <a:lstStyle/>
          <a:p>
            <a:r>
              <a:rPr lang="zh-CN" altLang="en-US" sz="2400" b="1" dirty="0">
                <a:solidFill>
                  <a:schemeClr val="accent1"/>
                </a:solidFill>
                <a:latin typeface="+mj-ea"/>
                <a:ea typeface="+mj-ea"/>
              </a:rPr>
              <a:t>名师团队</a:t>
            </a:r>
          </a:p>
        </p:txBody>
      </p:sp>
      <p:cxnSp>
        <p:nvCxnSpPr>
          <p:cNvPr id="7" name="直接连接符 6">
            <a:extLst>
              <a:ext uri="{FF2B5EF4-FFF2-40B4-BE49-F238E27FC236}">
                <a16:creationId xmlns:a16="http://schemas.microsoft.com/office/drawing/2014/main" id="{582217C0-1514-2F69-FE23-859B5F721B72}"/>
              </a:ext>
            </a:extLst>
          </p:cNvPr>
          <p:cNvCxnSpPr>
            <a:cxnSpLocks/>
          </p:cNvCxnSpPr>
          <p:nvPr/>
        </p:nvCxnSpPr>
        <p:spPr>
          <a:xfrm>
            <a:off x="624237" y="1771650"/>
            <a:ext cx="438753" cy="0"/>
          </a:xfrm>
          <a:prstGeom prst="line">
            <a:avLst/>
          </a:prstGeom>
          <a:ln w="3810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9" name="文本框 8">
            <a:extLst>
              <a:ext uri="{FF2B5EF4-FFF2-40B4-BE49-F238E27FC236}">
                <a16:creationId xmlns:a16="http://schemas.microsoft.com/office/drawing/2014/main" id="{E6A34A41-A4B1-FABB-345F-3BE269163AC4}"/>
              </a:ext>
            </a:extLst>
          </p:cNvPr>
          <p:cNvSpPr txBox="1"/>
          <p:nvPr/>
        </p:nvSpPr>
        <p:spPr>
          <a:xfrm>
            <a:off x="584200" y="1852241"/>
            <a:ext cx="3830484" cy="1013675"/>
          </a:xfrm>
          <a:prstGeom prst="rect">
            <a:avLst/>
          </a:prstGeom>
          <a:noFill/>
        </p:spPr>
        <p:txBody>
          <a:bodyPr wrap="square" lIns="0" tIns="0" rIns="0" bIns="0" rtlCol="0">
            <a:spAutoFit/>
          </a:bodyPr>
          <a:lstStyle/>
          <a:p>
            <a:pPr>
              <a:lnSpc>
                <a:spcPct val="120000"/>
              </a:lnSpc>
            </a:pPr>
            <a:r>
              <a:rPr lang="zh-CN" altLang="en-US" sz="1400" dirty="0">
                <a:solidFill>
                  <a:schemeClr val="tx1">
                    <a:lumMod val="65000"/>
                    <a:lumOff val="35000"/>
                  </a:schemeClr>
                </a:solidFill>
                <a:latin typeface="+mn-ea"/>
              </a:rPr>
              <a:t>请输入你的内容请输入你的内容请输入你的内容请输入你的内容请输入你的内容请输入你的内容请输入你的内容请输入你的内容请输入你的内容请输入你的内容</a:t>
            </a:r>
          </a:p>
        </p:txBody>
      </p:sp>
      <p:grpSp>
        <p:nvGrpSpPr>
          <p:cNvPr id="47" name="组合 46">
            <a:extLst>
              <a:ext uri="{FF2B5EF4-FFF2-40B4-BE49-F238E27FC236}">
                <a16:creationId xmlns:a16="http://schemas.microsoft.com/office/drawing/2014/main" id="{C0632311-82EB-E0C3-F70F-79CFC63059ED}"/>
              </a:ext>
            </a:extLst>
          </p:cNvPr>
          <p:cNvGrpSpPr/>
          <p:nvPr/>
        </p:nvGrpSpPr>
        <p:grpSpPr>
          <a:xfrm>
            <a:off x="5030728" y="879867"/>
            <a:ext cx="2906102" cy="5249470"/>
            <a:chOff x="4671132" y="879867"/>
            <a:chExt cx="2906102" cy="5249470"/>
          </a:xfrm>
        </p:grpSpPr>
        <p:sp>
          <p:nvSpPr>
            <p:cNvPr id="15" name="矩形: 圆角 14">
              <a:extLst>
                <a:ext uri="{FF2B5EF4-FFF2-40B4-BE49-F238E27FC236}">
                  <a16:creationId xmlns:a16="http://schemas.microsoft.com/office/drawing/2014/main" id="{B12CB41A-151D-3919-6B53-DB6246EA0B62}"/>
                </a:ext>
              </a:extLst>
            </p:cNvPr>
            <p:cNvSpPr/>
            <p:nvPr/>
          </p:nvSpPr>
          <p:spPr>
            <a:xfrm>
              <a:off x="4671132" y="1705768"/>
              <a:ext cx="2906102" cy="4423569"/>
            </a:xfrm>
            <a:prstGeom prst="roundRect">
              <a:avLst>
                <a:gd name="adj" fmla="val 7888"/>
              </a:avLst>
            </a:prstGeom>
            <a:solidFill>
              <a:schemeClr val="bg1"/>
            </a:solidFill>
            <a:ln>
              <a:noFill/>
            </a:ln>
            <a:effectLst>
              <a:outerShdw blurRad="330200" dist="38100" dir="2700000" sx="95000" sy="95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grpSp>
          <p:nvGrpSpPr>
            <p:cNvPr id="28" name="组合 27">
              <a:extLst>
                <a:ext uri="{FF2B5EF4-FFF2-40B4-BE49-F238E27FC236}">
                  <a16:creationId xmlns:a16="http://schemas.microsoft.com/office/drawing/2014/main" id="{4A2D5275-BD13-A5A6-89FA-1404593F1230}"/>
                </a:ext>
              </a:extLst>
            </p:cNvPr>
            <p:cNvGrpSpPr/>
            <p:nvPr/>
          </p:nvGrpSpPr>
          <p:grpSpPr>
            <a:xfrm>
              <a:off x="4918115" y="879867"/>
              <a:ext cx="2100506" cy="1868315"/>
              <a:chOff x="4918115" y="879867"/>
              <a:chExt cx="2100506" cy="1868315"/>
            </a:xfrm>
          </p:grpSpPr>
          <p:sp>
            <p:nvSpPr>
              <p:cNvPr id="27" name="椭圆 26">
                <a:extLst>
                  <a:ext uri="{FF2B5EF4-FFF2-40B4-BE49-F238E27FC236}">
                    <a16:creationId xmlns:a16="http://schemas.microsoft.com/office/drawing/2014/main" id="{41597E17-E60F-9190-88BE-8A03A8E6FA6B}"/>
                  </a:ext>
                </a:extLst>
              </p:cNvPr>
              <p:cNvSpPr/>
              <p:nvPr/>
            </p:nvSpPr>
            <p:spPr>
              <a:xfrm>
                <a:off x="5404558" y="1321728"/>
                <a:ext cx="1426454" cy="1426454"/>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descr="手拿球拍的人&#10;&#10;中度可信度描述已自动生成">
                <a:extLst>
                  <a:ext uri="{FF2B5EF4-FFF2-40B4-BE49-F238E27FC236}">
                    <a16:creationId xmlns:a16="http://schemas.microsoft.com/office/drawing/2014/main" id="{1B610F01-3B46-1466-96C7-E8ED6052260F}"/>
                  </a:ext>
                </a:extLst>
              </p:cNvPr>
              <p:cNvPicPr>
                <a:picLocks noChangeAspect="1"/>
              </p:cNvPicPr>
              <p:nvPr/>
            </p:nvPicPr>
            <p:blipFill>
              <a:blip r:embed="rId2" cstate="screen">
                <a:extLst>
                  <a:ext uri="{28A0092B-C50C-407E-A947-70E740481C1C}">
                    <a14:useLocalDpi xmlns:a14="http://schemas.microsoft.com/office/drawing/2010/main"/>
                  </a:ext>
                </a:extLst>
              </a:blip>
              <a:srcRect l="23278" t="15420" r="8812" b="35365"/>
              <a:stretch>
                <a:fillRect/>
              </a:stretch>
            </p:blipFill>
            <p:spPr>
              <a:xfrm>
                <a:off x="5404558" y="1321728"/>
                <a:ext cx="1426454" cy="1426454"/>
              </a:xfrm>
              <a:custGeom>
                <a:avLst/>
                <a:gdLst>
                  <a:gd name="connsiteX0" fmla="*/ 713227 w 1426454"/>
                  <a:gd name="connsiteY0" fmla="*/ 0 h 1426454"/>
                  <a:gd name="connsiteX1" fmla="*/ 1426454 w 1426454"/>
                  <a:gd name="connsiteY1" fmla="*/ 713227 h 1426454"/>
                  <a:gd name="connsiteX2" fmla="*/ 713227 w 1426454"/>
                  <a:gd name="connsiteY2" fmla="*/ 1426454 h 1426454"/>
                  <a:gd name="connsiteX3" fmla="*/ 0 w 1426454"/>
                  <a:gd name="connsiteY3" fmla="*/ 713227 h 1426454"/>
                  <a:gd name="connsiteX4" fmla="*/ 713227 w 1426454"/>
                  <a:gd name="connsiteY4" fmla="*/ 0 h 1426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6454" h="1426454">
                    <a:moveTo>
                      <a:pt x="713227" y="0"/>
                    </a:moveTo>
                    <a:cubicBezTo>
                      <a:pt x="1107131" y="0"/>
                      <a:pt x="1426454" y="319323"/>
                      <a:pt x="1426454" y="713227"/>
                    </a:cubicBezTo>
                    <a:cubicBezTo>
                      <a:pt x="1426454" y="1107131"/>
                      <a:pt x="1107131" y="1426454"/>
                      <a:pt x="713227" y="1426454"/>
                    </a:cubicBezTo>
                    <a:cubicBezTo>
                      <a:pt x="319323" y="1426454"/>
                      <a:pt x="0" y="1107131"/>
                      <a:pt x="0" y="713227"/>
                    </a:cubicBezTo>
                    <a:cubicBezTo>
                      <a:pt x="0" y="319323"/>
                      <a:pt x="319323" y="0"/>
                      <a:pt x="713227" y="0"/>
                    </a:cubicBezTo>
                    <a:close/>
                  </a:path>
                </a:pathLst>
              </a:custGeom>
            </p:spPr>
          </p:pic>
          <p:pic>
            <p:nvPicPr>
              <p:cNvPr id="25" name="图片 24" descr="手拿球拍的人&#10;&#10;中度可信度描述已自动生成">
                <a:extLst>
                  <a:ext uri="{FF2B5EF4-FFF2-40B4-BE49-F238E27FC236}">
                    <a16:creationId xmlns:a16="http://schemas.microsoft.com/office/drawing/2014/main" id="{689113FD-BC96-78BD-8AC2-EEAB962F8EFA}"/>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59464"/>
              <a:stretch/>
            </p:blipFill>
            <p:spPr>
              <a:xfrm>
                <a:off x="4918115" y="879867"/>
                <a:ext cx="2100506" cy="1174893"/>
              </a:xfrm>
              <a:prstGeom prst="rect">
                <a:avLst/>
              </a:prstGeom>
            </p:spPr>
          </p:pic>
        </p:grpSp>
        <p:sp>
          <p:nvSpPr>
            <p:cNvPr id="29" name="文本框 28">
              <a:extLst>
                <a:ext uri="{FF2B5EF4-FFF2-40B4-BE49-F238E27FC236}">
                  <a16:creationId xmlns:a16="http://schemas.microsoft.com/office/drawing/2014/main" id="{72E4D14B-48AA-BD81-565D-CC8B6101C96B}"/>
                </a:ext>
              </a:extLst>
            </p:cNvPr>
            <p:cNvSpPr txBox="1"/>
            <p:nvPr/>
          </p:nvSpPr>
          <p:spPr>
            <a:xfrm>
              <a:off x="5624046" y="2947556"/>
              <a:ext cx="1000274" cy="307777"/>
            </a:xfrm>
            <a:prstGeom prst="rect">
              <a:avLst/>
            </a:prstGeom>
            <a:noFill/>
          </p:spPr>
          <p:txBody>
            <a:bodyPr wrap="none" lIns="0" tIns="0" rIns="0" bIns="0" rtlCol="0">
              <a:spAutoFit/>
            </a:bodyPr>
            <a:lstStyle/>
            <a:p>
              <a:r>
                <a:rPr lang="zh-CN" altLang="en-US" sz="2000" b="1" spc="600" dirty="0">
                  <a:solidFill>
                    <a:schemeClr val="accent1"/>
                  </a:solidFill>
                  <a:latin typeface="+mj-ea"/>
                  <a:ea typeface="+mj-ea"/>
                </a:rPr>
                <a:t>王老师</a:t>
              </a:r>
            </a:p>
          </p:txBody>
        </p:sp>
        <p:sp>
          <p:nvSpPr>
            <p:cNvPr id="30" name="文本框 29">
              <a:extLst>
                <a:ext uri="{FF2B5EF4-FFF2-40B4-BE49-F238E27FC236}">
                  <a16:creationId xmlns:a16="http://schemas.microsoft.com/office/drawing/2014/main" id="{3F0D4C01-9183-2788-0BCB-D6AACD12B468}"/>
                </a:ext>
              </a:extLst>
            </p:cNvPr>
            <p:cNvSpPr txBox="1"/>
            <p:nvPr/>
          </p:nvSpPr>
          <p:spPr>
            <a:xfrm>
              <a:off x="4846823" y="3437779"/>
              <a:ext cx="2554721" cy="1013675"/>
            </a:xfrm>
            <a:prstGeom prst="rect">
              <a:avLst/>
            </a:prstGeom>
            <a:noFill/>
          </p:spPr>
          <p:txBody>
            <a:bodyPr wrap="square" lIns="0" tIns="0" rIns="0" bIns="0" rtlCol="0">
              <a:spAutoFit/>
            </a:bodyPr>
            <a:lstStyle/>
            <a:p>
              <a:pPr algn="ctr">
                <a:lnSpc>
                  <a:spcPct val="120000"/>
                </a:lnSpc>
              </a:pPr>
              <a:r>
                <a:rPr lang="zh-CN" altLang="en-US" sz="1400" dirty="0">
                  <a:solidFill>
                    <a:schemeClr val="tx1">
                      <a:lumMod val="65000"/>
                      <a:lumOff val="35000"/>
                    </a:schemeClr>
                  </a:solidFill>
                  <a:latin typeface="+mn-ea"/>
                </a:rPr>
                <a:t>请输入你的内容请输入你的内容请输入你的内容请输入你的内容请输入你的内容请输入你的内容请输入你的内容</a:t>
              </a:r>
            </a:p>
          </p:txBody>
        </p:sp>
      </p:grpSp>
      <p:grpSp>
        <p:nvGrpSpPr>
          <p:cNvPr id="48" name="组合 47">
            <a:extLst>
              <a:ext uri="{FF2B5EF4-FFF2-40B4-BE49-F238E27FC236}">
                <a16:creationId xmlns:a16="http://schemas.microsoft.com/office/drawing/2014/main" id="{FA2A8005-02E7-58BF-3AC8-23D4C3050DF1}"/>
              </a:ext>
            </a:extLst>
          </p:cNvPr>
          <p:cNvGrpSpPr/>
          <p:nvPr/>
        </p:nvGrpSpPr>
        <p:grpSpPr>
          <a:xfrm>
            <a:off x="8698524" y="1106737"/>
            <a:ext cx="2906102" cy="5022600"/>
            <a:chOff x="8698524" y="1106737"/>
            <a:chExt cx="2906102" cy="5022600"/>
          </a:xfrm>
        </p:grpSpPr>
        <p:sp>
          <p:nvSpPr>
            <p:cNvPr id="5" name="矩形: 圆角 4">
              <a:extLst>
                <a:ext uri="{FF2B5EF4-FFF2-40B4-BE49-F238E27FC236}">
                  <a16:creationId xmlns:a16="http://schemas.microsoft.com/office/drawing/2014/main" id="{F203E937-238E-834E-5C33-61EE8AE99275}"/>
                </a:ext>
              </a:extLst>
            </p:cNvPr>
            <p:cNvSpPr/>
            <p:nvPr/>
          </p:nvSpPr>
          <p:spPr>
            <a:xfrm>
              <a:off x="8698524" y="1705768"/>
              <a:ext cx="2906102" cy="4423569"/>
            </a:xfrm>
            <a:prstGeom prst="roundRect">
              <a:avLst>
                <a:gd name="adj" fmla="val 7888"/>
              </a:avLst>
            </a:prstGeom>
            <a:solidFill>
              <a:schemeClr val="bg1"/>
            </a:solidFill>
            <a:ln>
              <a:noFill/>
            </a:ln>
            <a:effectLst>
              <a:outerShdw blurRad="330200" dist="38100" dir="2700000" sx="95000" sy="95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zh-CN" altLang="en-US"/>
            </a:p>
          </p:txBody>
        </p:sp>
        <p:grpSp>
          <p:nvGrpSpPr>
            <p:cNvPr id="24" name="组合 23">
              <a:extLst>
                <a:ext uri="{FF2B5EF4-FFF2-40B4-BE49-F238E27FC236}">
                  <a16:creationId xmlns:a16="http://schemas.microsoft.com/office/drawing/2014/main" id="{CD167F23-9DFA-946D-3935-BD84AC7A9398}"/>
                </a:ext>
              </a:extLst>
            </p:cNvPr>
            <p:cNvGrpSpPr/>
            <p:nvPr/>
          </p:nvGrpSpPr>
          <p:grpSpPr>
            <a:xfrm>
              <a:off x="9362357" y="1106737"/>
              <a:ext cx="1578436" cy="1641445"/>
              <a:chOff x="9362357" y="1106737"/>
              <a:chExt cx="1578436" cy="1641445"/>
            </a:xfrm>
          </p:grpSpPr>
          <p:sp>
            <p:nvSpPr>
              <p:cNvPr id="23" name="椭圆 22">
                <a:extLst>
                  <a:ext uri="{FF2B5EF4-FFF2-40B4-BE49-F238E27FC236}">
                    <a16:creationId xmlns:a16="http://schemas.microsoft.com/office/drawing/2014/main" id="{C8712EC3-EA97-81DD-B3A5-F42FE0B85CEC}"/>
                  </a:ext>
                </a:extLst>
              </p:cNvPr>
              <p:cNvSpPr/>
              <p:nvPr/>
            </p:nvSpPr>
            <p:spPr>
              <a:xfrm>
                <a:off x="9417405" y="1321729"/>
                <a:ext cx="1426453" cy="1426453"/>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 name="图片 21" descr="穿白色衣服的男人在微笑&#10;&#10;描述已自动生成">
                <a:extLst>
                  <a:ext uri="{FF2B5EF4-FFF2-40B4-BE49-F238E27FC236}">
                    <a16:creationId xmlns:a16="http://schemas.microsoft.com/office/drawing/2014/main" id="{B931B56D-143A-79AD-D7DA-D40D36D9F99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20051" t="19586" r="28057" b="2556"/>
              <a:stretch/>
            </p:blipFill>
            <p:spPr>
              <a:xfrm>
                <a:off x="9417404" y="1321728"/>
                <a:ext cx="1426454" cy="1426454"/>
              </a:xfrm>
              <a:custGeom>
                <a:avLst/>
                <a:gdLst>
                  <a:gd name="connsiteX0" fmla="*/ 713227 w 1426454"/>
                  <a:gd name="connsiteY0" fmla="*/ 0 h 1426454"/>
                  <a:gd name="connsiteX1" fmla="*/ 1426454 w 1426454"/>
                  <a:gd name="connsiteY1" fmla="*/ 713227 h 1426454"/>
                  <a:gd name="connsiteX2" fmla="*/ 713227 w 1426454"/>
                  <a:gd name="connsiteY2" fmla="*/ 1426454 h 1426454"/>
                  <a:gd name="connsiteX3" fmla="*/ 0 w 1426454"/>
                  <a:gd name="connsiteY3" fmla="*/ 713227 h 1426454"/>
                  <a:gd name="connsiteX4" fmla="*/ 713227 w 1426454"/>
                  <a:gd name="connsiteY4" fmla="*/ 0 h 1426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6454" h="1426454">
                    <a:moveTo>
                      <a:pt x="713227" y="0"/>
                    </a:moveTo>
                    <a:cubicBezTo>
                      <a:pt x="1107131" y="0"/>
                      <a:pt x="1426454" y="319323"/>
                      <a:pt x="1426454" y="713227"/>
                    </a:cubicBezTo>
                    <a:cubicBezTo>
                      <a:pt x="1426454" y="1107131"/>
                      <a:pt x="1107131" y="1426454"/>
                      <a:pt x="713227" y="1426454"/>
                    </a:cubicBezTo>
                    <a:cubicBezTo>
                      <a:pt x="319323" y="1426454"/>
                      <a:pt x="0" y="1107131"/>
                      <a:pt x="0" y="713227"/>
                    </a:cubicBezTo>
                    <a:cubicBezTo>
                      <a:pt x="0" y="319323"/>
                      <a:pt x="319323" y="0"/>
                      <a:pt x="713227" y="0"/>
                    </a:cubicBezTo>
                    <a:close/>
                  </a:path>
                </a:pathLst>
              </a:custGeom>
            </p:spPr>
          </p:pic>
          <p:pic>
            <p:nvPicPr>
              <p:cNvPr id="21" name="图片 20" descr="穿白色衣服的男人在微笑&#10;&#10;描述已自动生成">
                <a:extLst>
                  <a:ext uri="{FF2B5EF4-FFF2-40B4-BE49-F238E27FC236}">
                    <a16:creationId xmlns:a16="http://schemas.microsoft.com/office/drawing/2014/main" id="{5353F9B5-0F83-EAB1-3ED4-C0F8BEDD767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18636" t="5623" r="23943" b="48727"/>
              <a:stretch/>
            </p:blipFill>
            <p:spPr>
              <a:xfrm>
                <a:off x="9362357" y="1106737"/>
                <a:ext cx="1578436" cy="836363"/>
              </a:xfrm>
              <a:prstGeom prst="rect">
                <a:avLst/>
              </a:prstGeom>
            </p:spPr>
          </p:pic>
        </p:grpSp>
        <p:sp>
          <p:nvSpPr>
            <p:cNvPr id="31" name="文本框 30">
              <a:extLst>
                <a:ext uri="{FF2B5EF4-FFF2-40B4-BE49-F238E27FC236}">
                  <a16:creationId xmlns:a16="http://schemas.microsoft.com/office/drawing/2014/main" id="{09A2E00E-839C-A9E7-F06E-91212BCB3F7B}"/>
                </a:ext>
              </a:extLst>
            </p:cNvPr>
            <p:cNvSpPr txBox="1"/>
            <p:nvPr/>
          </p:nvSpPr>
          <p:spPr>
            <a:xfrm>
              <a:off x="9632166" y="2947556"/>
              <a:ext cx="1000274" cy="307777"/>
            </a:xfrm>
            <a:prstGeom prst="rect">
              <a:avLst/>
            </a:prstGeom>
            <a:noFill/>
          </p:spPr>
          <p:txBody>
            <a:bodyPr wrap="none" lIns="0" tIns="0" rIns="0" bIns="0" rtlCol="0">
              <a:spAutoFit/>
            </a:bodyPr>
            <a:lstStyle/>
            <a:p>
              <a:r>
                <a:rPr lang="zh-CN" altLang="en-US" sz="2000" b="1" spc="600" dirty="0">
                  <a:solidFill>
                    <a:schemeClr val="accent1"/>
                  </a:solidFill>
                  <a:latin typeface="+mj-ea"/>
                  <a:ea typeface="+mj-ea"/>
                </a:rPr>
                <a:t>王老师</a:t>
              </a:r>
            </a:p>
          </p:txBody>
        </p:sp>
        <p:sp>
          <p:nvSpPr>
            <p:cNvPr id="33" name="文本框 32">
              <a:extLst>
                <a:ext uri="{FF2B5EF4-FFF2-40B4-BE49-F238E27FC236}">
                  <a16:creationId xmlns:a16="http://schemas.microsoft.com/office/drawing/2014/main" id="{1513E3EB-7FB1-10AA-8275-FF8DB10EBF7C}"/>
                </a:ext>
              </a:extLst>
            </p:cNvPr>
            <p:cNvSpPr txBox="1"/>
            <p:nvPr/>
          </p:nvSpPr>
          <p:spPr>
            <a:xfrm>
              <a:off x="8874214" y="3437779"/>
              <a:ext cx="2554721" cy="1013675"/>
            </a:xfrm>
            <a:prstGeom prst="rect">
              <a:avLst/>
            </a:prstGeom>
            <a:noFill/>
          </p:spPr>
          <p:txBody>
            <a:bodyPr wrap="square" lIns="0" tIns="0" rIns="0" bIns="0" rtlCol="0">
              <a:spAutoFit/>
            </a:bodyPr>
            <a:lstStyle/>
            <a:p>
              <a:pPr algn="ctr">
                <a:lnSpc>
                  <a:spcPct val="120000"/>
                </a:lnSpc>
              </a:pPr>
              <a:r>
                <a:rPr lang="zh-CN" altLang="en-US" sz="1400" dirty="0">
                  <a:solidFill>
                    <a:schemeClr val="tx1">
                      <a:lumMod val="65000"/>
                      <a:lumOff val="35000"/>
                    </a:schemeClr>
                  </a:solidFill>
                  <a:latin typeface="+mn-ea"/>
                </a:rPr>
                <a:t>请输入你的内容请输入你的内容请输入你的内容请输入你的内容请输入你的内容请输入你的内容请输入你的内容</a:t>
              </a:r>
            </a:p>
          </p:txBody>
        </p:sp>
      </p:grpSp>
      <p:grpSp>
        <p:nvGrpSpPr>
          <p:cNvPr id="44" name="组合 43">
            <a:extLst>
              <a:ext uri="{FF2B5EF4-FFF2-40B4-BE49-F238E27FC236}">
                <a16:creationId xmlns:a16="http://schemas.microsoft.com/office/drawing/2014/main" id="{026C8DA5-4098-EB73-F453-C78CE9F6AC1C}"/>
              </a:ext>
            </a:extLst>
          </p:cNvPr>
          <p:cNvGrpSpPr/>
          <p:nvPr/>
        </p:nvGrpSpPr>
        <p:grpSpPr>
          <a:xfrm>
            <a:off x="587375" y="5547360"/>
            <a:ext cx="1627981" cy="581977"/>
            <a:chOff x="587375" y="5547360"/>
            <a:chExt cx="1627981" cy="581977"/>
          </a:xfrm>
        </p:grpSpPr>
        <p:sp>
          <p:nvSpPr>
            <p:cNvPr id="34" name="矩形 33">
              <a:extLst>
                <a:ext uri="{FF2B5EF4-FFF2-40B4-BE49-F238E27FC236}">
                  <a16:creationId xmlns:a16="http://schemas.microsoft.com/office/drawing/2014/main" id="{A1EC1B8F-D641-08E4-577B-853D27690F54}"/>
                </a:ext>
              </a:extLst>
            </p:cNvPr>
            <p:cNvSpPr/>
            <p:nvPr/>
          </p:nvSpPr>
          <p:spPr>
            <a:xfrm>
              <a:off x="587375" y="5547360"/>
              <a:ext cx="581977" cy="58197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id="{66191F48-12BD-C1BB-3BE0-59E7DD43C93A}"/>
                </a:ext>
              </a:extLst>
            </p:cNvPr>
            <p:cNvSpPr/>
            <p:nvPr/>
          </p:nvSpPr>
          <p:spPr>
            <a:xfrm>
              <a:off x="1633379" y="5547360"/>
              <a:ext cx="581977" cy="58197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a:extLst>
                <a:ext uri="{FF2B5EF4-FFF2-40B4-BE49-F238E27FC236}">
                  <a16:creationId xmlns:a16="http://schemas.microsoft.com/office/drawing/2014/main" id="{06413341-85D8-5B46-4435-0E85D7EAC309}"/>
                </a:ext>
              </a:extLst>
            </p:cNvPr>
            <p:cNvGrpSpPr/>
            <p:nvPr/>
          </p:nvGrpSpPr>
          <p:grpSpPr>
            <a:xfrm>
              <a:off x="739093" y="5660020"/>
              <a:ext cx="278540" cy="356656"/>
              <a:chOff x="729205" y="5660020"/>
              <a:chExt cx="278540" cy="356656"/>
            </a:xfrm>
          </p:grpSpPr>
          <p:cxnSp>
            <p:nvCxnSpPr>
              <p:cNvPr id="37" name="直接连接符 36">
                <a:extLst>
                  <a:ext uri="{FF2B5EF4-FFF2-40B4-BE49-F238E27FC236}">
                    <a16:creationId xmlns:a16="http://schemas.microsoft.com/office/drawing/2014/main" id="{5296CD6E-44C2-29BC-630C-B8E8B3D5F2CA}"/>
                  </a:ext>
                </a:extLst>
              </p:cNvPr>
              <p:cNvCxnSpPr>
                <a:cxnSpLocks/>
              </p:cNvCxnSpPr>
              <p:nvPr/>
            </p:nvCxnSpPr>
            <p:spPr>
              <a:xfrm>
                <a:off x="729205" y="5660020"/>
                <a:ext cx="278540" cy="178328"/>
              </a:xfrm>
              <a:prstGeom prst="line">
                <a:avLst/>
              </a:prstGeom>
              <a:ln w="12700" cap="rnd">
                <a:round/>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C78883C1-78A3-CB41-E709-7DFF5A6EF269}"/>
                  </a:ext>
                </a:extLst>
              </p:cNvPr>
              <p:cNvCxnSpPr>
                <a:cxnSpLocks/>
              </p:cNvCxnSpPr>
              <p:nvPr/>
            </p:nvCxnSpPr>
            <p:spPr>
              <a:xfrm flipV="1">
                <a:off x="729205" y="5838348"/>
                <a:ext cx="278540" cy="178328"/>
              </a:xfrm>
              <a:prstGeom prst="line">
                <a:avLst/>
              </a:prstGeom>
              <a:ln w="12700" cap="rnd">
                <a:round/>
              </a:ln>
            </p:spPr>
            <p:style>
              <a:lnRef idx="1">
                <a:schemeClr val="accent1"/>
              </a:lnRef>
              <a:fillRef idx="0">
                <a:schemeClr val="accent1"/>
              </a:fillRef>
              <a:effectRef idx="0">
                <a:schemeClr val="accent1"/>
              </a:effectRef>
              <a:fontRef idx="minor">
                <a:schemeClr val="tx1"/>
              </a:fontRef>
            </p:style>
          </p:cxnSp>
        </p:grpSp>
        <p:grpSp>
          <p:nvGrpSpPr>
            <p:cNvPr id="41" name="组合 40">
              <a:extLst>
                <a:ext uri="{FF2B5EF4-FFF2-40B4-BE49-F238E27FC236}">
                  <a16:creationId xmlns:a16="http://schemas.microsoft.com/office/drawing/2014/main" id="{9B7E25D8-0B87-F7F7-EF5C-98AD125CA27F}"/>
                </a:ext>
              </a:extLst>
            </p:cNvPr>
            <p:cNvGrpSpPr/>
            <p:nvPr/>
          </p:nvGrpSpPr>
          <p:grpSpPr>
            <a:xfrm flipH="1">
              <a:off x="1785097" y="5660020"/>
              <a:ext cx="278540" cy="356656"/>
              <a:chOff x="729205" y="5660020"/>
              <a:chExt cx="278540" cy="356656"/>
            </a:xfrm>
          </p:grpSpPr>
          <p:cxnSp>
            <p:nvCxnSpPr>
              <p:cNvPr id="42" name="直接连接符 41">
                <a:extLst>
                  <a:ext uri="{FF2B5EF4-FFF2-40B4-BE49-F238E27FC236}">
                    <a16:creationId xmlns:a16="http://schemas.microsoft.com/office/drawing/2014/main" id="{A0839835-AA58-A485-80FD-FD4927A513E1}"/>
                  </a:ext>
                </a:extLst>
              </p:cNvPr>
              <p:cNvCxnSpPr>
                <a:cxnSpLocks/>
              </p:cNvCxnSpPr>
              <p:nvPr/>
            </p:nvCxnSpPr>
            <p:spPr>
              <a:xfrm>
                <a:off x="729205" y="5660020"/>
                <a:ext cx="278540" cy="178328"/>
              </a:xfrm>
              <a:prstGeom prst="line">
                <a:avLst/>
              </a:prstGeom>
              <a:ln w="12700" cap="rnd">
                <a:round/>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03D3EF84-D2D9-2B9A-005D-41C3A165F40E}"/>
                  </a:ext>
                </a:extLst>
              </p:cNvPr>
              <p:cNvCxnSpPr>
                <a:cxnSpLocks/>
              </p:cNvCxnSpPr>
              <p:nvPr/>
            </p:nvCxnSpPr>
            <p:spPr>
              <a:xfrm flipV="1">
                <a:off x="729205" y="5838348"/>
                <a:ext cx="278540" cy="178328"/>
              </a:xfrm>
              <a:prstGeom prst="line">
                <a:avLst/>
              </a:prstGeom>
              <a:ln w="12700" cap="rnd">
                <a:round/>
              </a:ln>
            </p:spPr>
            <p:style>
              <a:lnRef idx="1">
                <a:schemeClr val="accent1"/>
              </a:lnRef>
              <a:fillRef idx="0">
                <a:schemeClr val="accent1"/>
              </a:fillRef>
              <a:effectRef idx="0">
                <a:schemeClr val="accent1"/>
              </a:effectRef>
              <a:fontRef idx="minor">
                <a:schemeClr val="tx1"/>
              </a:fontRef>
            </p:style>
          </p:cxnSp>
        </p:grpSp>
      </p:grpSp>
      <p:cxnSp>
        <p:nvCxnSpPr>
          <p:cNvPr id="46" name="直接连接符 45">
            <a:extLst>
              <a:ext uri="{FF2B5EF4-FFF2-40B4-BE49-F238E27FC236}">
                <a16:creationId xmlns:a16="http://schemas.microsoft.com/office/drawing/2014/main" id="{73B00DED-516E-7F4B-8924-EAD6250DF9A4}"/>
              </a:ext>
            </a:extLst>
          </p:cNvPr>
          <p:cNvCxnSpPr/>
          <p:nvPr/>
        </p:nvCxnSpPr>
        <p:spPr>
          <a:xfrm>
            <a:off x="587375" y="2993854"/>
            <a:ext cx="0" cy="2162924"/>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192230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79916EF4-B4C8-0EFB-85BE-5EB588AD52E7}"/>
              </a:ext>
            </a:extLst>
          </p:cNvPr>
          <p:cNvSpPr>
            <a:spLocks noGrp="1"/>
          </p:cNvSpPr>
          <p:nvPr>
            <p:ph type="body" sz="quarter" idx="10"/>
          </p:nvPr>
        </p:nvSpPr>
        <p:spPr/>
        <p:txBody>
          <a:bodyPr/>
          <a:lstStyle/>
          <a:p>
            <a:r>
              <a:rPr lang="zh-CN" altLang="en-US" sz="3200" b="1" dirty="0">
                <a:solidFill>
                  <a:schemeClr val="bg1"/>
                </a:solidFill>
                <a:latin typeface="+mj-ea"/>
                <a:ea typeface="+mj-ea"/>
              </a:rPr>
              <a:t>请输入你的标题</a:t>
            </a:r>
          </a:p>
        </p:txBody>
      </p:sp>
      <p:sp>
        <p:nvSpPr>
          <p:cNvPr id="5" name="文本框 4">
            <a:extLst>
              <a:ext uri="{FF2B5EF4-FFF2-40B4-BE49-F238E27FC236}">
                <a16:creationId xmlns:a16="http://schemas.microsoft.com/office/drawing/2014/main" id="{AA46B62D-2212-C989-16C0-064173AF6E10}"/>
              </a:ext>
            </a:extLst>
          </p:cNvPr>
          <p:cNvSpPr txBox="1"/>
          <p:nvPr/>
        </p:nvSpPr>
        <p:spPr>
          <a:xfrm>
            <a:off x="4711005" y="1307297"/>
            <a:ext cx="2769989" cy="369332"/>
          </a:xfrm>
          <a:prstGeom prst="rect">
            <a:avLst/>
          </a:prstGeom>
          <a:noFill/>
        </p:spPr>
        <p:txBody>
          <a:bodyPr wrap="none" lIns="0" tIns="0" rIns="0" bIns="0" rtlCol="0">
            <a:spAutoFit/>
          </a:bodyPr>
          <a:lstStyle/>
          <a:p>
            <a:r>
              <a:rPr lang="zh-CN" altLang="en-US" sz="2400" b="1" dirty="0">
                <a:solidFill>
                  <a:schemeClr val="accent1"/>
                </a:solidFill>
                <a:latin typeface="+mj-ea"/>
                <a:ea typeface="+mj-ea"/>
              </a:rPr>
              <a:t>请输入你的标题内容</a:t>
            </a:r>
          </a:p>
        </p:txBody>
      </p:sp>
      <p:cxnSp>
        <p:nvCxnSpPr>
          <p:cNvPr id="6" name="直接连接符 5">
            <a:extLst>
              <a:ext uri="{FF2B5EF4-FFF2-40B4-BE49-F238E27FC236}">
                <a16:creationId xmlns:a16="http://schemas.microsoft.com/office/drawing/2014/main" id="{BCCF8786-88E2-01F1-A264-E43EF54743A5}"/>
              </a:ext>
            </a:extLst>
          </p:cNvPr>
          <p:cNvCxnSpPr>
            <a:cxnSpLocks/>
          </p:cNvCxnSpPr>
          <p:nvPr/>
        </p:nvCxnSpPr>
        <p:spPr>
          <a:xfrm>
            <a:off x="5959641" y="1216335"/>
            <a:ext cx="272717" cy="0"/>
          </a:xfrm>
          <a:prstGeom prst="line">
            <a:avLst/>
          </a:prstGeom>
          <a:ln w="57150"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7" name="文本框 6">
            <a:extLst>
              <a:ext uri="{FF2B5EF4-FFF2-40B4-BE49-F238E27FC236}">
                <a16:creationId xmlns:a16="http://schemas.microsoft.com/office/drawing/2014/main" id="{9A2A6093-61D7-1373-EA7A-A024BF118FEA}"/>
              </a:ext>
            </a:extLst>
          </p:cNvPr>
          <p:cNvSpPr txBox="1"/>
          <p:nvPr/>
        </p:nvSpPr>
        <p:spPr>
          <a:xfrm>
            <a:off x="3829159" y="1709715"/>
            <a:ext cx="4533682" cy="178575"/>
          </a:xfrm>
          <a:prstGeom prst="rect">
            <a:avLst/>
          </a:prstGeom>
          <a:noFill/>
        </p:spPr>
        <p:txBody>
          <a:bodyPr wrap="square" lIns="0" tIns="0" rIns="0" bIns="0" rtlCol="0">
            <a:spAutoFit/>
          </a:bodyPr>
          <a:lstStyle/>
          <a:p>
            <a:pPr algn="ctr">
              <a:lnSpc>
                <a:spcPct val="120000"/>
              </a:lnSpc>
            </a:pPr>
            <a:r>
              <a:rPr lang="zh-CN" altLang="en-US" sz="1050" dirty="0">
                <a:solidFill>
                  <a:schemeClr val="tx1">
                    <a:lumMod val="65000"/>
                    <a:lumOff val="35000"/>
                  </a:schemeClr>
                </a:solidFill>
                <a:latin typeface="+mn-ea"/>
              </a:rPr>
              <a:t>请输入你的内容请输入你的内容请输入你的内容请输入你的内容</a:t>
            </a:r>
          </a:p>
        </p:txBody>
      </p:sp>
      <p:sp>
        <p:nvSpPr>
          <p:cNvPr id="8" name="矩形: 圆顶角 7">
            <a:extLst>
              <a:ext uri="{FF2B5EF4-FFF2-40B4-BE49-F238E27FC236}">
                <a16:creationId xmlns:a16="http://schemas.microsoft.com/office/drawing/2014/main" id="{764E53D1-478B-1A53-073C-616A8835A083}"/>
              </a:ext>
            </a:extLst>
          </p:cNvPr>
          <p:cNvSpPr/>
          <p:nvPr/>
        </p:nvSpPr>
        <p:spPr>
          <a:xfrm rot="16200000">
            <a:off x="342780" y="2392483"/>
            <a:ext cx="3981450" cy="3492258"/>
          </a:xfrm>
          <a:prstGeom prst="round2SameRect">
            <a:avLst>
              <a:gd name="adj1" fmla="val 7994"/>
              <a:gd name="adj2" fmla="val 0"/>
            </a:avLst>
          </a:prstGeom>
          <a:gradFill>
            <a:gsLst>
              <a:gs pos="0">
                <a:schemeClr val="accent1"/>
              </a:gs>
              <a:gs pos="91000">
                <a:schemeClr val="accent1">
                  <a:lumMod val="75000"/>
                  <a:alpha val="7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顶角 8">
            <a:extLst>
              <a:ext uri="{FF2B5EF4-FFF2-40B4-BE49-F238E27FC236}">
                <a16:creationId xmlns:a16="http://schemas.microsoft.com/office/drawing/2014/main" id="{59AFA6FC-697F-357A-3091-1C8350B71C31}"/>
              </a:ext>
            </a:extLst>
          </p:cNvPr>
          <p:cNvSpPr/>
          <p:nvPr/>
        </p:nvSpPr>
        <p:spPr>
          <a:xfrm rot="5400000" flipH="1">
            <a:off x="5851407" y="376118"/>
            <a:ext cx="3981450" cy="7524993"/>
          </a:xfrm>
          <a:prstGeom prst="round2SameRect">
            <a:avLst>
              <a:gd name="adj1" fmla="val 7413"/>
              <a:gd name="adj2" fmla="val 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a16="http://schemas.microsoft.com/office/drawing/2014/main" id="{31DC665B-DE76-88E0-FF0F-1E56EA280C27}"/>
              </a:ext>
            </a:extLst>
          </p:cNvPr>
          <p:cNvSpPr/>
          <p:nvPr/>
        </p:nvSpPr>
        <p:spPr>
          <a:xfrm>
            <a:off x="1117119" y="2468880"/>
            <a:ext cx="2432773" cy="396240"/>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a16="http://schemas.microsoft.com/office/drawing/2014/main" id="{2A325904-1F0F-C1A7-B8B4-969AA6F7EB66}"/>
              </a:ext>
            </a:extLst>
          </p:cNvPr>
          <p:cNvSpPr txBox="1"/>
          <p:nvPr/>
        </p:nvSpPr>
        <p:spPr>
          <a:xfrm>
            <a:off x="1410176" y="2543890"/>
            <a:ext cx="1846659" cy="246221"/>
          </a:xfrm>
          <a:prstGeom prst="rect">
            <a:avLst/>
          </a:prstGeom>
          <a:noFill/>
        </p:spPr>
        <p:txBody>
          <a:bodyPr wrap="none" lIns="0" tIns="0" rIns="0" bIns="0" rtlCol="0">
            <a:spAutoFit/>
          </a:bodyPr>
          <a:lstStyle/>
          <a:p>
            <a:pPr algn="ctr"/>
            <a:r>
              <a:rPr lang="zh-CN" altLang="en-US" sz="1600" b="1" dirty="0">
                <a:solidFill>
                  <a:schemeClr val="accent1"/>
                </a:solidFill>
                <a:latin typeface="+mj-ea"/>
                <a:ea typeface="+mj-ea"/>
              </a:rPr>
              <a:t>请输入你的标题内容</a:t>
            </a:r>
          </a:p>
        </p:txBody>
      </p:sp>
      <p:grpSp>
        <p:nvGrpSpPr>
          <p:cNvPr id="29" name="组合 28">
            <a:extLst>
              <a:ext uri="{FF2B5EF4-FFF2-40B4-BE49-F238E27FC236}">
                <a16:creationId xmlns:a16="http://schemas.microsoft.com/office/drawing/2014/main" id="{21417FFE-3C43-2614-194E-BF5EFBB6A0A1}"/>
              </a:ext>
            </a:extLst>
          </p:cNvPr>
          <p:cNvGrpSpPr/>
          <p:nvPr/>
        </p:nvGrpSpPr>
        <p:grpSpPr>
          <a:xfrm>
            <a:off x="1398772" y="3218265"/>
            <a:ext cx="1869467" cy="274783"/>
            <a:chOff x="1398772" y="3147927"/>
            <a:chExt cx="1869467" cy="274783"/>
          </a:xfrm>
        </p:grpSpPr>
        <p:sp>
          <p:nvSpPr>
            <p:cNvPr id="12" name="文本框 11">
              <a:extLst>
                <a:ext uri="{FF2B5EF4-FFF2-40B4-BE49-F238E27FC236}">
                  <a16:creationId xmlns:a16="http://schemas.microsoft.com/office/drawing/2014/main" id="{1DA3EEE1-EE7D-96AF-45DC-B96E1980D49C}"/>
                </a:ext>
              </a:extLst>
            </p:cNvPr>
            <p:cNvSpPr txBox="1"/>
            <p:nvPr/>
          </p:nvSpPr>
          <p:spPr>
            <a:xfrm>
              <a:off x="1831948" y="3162208"/>
              <a:ext cx="1436291" cy="246221"/>
            </a:xfrm>
            <a:prstGeom prst="rect">
              <a:avLst/>
            </a:prstGeom>
            <a:noFill/>
          </p:spPr>
          <p:txBody>
            <a:bodyPr wrap="none" lIns="0" tIns="0" rIns="0" bIns="0" rtlCol="0">
              <a:spAutoFit/>
            </a:bodyPr>
            <a:lstStyle/>
            <a:p>
              <a:pPr algn="ctr"/>
              <a:r>
                <a:rPr lang="zh-CN" altLang="en-US" sz="1600" dirty="0">
                  <a:solidFill>
                    <a:schemeClr val="bg1"/>
                  </a:solidFill>
                  <a:latin typeface="+mj-ea"/>
                  <a:ea typeface="+mj-ea"/>
                </a:rPr>
                <a:t>请输入你的内容</a:t>
              </a:r>
            </a:p>
          </p:txBody>
        </p:sp>
        <p:pic>
          <p:nvPicPr>
            <p:cNvPr id="15" name="图形 14">
              <a:extLst>
                <a:ext uri="{FF2B5EF4-FFF2-40B4-BE49-F238E27FC236}">
                  <a16:creationId xmlns:a16="http://schemas.microsoft.com/office/drawing/2014/main" id="{5374E840-A704-42B3-7838-5701A6E5C26E}"/>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398772" y="3147927"/>
              <a:ext cx="274783" cy="274783"/>
            </a:xfrm>
            <a:prstGeom prst="rect">
              <a:avLst/>
            </a:prstGeom>
          </p:spPr>
        </p:pic>
      </p:grpSp>
      <p:grpSp>
        <p:nvGrpSpPr>
          <p:cNvPr id="30" name="组合 29">
            <a:extLst>
              <a:ext uri="{FF2B5EF4-FFF2-40B4-BE49-F238E27FC236}">
                <a16:creationId xmlns:a16="http://schemas.microsoft.com/office/drawing/2014/main" id="{9B5F76C8-5C0F-2131-BE06-B7010DDEC2F3}"/>
              </a:ext>
            </a:extLst>
          </p:cNvPr>
          <p:cNvGrpSpPr/>
          <p:nvPr/>
        </p:nvGrpSpPr>
        <p:grpSpPr>
          <a:xfrm>
            <a:off x="1398772" y="3922464"/>
            <a:ext cx="1869467" cy="274783"/>
            <a:chOff x="1398772" y="3702849"/>
            <a:chExt cx="1869467" cy="274783"/>
          </a:xfrm>
        </p:grpSpPr>
        <p:pic>
          <p:nvPicPr>
            <p:cNvPr id="18" name="图形 17">
              <a:extLst>
                <a:ext uri="{FF2B5EF4-FFF2-40B4-BE49-F238E27FC236}">
                  <a16:creationId xmlns:a16="http://schemas.microsoft.com/office/drawing/2014/main" id="{534E2B9E-A619-0340-87DD-7E50FAFF6944}"/>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398772" y="3702849"/>
              <a:ext cx="274783" cy="274783"/>
            </a:xfrm>
            <a:prstGeom prst="rect">
              <a:avLst/>
            </a:prstGeom>
          </p:spPr>
        </p:pic>
        <p:sp>
          <p:nvSpPr>
            <p:cNvPr id="21" name="文本框 20">
              <a:extLst>
                <a:ext uri="{FF2B5EF4-FFF2-40B4-BE49-F238E27FC236}">
                  <a16:creationId xmlns:a16="http://schemas.microsoft.com/office/drawing/2014/main" id="{B30DC067-4A96-F8F3-B43A-3A303B6C5EB4}"/>
                </a:ext>
              </a:extLst>
            </p:cNvPr>
            <p:cNvSpPr txBox="1"/>
            <p:nvPr/>
          </p:nvSpPr>
          <p:spPr>
            <a:xfrm>
              <a:off x="1831948" y="3717130"/>
              <a:ext cx="1436291" cy="246221"/>
            </a:xfrm>
            <a:prstGeom prst="rect">
              <a:avLst/>
            </a:prstGeom>
            <a:noFill/>
          </p:spPr>
          <p:txBody>
            <a:bodyPr wrap="none" lIns="0" tIns="0" rIns="0" bIns="0" rtlCol="0">
              <a:spAutoFit/>
            </a:bodyPr>
            <a:lstStyle/>
            <a:p>
              <a:pPr algn="ctr"/>
              <a:r>
                <a:rPr lang="zh-CN" altLang="en-US" sz="1600" dirty="0">
                  <a:solidFill>
                    <a:schemeClr val="bg1"/>
                  </a:solidFill>
                  <a:latin typeface="+mj-ea"/>
                  <a:ea typeface="+mj-ea"/>
                </a:rPr>
                <a:t>请输入你的内容</a:t>
              </a:r>
            </a:p>
          </p:txBody>
        </p:sp>
      </p:grpSp>
      <p:grpSp>
        <p:nvGrpSpPr>
          <p:cNvPr id="31" name="组合 30">
            <a:extLst>
              <a:ext uri="{FF2B5EF4-FFF2-40B4-BE49-F238E27FC236}">
                <a16:creationId xmlns:a16="http://schemas.microsoft.com/office/drawing/2014/main" id="{5D9C5C94-7C70-9024-55DF-0B3B26BE9447}"/>
              </a:ext>
            </a:extLst>
          </p:cNvPr>
          <p:cNvGrpSpPr/>
          <p:nvPr/>
        </p:nvGrpSpPr>
        <p:grpSpPr>
          <a:xfrm>
            <a:off x="1398772" y="4626663"/>
            <a:ext cx="1869467" cy="274783"/>
            <a:chOff x="1398772" y="4313466"/>
            <a:chExt cx="1869467" cy="274783"/>
          </a:xfrm>
        </p:grpSpPr>
        <p:pic>
          <p:nvPicPr>
            <p:cNvPr id="16" name="图形 15">
              <a:extLst>
                <a:ext uri="{FF2B5EF4-FFF2-40B4-BE49-F238E27FC236}">
                  <a16:creationId xmlns:a16="http://schemas.microsoft.com/office/drawing/2014/main" id="{695D4157-E0DB-845F-858F-B06F24433A73}"/>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1398772" y="4313466"/>
              <a:ext cx="274783" cy="274783"/>
            </a:xfrm>
            <a:prstGeom prst="rect">
              <a:avLst/>
            </a:prstGeom>
          </p:spPr>
        </p:pic>
        <p:sp>
          <p:nvSpPr>
            <p:cNvPr id="24" name="文本框 23">
              <a:extLst>
                <a:ext uri="{FF2B5EF4-FFF2-40B4-BE49-F238E27FC236}">
                  <a16:creationId xmlns:a16="http://schemas.microsoft.com/office/drawing/2014/main" id="{07DB3671-B40C-C613-0696-8DED62AB0B3E}"/>
                </a:ext>
              </a:extLst>
            </p:cNvPr>
            <p:cNvSpPr txBox="1"/>
            <p:nvPr/>
          </p:nvSpPr>
          <p:spPr>
            <a:xfrm>
              <a:off x="1831948" y="4327747"/>
              <a:ext cx="1436291" cy="246221"/>
            </a:xfrm>
            <a:prstGeom prst="rect">
              <a:avLst/>
            </a:prstGeom>
            <a:noFill/>
          </p:spPr>
          <p:txBody>
            <a:bodyPr wrap="none" lIns="0" tIns="0" rIns="0" bIns="0" rtlCol="0">
              <a:spAutoFit/>
            </a:bodyPr>
            <a:lstStyle/>
            <a:p>
              <a:pPr algn="ctr"/>
              <a:r>
                <a:rPr lang="zh-CN" altLang="en-US" sz="1600" dirty="0">
                  <a:solidFill>
                    <a:schemeClr val="bg1"/>
                  </a:solidFill>
                  <a:latin typeface="+mj-ea"/>
                  <a:ea typeface="+mj-ea"/>
                </a:rPr>
                <a:t>请输入你的内容</a:t>
              </a:r>
            </a:p>
          </p:txBody>
        </p:sp>
      </p:grpSp>
      <p:grpSp>
        <p:nvGrpSpPr>
          <p:cNvPr id="32" name="组合 31">
            <a:extLst>
              <a:ext uri="{FF2B5EF4-FFF2-40B4-BE49-F238E27FC236}">
                <a16:creationId xmlns:a16="http://schemas.microsoft.com/office/drawing/2014/main" id="{A7D7EE38-C599-EA65-4938-58488D4A2A5C}"/>
              </a:ext>
            </a:extLst>
          </p:cNvPr>
          <p:cNvGrpSpPr/>
          <p:nvPr/>
        </p:nvGrpSpPr>
        <p:grpSpPr>
          <a:xfrm>
            <a:off x="1398772" y="5330863"/>
            <a:ext cx="1869467" cy="274783"/>
            <a:chOff x="1398772" y="4928568"/>
            <a:chExt cx="1869467" cy="274783"/>
          </a:xfrm>
        </p:grpSpPr>
        <p:pic>
          <p:nvPicPr>
            <p:cNvPr id="17" name="图形 16">
              <a:extLst>
                <a:ext uri="{FF2B5EF4-FFF2-40B4-BE49-F238E27FC236}">
                  <a16:creationId xmlns:a16="http://schemas.microsoft.com/office/drawing/2014/main" id="{BA3C1B79-F488-E6CD-9B49-C185F4BA815E}"/>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1398772" y="4928568"/>
              <a:ext cx="274783" cy="274783"/>
            </a:xfrm>
            <a:prstGeom prst="rect">
              <a:avLst/>
            </a:prstGeom>
          </p:spPr>
        </p:pic>
        <p:sp>
          <p:nvSpPr>
            <p:cNvPr id="27" name="文本框 26">
              <a:extLst>
                <a:ext uri="{FF2B5EF4-FFF2-40B4-BE49-F238E27FC236}">
                  <a16:creationId xmlns:a16="http://schemas.microsoft.com/office/drawing/2014/main" id="{46C35129-4333-544D-464B-88C496EA734A}"/>
                </a:ext>
              </a:extLst>
            </p:cNvPr>
            <p:cNvSpPr txBox="1"/>
            <p:nvPr/>
          </p:nvSpPr>
          <p:spPr>
            <a:xfrm>
              <a:off x="1831948" y="4942849"/>
              <a:ext cx="1436291" cy="246221"/>
            </a:xfrm>
            <a:prstGeom prst="rect">
              <a:avLst/>
            </a:prstGeom>
            <a:noFill/>
          </p:spPr>
          <p:txBody>
            <a:bodyPr wrap="none" lIns="0" tIns="0" rIns="0" bIns="0" rtlCol="0">
              <a:spAutoFit/>
            </a:bodyPr>
            <a:lstStyle/>
            <a:p>
              <a:pPr algn="ctr"/>
              <a:r>
                <a:rPr lang="zh-CN" altLang="en-US" sz="1600" dirty="0">
                  <a:solidFill>
                    <a:schemeClr val="bg1"/>
                  </a:solidFill>
                  <a:latin typeface="+mj-ea"/>
                  <a:ea typeface="+mj-ea"/>
                </a:rPr>
                <a:t>请输入你的内容</a:t>
              </a:r>
            </a:p>
          </p:txBody>
        </p:sp>
      </p:grpSp>
      <p:graphicFrame>
        <p:nvGraphicFramePr>
          <p:cNvPr id="35" name="图表 34">
            <a:extLst>
              <a:ext uri="{FF2B5EF4-FFF2-40B4-BE49-F238E27FC236}">
                <a16:creationId xmlns:a16="http://schemas.microsoft.com/office/drawing/2014/main" id="{E2FE0258-4293-AB0E-2450-32101CF7CB5A}"/>
              </a:ext>
            </a:extLst>
          </p:cNvPr>
          <p:cNvGraphicFramePr/>
          <p:nvPr>
            <p:extLst>
              <p:ext uri="{D42A27DB-BD31-4B8C-83A1-F6EECF244321}">
                <p14:modId xmlns:p14="http://schemas.microsoft.com/office/powerpoint/2010/main" val="54570514"/>
              </p:ext>
            </p:extLst>
          </p:nvPr>
        </p:nvGraphicFramePr>
        <p:xfrm>
          <a:off x="4079635" y="2220930"/>
          <a:ext cx="7524990" cy="3908407"/>
        </p:xfrm>
        <a:graphic>
          <a:graphicData uri="http://schemas.openxmlformats.org/drawingml/2006/chart">
            <c:chart xmlns:c="http://schemas.openxmlformats.org/drawingml/2006/chart" xmlns:r="http://schemas.openxmlformats.org/officeDocument/2006/relationships" r:id="rId10"/>
          </a:graphicData>
        </a:graphic>
      </p:graphicFrame>
    </p:spTree>
    <p:extLst>
      <p:ext uri="{BB962C8B-B14F-4D97-AF65-F5344CB8AC3E}">
        <p14:creationId xmlns:p14="http://schemas.microsoft.com/office/powerpoint/2010/main" val="35805616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79916EF4-B4C8-0EFB-85BE-5EB588AD52E7}"/>
              </a:ext>
            </a:extLst>
          </p:cNvPr>
          <p:cNvSpPr>
            <a:spLocks noGrp="1"/>
          </p:cNvSpPr>
          <p:nvPr>
            <p:ph type="body" sz="quarter" idx="10"/>
          </p:nvPr>
        </p:nvSpPr>
        <p:spPr/>
        <p:txBody>
          <a:bodyPr/>
          <a:lstStyle/>
          <a:p>
            <a:r>
              <a:rPr lang="zh-CN" altLang="en-US" sz="3200" b="1" dirty="0">
                <a:solidFill>
                  <a:schemeClr val="bg1"/>
                </a:solidFill>
                <a:latin typeface="+mj-ea"/>
                <a:ea typeface="+mj-ea"/>
              </a:rPr>
              <a:t>请输入你的标题</a:t>
            </a:r>
          </a:p>
        </p:txBody>
      </p:sp>
      <p:sp>
        <p:nvSpPr>
          <p:cNvPr id="5" name="矩形: 圆角 4">
            <a:extLst>
              <a:ext uri="{FF2B5EF4-FFF2-40B4-BE49-F238E27FC236}">
                <a16:creationId xmlns:a16="http://schemas.microsoft.com/office/drawing/2014/main" id="{357E9895-9D71-AA98-A281-293DA203C44C}"/>
              </a:ext>
            </a:extLst>
          </p:cNvPr>
          <p:cNvSpPr/>
          <p:nvPr/>
        </p:nvSpPr>
        <p:spPr>
          <a:xfrm>
            <a:off x="587375" y="1280160"/>
            <a:ext cx="967105" cy="4849178"/>
          </a:xfrm>
          <a:prstGeom prst="roundRect">
            <a:avLst/>
          </a:prstGeom>
          <a:gradFill flip="none" rotWithShape="1">
            <a:gsLst>
              <a:gs pos="0">
                <a:schemeClr val="accent1"/>
              </a:gs>
              <a:gs pos="91000">
                <a:schemeClr val="accent1">
                  <a:lumMod val="75000"/>
                  <a:alpha val="78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圆角 5">
            <a:extLst>
              <a:ext uri="{FF2B5EF4-FFF2-40B4-BE49-F238E27FC236}">
                <a16:creationId xmlns:a16="http://schemas.microsoft.com/office/drawing/2014/main" id="{B82AAA9F-DAC4-8927-5383-C9FE42F24830}"/>
              </a:ext>
            </a:extLst>
          </p:cNvPr>
          <p:cNvSpPr/>
          <p:nvPr/>
        </p:nvSpPr>
        <p:spPr>
          <a:xfrm>
            <a:off x="1996440" y="1280160"/>
            <a:ext cx="9608185" cy="4849178"/>
          </a:xfrm>
          <a:prstGeom prst="roundRect">
            <a:avLst>
              <a:gd name="adj" fmla="val 3153"/>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圆角 6">
            <a:extLst>
              <a:ext uri="{FF2B5EF4-FFF2-40B4-BE49-F238E27FC236}">
                <a16:creationId xmlns:a16="http://schemas.microsoft.com/office/drawing/2014/main" id="{D812F69D-28C5-6B23-3296-CA27697A88B5}"/>
              </a:ext>
            </a:extLst>
          </p:cNvPr>
          <p:cNvSpPr/>
          <p:nvPr/>
        </p:nvSpPr>
        <p:spPr>
          <a:xfrm>
            <a:off x="2834640" y="2621280"/>
            <a:ext cx="7711440" cy="2072640"/>
          </a:xfrm>
          <a:prstGeom prst="roundRect">
            <a:avLst>
              <a:gd name="adj" fmla="val 50000"/>
            </a:avLst>
          </a:prstGeom>
          <a:noFill/>
          <a:ln w="212725">
            <a:solidFill>
              <a:schemeClr val="accent1">
                <a:shade val="50000"/>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2AB10EDF-2C0E-C183-5043-0A950714A61E}"/>
              </a:ext>
            </a:extLst>
          </p:cNvPr>
          <p:cNvSpPr txBox="1"/>
          <p:nvPr/>
        </p:nvSpPr>
        <p:spPr>
          <a:xfrm>
            <a:off x="763151" y="2132524"/>
            <a:ext cx="615553" cy="3144451"/>
          </a:xfrm>
          <a:prstGeom prst="rect">
            <a:avLst/>
          </a:prstGeom>
          <a:noFill/>
        </p:spPr>
        <p:txBody>
          <a:bodyPr vert="eaVert" wrap="none" rtlCol="0">
            <a:spAutoFit/>
          </a:bodyPr>
          <a:lstStyle/>
          <a:p>
            <a:r>
              <a:rPr lang="zh-CN" altLang="en-US" sz="2800" spc="600" dirty="0">
                <a:solidFill>
                  <a:schemeClr val="bg1"/>
                </a:solidFill>
                <a:latin typeface="+mj-ea"/>
                <a:ea typeface="+mj-ea"/>
              </a:rPr>
              <a:t>请输入你的标题</a:t>
            </a:r>
          </a:p>
        </p:txBody>
      </p:sp>
      <p:sp>
        <p:nvSpPr>
          <p:cNvPr id="10" name="箭头: 右 9">
            <a:extLst>
              <a:ext uri="{FF2B5EF4-FFF2-40B4-BE49-F238E27FC236}">
                <a16:creationId xmlns:a16="http://schemas.microsoft.com/office/drawing/2014/main" id="{E852326B-60A8-736C-3F1E-A307A2B88055}"/>
              </a:ext>
            </a:extLst>
          </p:cNvPr>
          <p:cNvSpPr/>
          <p:nvPr/>
        </p:nvSpPr>
        <p:spPr>
          <a:xfrm>
            <a:off x="1798320" y="2621280"/>
            <a:ext cx="660842" cy="447040"/>
          </a:xfrm>
          <a:prstGeom prst="rightArrow">
            <a:avLst/>
          </a:prstGeom>
          <a:gradFill flip="none" rotWithShape="1">
            <a:gsLst>
              <a:gs pos="2098">
                <a:schemeClr val="bg1">
                  <a:alpha val="39000"/>
                </a:schemeClr>
              </a:gs>
              <a:gs pos="100000">
                <a:schemeClr val="accent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箭头: 右 10">
            <a:extLst>
              <a:ext uri="{FF2B5EF4-FFF2-40B4-BE49-F238E27FC236}">
                <a16:creationId xmlns:a16="http://schemas.microsoft.com/office/drawing/2014/main" id="{373531F6-8FEA-CD30-FCA3-249D69B0EB5F}"/>
              </a:ext>
            </a:extLst>
          </p:cNvPr>
          <p:cNvSpPr/>
          <p:nvPr/>
        </p:nvSpPr>
        <p:spPr>
          <a:xfrm>
            <a:off x="1798320" y="3316430"/>
            <a:ext cx="660842" cy="447040"/>
          </a:xfrm>
          <a:prstGeom prst="rightArrow">
            <a:avLst/>
          </a:prstGeom>
          <a:gradFill flip="none" rotWithShape="1">
            <a:gsLst>
              <a:gs pos="2098">
                <a:schemeClr val="bg1">
                  <a:alpha val="39000"/>
                </a:schemeClr>
              </a:gs>
              <a:gs pos="100000">
                <a:schemeClr val="accent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箭头: 右 11">
            <a:extLst>
              <a:ext uri="{FF2B5EF4-FFF2-40B4-BE49-F238E27FC236}">
                <a16:creationId xmlns:a16="http://schemas.microsoft.com/office/drawing/2014/main" id="{9C1F012F-AC02-FDA6-2B73-1B5AAE30178E}"/>
              </a:ext>
            </a:extLst>
          </p:cNvPr>
          <p:cNvSpPr/>
          <p:nvPr/>
        </p:nvSpPr>
        <p:spPr>
          <a:xfrm>
            <a:off x="1798320" y="4011580"/>
            <a:ext cx="660842" cy="447040"/>
          </a:xfrm>
          <a:prstGeom prst="rightArrow">
            <a:avLst/>
          </a:prstGeom>
          <a:gradFill flip="none" rotWithShape="1">
            <a:gsLst>
              <a:gs pos="2098">
                <a:schemeClr val="bg1">
                  <a:alpha val="39000"/>
                </a:schemeClr>
              </a:gs>
              <a:gs pos="100000">
                <a:schemeClr val="accent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id="{50A06C18-E134-E338-0CF1-0447B9355F4F}"/>
              </a:ext>
            </a:extLst>
          </p:cNvPr>
          <p:cNvSpPr/>
          <p:nvPr/>
        </p:nvSpPr>
        <p:spPr>
          <a:xfrm>
            <a:off x="3842596" y="2440516"/>
            <a:ext cx="361528" cy="361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3ABEB5EE-E4DA-07D3-8A16-970AFCC0333D}"/>
              </a:ext>
            </a:extLst>
          </p:cNvPr>
          <p:cNvSpPr/>
          <p:nvPr/>
        </p:nvSpPr>
        <p:spPr>
          <a:xfrm>
            <a:off x="6509596" y="2440516"/>
            <a:ext cx="361528" cy="361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a16="http://schemas.microsoft.com/office/drawing/2014/main" id="{52EA1752-55F8-0438-4F98-8EF96BAEB8BD}"/>
              </a:ext>
            </a:extLst>
          </p:cNvPr>
          <p:cNvSpPr/>
          <p:nvPr/>
        </p:nvSpPr>
        <p:spPr>
          <a:xfrm>
            <a:off x="9176596" y="2440516"/>
            <a:ext cx="361528" cy="361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C6D82198-5256-F51A-AE08-E047C5DDC016}"/>
              </a:ext>
            </a:extLst>
          </p:cNvPr>
          <p:cNvSpPr/>
          <p:nvPr/>
        </p:nvSpPr>
        <p:spPr>
          <a:xfrm>
            <a:off x="3842596" y="4507176"/>
            <a:ext cx="361528" cy="361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a:extLst>
              <a:ext uri="{FF2B5EF4-FFF2-40B4-BE49-F238E27FC236}">
                <a16:creationId xmlns:a16="http://schemas.microsoft.com/office/drawing/2014/main" id="{5E0718FE-C4AF-6652-1E7D-D531E3586D95}"/>
              </a:ext>
            </a:extLst>
          </p:cNvPr>
          <p:cNvSpPr/>
          <p:nvPr/>
        </p:nvSpPr>
        <p:spPr>
          <a:xfrm>
            <a:off x="6509596" y="4507176"/>
            <a:ext cx="361528" cy="361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703F60C9-025C-34E6-39F1-06AD5242FBCB}"/>
              </a:ext>
            </a:extLst>
          </p:cNvPr>
          <p:cNvSpPr/>
          <p:nvPr/>
        </p:nvSpPr>
        <p:spPr>
          <a:xfrm>
            <a:off x="9176596" y="4507176"/>
            <a:ext cx="361528" cy="361528"/>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a:extLst>
              <a:ext uri="{FF2B5EF4-FFF2-40B4-BE49-F238E27FC236}">
                <a16:creationId xmlns:a16="http://schemas.microsoft.com/office/drawing/2014/main" id="{E12FB5F6-1F30-D873-110E-A09521AE295E}"/>
              </a:ext>
            </a:extLst>
          </p:cNvPr>
          <p:cNvGrpSpPr/>
          <p:nvPr/>
        </p:nvGrpSpPr>
        <p:grpSpPr>
          <a:xfrm>
            <a:off x="3842596" y="1694904"/>
            <a:ext cx="1864273" cy="570828"/>
            <a:chOff x="3079226" y="1443282"/>
            <a:chExt cx="1864273" cy="570828"/>
          </a:xfrm>
        </p:grpSpPr>
        <p:sp>
          <p:nvSpPr>
            <p:cNvPr id="19" name="文本框 18">
              <a:extLst>
                <a:ext uri="{FF2B5EF4-FFF2-40B4-BE49-F238E27FC236}">
                  <a16:creationId xmlns:a16="http://schemas.microsoft.com/office/drawing/2014/main" id="{A253976D-1E5F-2742-65A9-0951D0A579D6}"/>
                </a:ext>
              </a:extLst>
            </p:cNvPr>
            <p:cNvSpPr txBox="1"/>
            <p:nvPr/>
          </p:nvSpPr>
          <p:spPr>
            <a:xfrm>
              <a:off x="3079226" y="1443282"/>
              <a:ext cx="1436291" cy="246221"/>
            </a:xfrm>
            <a:prstGeom prst="rect">
              <a:avLst/>
            </a:prstGeom>
            <a:noFill/>
          </p:spPr>
          <p:txBody>
            <a:bodyPr wrap="none" lIns="0" tIns="0" rIns="0" bIns="0" rtlCol="0">
              <a:spAutoFit/>
            </a:bodyPr>
            <a:lstStyle/>
            <a:p>
              <a:r>
                <a:rPr lang="zh-CN" altLang="en-US" sz="1600" b="1" dirty="0">
                  <a:solidFill>
                    <a:schemeClr val="accent1"/>
                  </a:solidFill>
                  <a:latin typeface="+mj-ea"/>
                  <a:ea typeface="+mj-ea"/>
                </a:rPr>
                <a:t>请输入你的标题</a:t>
              </a:r>
            </a:p>
          </p:txBody>
        </p:sp>
        <p:sp>
          <p:nvSpPr>
            <p:cNvPr id="20" name="文本框 19">
              <a:extLst>
                <a:ext uri="{FF2B5EF4-FFF2-40B4-BE49-F238E27FC236}">
                  <a16:creationId xmlns:a16="http://schemas.microsoft.com/office/drawing/2014/main" id="{F3E03DA8-5DCB-9B65-8A5A-1121A44DE216}"/>
                </a:ext>
              </a:extLst>
            </p:cNvPr>
            <p:cNvSpPr txBox="1"/>
            <p:nvPr/>
          </p:nvSpPr>
          <p:spPr>
            <a:xfrm>
              <a:off x="3079226" y="1694855"/>
              <a:ext cx="1864273" cy="319255"/>
            </a:xfrm>
            <a:prstGeom prst="rect">
              <a:avLst/>
            </a:prstGeom>
            <a:noFill/>
          </p:spPr>
          <p:txBody>
            <a:bodyPr wrap="square" lIns="0" tIns="0" rIns="0" bIns="0" rtlCol="0">
              <a:spAutoFit/>
            </a:bodyPr>
            <a:lstStyle/>
            <a:p>
              <a:pPr>
                <a:lnSpc>
                  <a:spcPct val="120000"/>
                </a:lnSpc>
              </a:pPr>
              <a:r>
                <a:rPr lang="zh-CN" altLang="en-US" sz="900" dirty="0">
                  <a:solidFill>
                    <a:schemeClr val="tx1">
                      <a:lumMod val="65000"/>
                      <a:lumOff val="35000"/>
                    </a:schemeClr>
                  </a:solidFill>
                  <a:latin typeface="+mn-ea"/>
                </a:rPr>
                <a:t>请输入你的内容请输入你的内容请输入你的内容请</a:t>
              </a:r>
            </a:p>
          </p:txBody>
        </p:sp>
      </p:grpSp>
      <p:grpSp>
        <p:nvGrpSpPr>
          <p:cNvPr id="22" name="组合 21">
            <a:extLst>
              <a:ext uri="{FF2B5EF4-FFF2-40B4-BE49-F238E27FC236}">
                <a16:creationId xmlns:a16="http://schemas.microsoft.com/office/drawing/2014/main" id="{FBC4AB3B-C5F2-5ABE-8C48-6A81373CF482}"/>
              </a:ext>
            </a:extLst>
          </p:cNvPr>
          <p:cNvGrpSpPr/>
          <p:nvPr/>
        </p:nvGrpSpPr>
        <p:grpSpPr>
          <a:xfrm>
            <a:off x="6509596" y="1694904"/>
            <a:ext cx="1864273" cy="570828"/>
            <a:chOff x="3079226" y="1443282"/>
            <a:chExt cx="1864273" cy="570828"/>
          </a:xfrm>
        </p:grpSpPr>
        <p:sp>
          <p:nvSpPr>
            <p:cNvPr id="23" name="文本框 22">
              <a:extLst>
                <a:ext uri="{FF2B5EF4-FFF2-40B4-BE49-F238E27FC236}">
                  <a16:creationId xmlns:a16="http://schemas.microsoft.com/office/drawing/2014/main" id="{0A9481BB-8D48-F7B3-1014-19D7073E0917}"/>
                </a:ext>
              </a:extLst>
            </p:cNvPr>
            <p:cNvSpPr txBox="1"/>
            <p:nvPr/>
          </p:nvSpPr>
          <p:spPr>
            <a:xfrm>
              <a:off x="3079226" y="1443282"/>
              <a:ext cx="1436291" cy="246221"/>
            </a:xfrm>
            <a:prstGeom prst="rect">
              <a:avLst/>
            </a:prstGeom>
            <a:noFill/>
          </p:spPr>
          <p:txBody>
            <a:bodyPr wrap="none" lIns="0" tIns="0" rIns="0" bIns="0" rtlCol="0">
              <a:spAutoFit/>
            </a:bodyPr>
            <a:lstStyle/>
            <a:p>
              <a:r>
                <a:rPr lang="zh-CN" altLang="en-US" sz="1600" b="1" dirty="0">
                  <a:solidFill>
                    <a:schemeClr val="accent1"/>
                  </a:solidFill>
                  <a:latin typeface="+mj-ea"/>
                  <a:ea typeface="+mj-ea"/>
                </a:rPr>
                <a:t>请输入你的标题</a:t>
              </a:r>
            </a:p>
          </p:txBody>
        </p:sp>
        <p:sp>
          <p:nvSpPr>
            <p:cNvPr id="24" name="文本框 23">
              <a:extLst>
                <a:ext uri="{FF2B5EF4-FFF2-40B4-BE49-F238E27FC236}">
                  <a16:creationId xmlns:a16="http://schemas.microsoft.com/office/drawing/2014/main" id="{D317C62A-E34F-0118-0AB5-6E8A25EEDDDD}"/>
                </a:ext>
              </a:extLst>
            </p:cNvPr>
            <p:cNvSpPr txBox="1"/>
            <p:nvPr/>
          </p:nvSpPr>
          <p:spPr>
            <a:xfrm>
              <a:off x="3079226" y="1694855"/>
              <a:ext cx="1864273" cy="319255"/>
            </a:xfrm>
            <a:prstGeom prst="rect">
              <a:avLst/>
            </a:prstGeom>
            <a:noFill/>
          </p:spPr>
          <p:txBody>
            <a:bodyPr wrap="square" lIns="0" tIns="0" rIns="0" bIns="0" rtlCol="0">
              <a:spAutoFit/>
            </a:bodyPr>
            <a:lstStyle/>
            <a:p>
              <a:pPr>
                <a:lnSpc>
                  <a:spcPct val="120000"/>
                </a:lnSpc>
              </a:pPr>
              <a:r>
                <a:rPr lang="zh-CN" altLang="en-US" sz="900" dirty="0">
                  <a:solidFill>
                    <a:schemeClr val="tx1">
                      <a:lumMod val="65000"/>
                      <a:lumOff val="35000"/>
                    </a:schemeClr>
                  </a:solidFill>
                  <a:latin typeface="+mn-ea"/>
                </a:rPr>
                <a:t>请输入你的内容请输入你的内容请输入你的内容请</a:t>
              </a:r>
            </a:p>
          </p:txBody>
        </p:sp>
      </p:grpSp>
      <p:grpSp>
        <p:nvGrpSpPr>
          <p:cNvPr id="25" name="组合 24">
            <a:extLst>
              <a:ext uri="{FF2B5EF4-FFF2-40B4-BE49-F238E27FC236}">
                <a16:creationId xmlns:a16="http://schemas.microsoft.com/office/drawing/2014/main" id="{C921F60C-A475-505E-E2C8-18C424A040D4}"/>
              </a:ext>
            </a:extLst>
          </p:cNvPr>
          <p:cNvGrpSpPr/>
          <p:nvPr/>
        </p:nvGrpSpPr>
        <p:grpSpPr>
          <a:xfrm>
            <a:off x="9179892" y="1694904"/>
            <a:ext cx="1864273" cy="570828"/>
            <a:chOff x="3079226" y="1443282"/>
            <a:chExt cx="1864273" cy="570828"/>
          </a:xfrm>
        </p:grpSpPr>
        <p:sp>
          <p:nvSpPr>
            <p:cNvPr id="26" name="文本框 25">
              <a:extLst>
                <a:ext uri="{FF2B5EF4-FFF2-40B4-BE49-F238E27FC236}">
                  <a16:creationId xmlns:a16="http://schemas.microsoft.com/office/drawing/2014/main" id="{74D97B4D-45DF-1C83-1187-53CB417F5A66}"/>
                </a:ext>
              </a:extLst>
            </p:cNvPr>
            <p:cNvSpPr txBox="1"/>
            <p:nvPr/>
          </p:nvSpPr>
          <p:spPr>
            <a:xfrm>
              <a:off x="3079226" y="1443282"/>
              <a:ext cx="1436291" cy="246221"/>
            </a:xfrm>
            <a:prstGeom prst="rect">
              <a:avLst/>
            </a:prstGeom>
            <a:noFill/>
          </p:spPr>
          <p:txBody>
            <a:bodyPr wrap="none" lIns="0" tIns="0" rIns="0" bIns="0" rtlCol="0">
              <a:spAutoFit/>
            </a:bodyPr>
            <a:lstStyle/>
            <a:p>
              <a:r>
                <a:rPr lang="zh-CN" altLang="en-US" sz="1600" b="1" dirty="0">
                  <a:solidFill>
                    <a:schemeClr val="accent1"/>
                  </a:solidFill>
                  <a:latin typeface="+mj-ea"/>
                  <a:ea typeface="+mj-ea"/>
                </a:rPr>
                <a:t>请输入你的标题</a:t>
              </a:r>
            </a:p>
          </p:txBody>
        </p:sp>
        <p:sp>
          <p:nvSpPr>
            <p:cNvPr id="27" name="文本框 26">
              <a:extLst>
                <a:ext uri="{FF2B5EF4-FFF2-40B4-BE49-F238E27FC236}">
                  <a16:creationId xmlns:a16="http://schemas.microsoft.com/office/drawing/2014/main" id="{CEA2290F-8181-EEED-A717-49EEB4B944AB}"/>
                </a:ext>
              </a:extLst>
            </p:cNvPr>
            <p:cNvSpPr txBox="1"/>
            <p:nvPr/>
          </p:nvSpPr>
          <p:spPr>
            <a:xfrm>
              <a:off x="3079226" y="1694855"/>
              <a:ext cx="1864273" cy="319255"/>
            </a:xfrm>
            <a:prstGeom prst="rect">
              <a:avLst/>
            </a:prstGeom>
            <a:noFill/>
          </p:spPr>
          <p:txBody>
            <a:bodyPr wrap="square" lIns="0" tIns="0" rIns="0" bIns="0" rtlCol="0">
              <a:spAutoFit/>
            </a:bodyPr>
            <a:lstStyle/>
            <a:p>
              <a:pPr>
                <a:lnSpc>
                  <a:spcPct val="120000"/>
                </a:lnSpc>
              </a:pPr>
              <a:r>
                <a:rPr lang="zh-CN" altLang="en-US" sz="900" dirty="0">
                  <a:solidFill>
                    <a:schemeClr val="tx1">
                      <a:lumMod val="65000"/>
                      <a:lumOff val="35000"/>
                    </a:schemeClr>
                  </a:solidFill>
                  <a:latin typeface="+mn-ea"/>
                </a:rPr>
                <a:t>请输入你的内容请输入你的内容请输入你的内容请</a:t>
              </a:r>
            </a:p>
          </p:txBody>
        </p:sp>
      </p:grpSp>
      <p:grpSp>
        <p:nvGrpSpPr>
          <p:cNvPr id="28" name="组合 27">
            <a:extLst>
              <a:ext uri="{FF2B5EF4-FFF2-40B4-BE49-F238E27FC236}">
                <a16:creationId xmlns:a16="http://schemas.microsoft.com/office/drawing/2014/main" id="{0D2ECBFE-0F65-2AD7-1BBB-5948329122FE}"/>
              </a:ext>
            </a:extLst>
          </p:cNvPr>
          <p:cNvGrpSpPr/>
          <p:nvPr/>
        </p:nvGrpSpPr>
        <p:grpSpPr>
          <a:xfrm>
            <a:off x="3842596" y="5007012"/>
            <a:ext cx="1864273" cy="570828"/>
            <a:chOff x="3079226" y="1443282"/>
            <a:chExt cx="1864273" cy="570828"/>
          </a:xfrm>
        </p:grpSpPr>
        <p:sp>
          <p:nvSpPr>
            <p:cNvPr id="29" name="文本框 28">
              <a:extLst>
                <a:ext uri="{FF2B5EF4-FFF2-40B4-BE49-F238E27FC236}">
                  <a16:creationId xmlns:a16="http://schemas.microsoft.com/office/drawing/2014/main" id="{15B81481-88B8-CCCC-2319-445301762A0B}"/>
                </a:ext>
              </a:extLst>
            </p:cNvPr>
            <p:cNvSpPr txBox="1"/>
            <p:nvPr/>
          </p:nvSpPr>
          <p:spPr>
            <a:xfrm>
              <a:off x="3079226" y="1443282"/>
              <a:ext cx="1436291" cy="246221"/>
            </a:xfrm>
            <a:prstGeom prst="rect">
              <a:avLst/>
            </a:prstGeom>
            <a:noFill/>
          </p:spPr>
          <p:txBody>
            <a:bodyPr wrap="none" lIns="0" tIns="0" rIns="0" bIns="0" rtlCol="0">
              <a:spAutoFit/>
            </a:bodyPr>
            <a:lstStyle/>
            <a:p>
              <a:r>
                <a:rPr lang="zh-CN" altLang="en-US" sz="1600" b="1" dirty="0">
                  <a:solidFill>
                    <a:schemeClr val="accent1"/>
                  </a:solidFill>
                  <a:latin typeface="+mj-ea"/>
                  <a:ea typeface="+mj-ea"/>
                </a:rPr>
                <a:t>请输入你的标题</a:t>
              </a:r>
            </a:p>
          </p:txBody>
        </p:sp>
        <p:sp>
          <p:nvSpPr>
            <p:cNvPr id="30" name="文本框 29">
              <a:extLst>
                <a:ext uri="{FF2B5EF4-FFF2-40B4-BE49-F238E27FC236}">
                  <a16:creationId xmlns:a16="http://schemas.microsoft.com/office/drawing/2014/main" id="{1A600201-2A1F-7B99-9319-FEF8AACA8C9C}"/>
                </a:ext>
              </a:extLst>
            </p:cNvPr>
            <p:cNvSpPr txBox="1"/>
            <p:nvPr/>
          </p:nvSpPr>
          <p:spPr>
            <a:xfrm>
              <a:off x="3079226" y="1694855"/>
              <a:ext cx="1864273" cy="319255"/>
            </a:xfrm>
            <a:prstGeom prst="rect">
              <a:avLst/>
            </a:prstGeom>
            <a:noFill/>
          </p:spPr>
          <p:txBody>
            <a:bodyPr wrap="square" lIns="0" tIns="0" rIns="0" bIns="0" rtlCol="0">
              <a:spAutoFit/>
            </a:bodyPr>
            <a:lstStyle/>
            <a:p>
              <a:pPr>
                <a:lnSpc>
                  <a:spcPct val="120000"/>
                </a:lnSpc>
              </a:pPr>
              <a:r>
                <a:rPr lang="zh-CN" altLang="en-US" sz="900" dirty="0">
                  <a:solidFill>
                    <a:schemeClr val="tx1">
                      <a:lumMod val="65000"/>
                      <a:lumOff val="35000"/>
                    </a:schemeClr>
                  </a:solidFill>
                  <a:latin typeface="+mn-ea"/>
                </a:rPr>
                <a:t>请输入你的内容请输入你的内容请输入你的内容请</a:t>
              </a:r>
            </a:p>
          </p:txBody>
        </p:sp>
      </p:grpSp>
      <p:grpSp>
        <p:nvGrpSpPr>
          <p:cNvPr id="31" name="组合 30">
            <a:extLst>
              <a:ext uri="{FF2B5EF4-FFF2-40B4-BE49-F238E27FC236}">
                <a16:creationId xmlns:a16="http://schemas.microsoft.com/office/drawing/2014/main" id="{856DB50B-0DF1-3F6F-7295-93416D1E0C13}"/>
              </a:ext>
            </a:extLst>
          </p:cNvPr>
          <p:cNvGrpSpPr/>
          <p:nvPr/>
        </p:nvGrpSpPr>
        <p:grpSpPr>
          <a:xfrm>
            <a:off x="6509596" y="5007012"/>
            <a:ext cx="1864273" cy="570828"/>
            <a:chOff x="3079226" y="1443282"/>
            <a:chExt cx="1864273" cy="570828"/>
          </a:xfrm>
        </p:grpSpPr>
        <p:sp>
          <p:nvSpPr>
            <p:cNvPr id="32" name="文本框 31">
              <a:extLst>
                <a:ext uri="{FF2B5EF4-FFF2-40B4-BE49-F238E27FC236}">
                  <a16:creationId xmlns:a16="http://schemas.microsoft.com/office/drawing/2014/main" id="{A04AE396-206F-0CA3-2D75-B5E9ED4B02F1}"/>
                </a:ext>
              </a:extLst>
            </p:cNvPr>
            <p:cNvSpPr txBox="1"/>
            <p:nvPr/>
          </p:nvSpPr>
          <p:spPr>
            <a:xfrm>
              <a:off x="3079226" y="1443282"/>
              <a:ext cx="1436291" cy="246221"/>
            </a:xfrm>
            <a:prstGeom prst="rect">
              <a:avLst/>
            </a:prstGeom>
            <a:noFill/>
          </p:spPr>
          <p:txBody>
            <a:bodyPr wrap="none" lIns="0" tIns="0" rIns="0" bIns="0" rtlCol="0">
              <a:spAutoFit/>
            </a:bodyPr>
            <a:lstStyle/>
            <a:p>
              <a:r>
                <a:rPr lang="zh-CN" altLang="en-US" sz="1600" b="1" dirty="0">
                  <a:solidFill>
                    <a:schemeClr val="accent1"/>
                  </a:solidFill>
                  <a:latin typeface="+mj-ea"/>
                  <a:ea typeface="+mj-ea"/>
                </a:rPr>
                <a:t>请输入你的标题</a:t>
              </a:r>
            </a:p>
          </p:txBody>
        </p:sp>
        <p:sp>
          <p:nvSpPr>
            <p:cNvPr id="33" name="文本框 32">
              <a:extLst>
                <a:ext uri="{FF2B5EF4-FFF2-40B4-BE49-F238E27FC236}">
                  <a16:creationId xmlns:a16="http://schemas.microsoft.com/office/drawing/2014/main" id="{1EEDDDDB-C3A6-7FF7-EC9F-F77F213A8971}"/>
                </a:ext>
              </a:extLst>
            </p:cNvPr>
            <p:cNvSpPr txBox="1"/>
            <p:nvPr/>
          </p:nvSpPr>
          <p:spPr>
            <a:xfrm>
              <a:off x="3079226" y="1694855"/>
              <a:ext cx="1864273" cy="319255"/>
            </a:xfrm>
            <a:prstGeom prst="rect">
              <a:avLst/>
            </a:prstGeom>
            <a:noFill/>
          </p:spPr>
          <p:txBody>
            <a:bodyPr wrap="square" lIns="0" tIns="0" rIns="0" bIns="0" rtlCol="0">
              <a:spAutoFit/>
            </a:bodyPr>
            <a:lstStyle/>
            <a:p>
              <a:pPr>
                <a:lnSpc>
                  <a:spcPct val="120000"/>
                </a:lnSpc>
              </a:pPr>
              <a:r>
                <a:rPr lang="zh-CN" altLang="en-US" sz="900" dirty="0">
                  <a:solidFill>
                    <a:schemeClr val="tx1">
                      <a:lumMod val="65000"/>
                      <a:lumOff val="35000"/>
                    </a:schemeClr>
                  </a:solidFill>
                  <a:latin typeface="+mn-ea"/>
                </a:rPr>
                <a:t>请输入你的内容请输入你的内容请输入你的内容请</a:t>
              </a:r>
            </a:p>
          </p:txBody>
        </p:sp>
      </p:grpSp>
      <p:grpSp>
        <p:nvGrpSpPr>
          <p:cNvPr id="34" name="组合 33">
            <a:extLst>
              <a:ext uri="{FF2B5EF4-FFF2-40B4-BE49-F238E27FC236}">
                <a16:creationId xmlns:a16="http://schemas.microsoft.com/office/drawing/2014/main" id="{2A826095-F03A-F3E0-06AA-24ED7EB46E1F}"/>
              </a:ext>
            </a:extLst>
          </p:cNvPr>
          <p:cNvGrpSpPr/>
          <p:nvPr/>
        </p:nvGrpSpPr>
        <p:grpSpPr>
          <a:xfrm>
            <a:off x="9179892" y="5007012"/>
            <a:ext cx="1864273" cy="570828"/>
            <a:chOff x="3079226" y="1443282"/>
            <a:chExt cx="1864273" cy="570828"/>
          </a:xfrm>
        </p:grpSpPr>
        <p:sp>
          <p:nvSpPr>
            <p:cNvPr id="35" name="文本框 34">
              <a:extLst>
                <a:ext uri="{FF2B5EF4-FFF2-40B4-BE49-F238E27FC236}">
                  <a16:creationId xmlns:a16="http://schemas.microsoft.com/office/drawing/2014/main" id="{643D3584-85DF-673D-AB8F-2322DAD8DC92}"/>
                </a:ext>
              </a:extLst>
            </p:cNvPr>
            <p:cNvSpPr txBox="1"/>
            <p:nvPr/>
          </p:nvSpPr>
          <p:spPr>
            <a:xfrm>
              <a:off x="3079226" y="1443282"/>
              <a:ext cx="1436291" cy="246221"/>
            </a:xfrm>
            <a:prstGeom prst="rect">
              <a:avLst/>
            </a:prstGeom>
            <a:noFill/>
          </p:spPr>
          <p:txBody>
            <a:bodyPr wrap="none" lIns="0" tIns="0" rIns="0" bIns="0" rtlCol="0">
              <a:spAutoFit/>
            </a:bodyPr>
            <a:lstStyle/>
            <a:p>
              <a:r>
                <a:rPr lang="zh-CN" altLang="en-US" sz="1600" b="1" dirty="0">
                  <a:solidFill>
                    <a:schemeClr val="accent1"/>
                  </a:solidFill>
                  <a:latin typeface="+mj-ea"/>
                  <a:ea typeface="+mj-ea"/>
                </a:rPr>
                <a:t>请输入你的标题</a:t>
              </a:r>
            </a:p>
          </p:txBody>
        </p:sp>
        <p:sp>
          <p:nvSpPr>
            <p:cNvPr id="36" name="文本框 35">
              <a:extLst>
                <a:ext uri="{FF2B5EF4-FFF2-40B4-BE49-F238E27FC236}">
                  <a16:creationId xmlns:a16="http://schemas.microsoft.com/office/drawing/2014/main" id="{681F8890-2823-DF01-D1B2-B1489BF471F4}"/>
                </a:ext>
              </a:extLst>
            </p:cNvPr>
            <p:cNvSpPr txBox="1"/>
            <p:nvPr/>
          </p:nvSpPr>
          <p:spPr>
            <a:xfrm>
              <a:off x="3079226" y="1694855"/>
              <a:ext cx="1864273" cy="319255"/>
            </a:xfrm>
            <a:prstGeom prst="rect">
              <a:avLst/>
            </a:prstGeom>
            <a:noFill/>
          </p:spPr>
          <p:txBody>
            <a:bodyPr wrap="square" lIns="0" tIns="0" rIns="0" bIns="0" rtlCol="0">
              <a:spAutoFit/>
            </a:bodyPr>
            <a:lstStyle/>
            <a:p>
              <a:pPr>
                <a:lnSpc>
                  <a:spcPct val="120000"/>
                </a:lnSpc>
              </a:pPr>
              <a:r>
                <a:rPr lang="zh-CN" altLang="en-US" sz="900" dirty="0">
                  <a:solidFill>
                    <a:schemeClr val="tx1">
                      <a:lumMod val="65000"/>
                      <a:lumOff val="35000"/>
                    </a:schemeClr>
                  </a:solidFill>
                  <a:latin typeface="+mn-ea"/>
                </a:rPr>
                <a:t>请输入你的内容请输入你的内容请输入你的内容请</a:t>
              </a:r>
            </a:p>
          </p:txBody>
        </p:sp>
      </p:grpSp>
    </p:spTree>
    <p:extLst>
      <p:ext uri="{BB962C8B-B14F-4D97-AF65-F5344CB8AC3E}">
        <p14:creationId xmlns:p14="http://schemas.microsoft.com/office/powerpoint/2010/main" val="39109369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79916EF4-B4C8-0EFB-85BE-5EB588AD52E7}"/>
              </a:ext>
            </a:extLst>
          </p:cNvPr>
          <p:cNvSpPr>
            <a:spLocks noGrp="1"/>
          </p:cNvSpPr>
          <p:nvPr>
            <p:ph type="body" sz="quarter" idx="10"/>
          </p:nvPr>
        </p:nvSpPr>
        <p:spPr/>
        <p:txBody>
          <a:bodyPr/>
          <a:lstStyle/>
          <a:p>
            <a:r>
              <a:rPr lang="zh-CN" altLang="en-US" sz="3200" b="1" dirty="0">
                <a:solidFill>
                  <a:schemeClr val="bg1"/>
                </a:solidFill>
                <a:latin typeface="+mj-ea"/>
                <a:ea typeface="+mj-ea"/>
              </a:rPr>
              <a:t>请输入你的标题</a:t>
            </a:r>
          </a:p>
        </p:txBody>
      </p:sp>
      <p:grpSp>
        <p:nvGrpSpPr>
          <p:cNvPr id="7" name="组合 6">
            <a:extLst>
              <a:ext uri="{FF2B5EF4-FFF2-40B4-BE49-F238E27FC236}">
                <a16:creationId xmlns:a16="http://schemas.microsoft.com/office/drawing/2014/main" id="{E3D123AE-6980-EB78-626F-5EAD000F8897}"/>
              </a:ext>
            </a:extLst>
          </p:cNvPr>
          <p:cNvGrpSpPr/>
          <p:nvPr/>
        </p:nvGrpSpPr>
        <p:grpSpPr>
          <a:xfrm>
            <a:off x="4153540" y="1593233"/>
            <a:ext cx="3884920" cy="3884920"/>
            <a:chOff x="3674085" y="1139720"/>
            <a:chExt cx="4771824" cy="4771824"/>
          </a:xfrm>
        </p:grpSpPr>
        <p:sp>
          <p:nvSpPr>
            <p:cNvPr id="6" name="椭圆 5">
              <a:extLst>
                <a:ext uri="{FF2B5EF4-FFF2-40B4-BE49-F238E27FC236}">
                  <a16:creationId xmlns:a16="http://schemas.microsoft.com/office/drawing/2014/main" id="{FC357AAA-13DB-7DF7-5C1B-9C86641095E0}"/>
                </a:ext>
              </a:extLst>
            </p:cNvPr>
            <p:cNvSpPr/>
            <p:nvPr/>
          </p:nvSpPr>
          <p:spPr>
            <a:xfrm>
              <a:off x="3674085" y="1139720"/>
              <a:ext cx="4771824" cy="4771824"/>
            </a:xfrm>
            <a:prstGeom prst="ellipse">
              <a:avLst/>
            </a:prstGeom>
            <a:noFill/>
            <a:ln>
              <a:solidFill>
                <a:schemeClr val="accent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a16="http://schemas.microsoft.com/office/drawing/2014/main" id="{D61CC072-4C24-5BC1-7285-ED996BF712C1}"/>
                </a:ext>
              </a:extLst>
            </p:cNvPr>
            <p:cNvSpPr/>
            <p:nvPr/>
          </p:nvSpPr>
          <p:spPr>
            <a:xfrm>
              <a:off x="3882152" y="1347787"/>
              <a:ext cx="4355690" cy="4355690"/>
            </a:xfrm>
            <a:prstGeom prst="ellipse">
              <a:avLst/>
            </a:prstGeom>
            <a:solidFill>
              <a:schemeClr val="accent1">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a:extLst>
                <a:ext uri="{FF2B5EF4-FFF2-40B4-BE49-F238E27FC236}">
                  <a16:creationId xmlns:a16="http://schemas.microsoft.com/office/drawing/2014/main" id="{151E224F-89E9-8E34-D7A0-0323554E1B48}"/>
                </a:ext>
              </a:extLst>
            </p:cNvPr>
            <p:cNvPicPr>
              <a:picLocks noChangeAspect="1"/>
            </p:cNvPicPr>
            <p:nvPr/>
          </p:nvPicPr>
          <p:blipFill rotWithShape="1">
            <a:blip r:embed="rId2" cstate="screen">
              <a:duotone>
                <a:schemeClr val="accent1">
                  <a:shade val="45000"/>
                  <a:satMod val="135000"/>
                </a:schemeClr>
                <a:prstClr val="white"/>
              </a:duotone>
              <a:extLst>
                <a:ext uri="{BEBA8EAE-BF5A-486C-A8C5-ECC9F3942E4B}">
                  <a14:imgProps xmlns:a14="http://schemas.microsoft.com/office/drawing/2010/main">
                    <a14:imgLayer r:embed="rId3">
                      <a14:imgEffect>
                        <a14:brightnessContrast bright="-40000" contrast="40000"/>
                      </a14:imgEffect>
                    </a14:imgLayer>
                  </a14:imgProps>
                </a:ext>
                <a:ext uri="{28A0092B-C50C-407E-A947-70E740481C1C}">
                  <a14:useLocalDpi xmlns:a14="http://schemas.microsoft.com/office/drawing/2010/main"/>
                </a:ext>
              </a:extLst>
            </a:blip>
            <a:srcRect l="30253" r="29355"/>
            <a:stretch/>
          </p:blipFill>
          <p:spPr>
            <a:xfrm>
              <a:off x="4326194" y="1444420"/>
              <a:ext cx="3539612" cy="4162425"/>
            </a:xfrm>
            <a:prstGeom prst="rect">
              <a:avLst/>
            </a:prstGeom>
          </p:spPr>
        </p:pic>
      </p:grpSp>
      <p:grpSp>
        <p:nvGrpSpPr>
          <p:cNvPr id="12" name="组合 11">
            <a:extLst>
              <a:ext uri="{FF2B5EF4-FFF2-40B4-BE49-F238E27FC236}">
                <a16:creationId xmlns:a16="http://schemas.microsoft.com/office/drawing/2014/main" id="{51B8D2AD-252C-5EE3-F95E-33D64E54AD80}"/>
              </a:ext>
            </a:extLst>
          </p:cNvPr>
          <p:cNvGrpSpPr/>
          <p:nvPr/>
        </p:nvGrpSpPr>
        <p:grpSpPr>
          <a:xfrm>
            <a:off x="8752944" y="1568255"/>
            <a:ext cx="2634384" cy="1558866"/>
            <a:chOff x="8752944" y="1884778"/>
            <a:chExt cx="2634384" cy="1558866"/>
          </a:xfrm>
        </p:grpSpPr>
        <p:sp>
          <p:nvSpPr>
            <p:cNvPr id="9" name="矩形: 圆角 8">
              <a:extLst>
                <a:ext uri="{FF2B5EF4-FFF2-40B4-BE49-F238E27FC236}">
                  <a16:creationId xmlns:a16="http://schemas.microsoft.com/office/drawing/2014/main" id="{D4FB6417-7F54-0ECA-3D08-D90C6E585257}"/>
                </a:ext>
              </a:extLst>
            </p:cNvPr>
            <p:cNvSpPr/>
            <p:nvPr/>
          </p:nvSpPr>
          <p:spPr>
            <a:xfrm>
              <a:off x="8752944" y="1884778"/>
              <a:ext cx="2634384" cy="511620"/>
            </a:xfrm>
            <a:prstGeom prst="roundRect">
              <a:avLst>
                <a:gd name="adj" fmla="val 50000"/>
              </a:avLst>
            </a:prstGeom>
            <a:gradFill>
              <a:gsLst>
                <a:gs pos="0">
                  <a:schemeClr val="accent1"/>
                </a:gs>
                <a:gs pos="91000">
                  <a:schemeClr val="accent1">
                    <a:lumMod val="75000"/>
                    <a:alpha val="7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61550AB6-CFD5-FFD5-388A-857CD75213E3}"/>
                </a:ext>
              </a:extLst>
            </p:cNvPr>
            <p:cNvSpPr/>
            <p:nvPr/>
          </p:nvSpPr>
          <p:spPr>
            <a:xfrm>
              <a:off x="9261967" y="2421376"/>
              <a:ext cx="1620957" cy="1022268"/>
            </a:xfrm>
            <a:prstGeom prst="rect">
              <a:avLst/>
            </a:prstGeom>
          </p:spPr>
          <p:txBody>
            <a:bodyPr wrap="none">
              <a:spAutoFit/>
            </a:bodyPr>
            <a:lstStyle/>
            <a:p>
              <a:pPr algn="ctr">
                <a:lnSpc>
                  <a:spcPct val="130000"/>
                </a:lnSpc>
              </a:pPr>
              <a:r>
                <a:rPr lang="zh-CN" altLang="en-US" sz="1600" dirty="0">
                  <a:solidFill>
                    <a:schemeClr val="tx1">
                      <a:lumMod val="75000"/>
                      <a:lumOff val="25000"/>
                    </a:schemeClr>
                  </a:solidFill>
                </a:rPr>
                <a:t>请输入你的内容</a:t>
              </a:r>
              <a:endParaRPr lang="en-US" altLang="zh-CN" sz="1600" dirty="0">
                <a:solidFill>
                  <a:schemeClr val="tx1">
                    <a:lumMod val="75000"/>
                    <a:lumOff val="25000"/>
                  </a:schemeClr>
                </a:solidFill>
              </a:endParaRPr>
            </a:p>
            <a:p>
              <a:pPr algn="ctr">
                <a:lnSpc>
                  <a:spcPct val="130000"/>
                </a:lnSpc>
              </a:pPr>
              <a:r>
                <a:rPr lang="zh-CN" altLang="en-US" sz="1600" dirty="0">
                  <a:solidFill>
                    <a:schemeClr val="tx1">
                      <a:lumMod val="75000"/>
                      <a:lumOff val="25000"/>
                    </a:schemeClr>
                  </a:solidFill>
                </a:rPr>
                <a:t>请输入你的内容</a:t>
              </a:r>
              <a:endParaRPr lang="en-US" altLang="zh-CN" sz="1600" dirty="0">
                <a:solidFill>
                  <a:schemeClr val="tx1">
                    <a:lumMod val="75000"/>
                    <a:lumOff val="25000"/>
                  </a:schemeClr>
                </a:solidFill>
              </a:endParaRPr>
            </a:p>
            <a:p>
              <a:pPr algn="ctr">
                <a:lnSpc>
                  <a:spcPct val="130000"/>
                </a:lnSpc>
              </a:pPr>
              <a:r>
                <a:rPr lang="zh-CN" altLang="en-US" sz="1600" dirty="0">
                  <a:solidFill>
                    <a:schemeClr val="tx1">
                      <a:lumMod val="75000"/>
                      <a:lumOff val="25000"/>
                    </a:schemeClr>
                  </a:solidFill>
                </a:rPr>
                <a:t>请输入你的内容</a:t>
              </a:r>
            </a:p>
          </p:txBody>
        </p:sp>
        <p:sp>
          <p:nvSpPr>
            <p:cNvPr id="11" name="矩形 10">
              <a:extLst>
                <a:ext uri="{FF2B5EF4-FFF2-40B4-BE49-F238E27FC236}">
                  <a16:creationId xmlns:a16="http://schemas.microsoft.com/office/drawing/2014/main" id="{9F78D5C6-2820-FFCF-6472-8F2BA0BFFA20}"/>
                </a:ext>
              </a:extLst>
            </p:cNvPr>
            <p:cNvSpPr/>
            <p:nvPr/>
          </p:nvSpPr>
          <p:spPr>
            <a:xfrm>
              <a:off x="8904087" y="1909756"/>
              <a:ext cx="2339102" cy="461665"/>
            </a:xfrm>
            <a:prstGeom prst="rect">
              <a:avLst/>
            </a:prstGeom>
          </p:spPr>
          <p:txBody>
            <a:bodyPr wrap="none">
              <a:spAutoFit/>
            </a:bodyPr>
            <a:lstStyle/>
            <a:p>
              <a:pPr algn="ctr"/>
              <a:r>
                <a:rPr lang="zh-CN" altLang="en-US" sz="2400" b="1" dirty="0">
                  <a:solidFill>
                    <a:schemeClr val="bg1"/>
                  </a:solidFill>
                  <a:latin typeface="+mj-ea"/>
                  <a:ea typeface="+mj-ea"/>
                </a:rPr>
                <a:t>请输入你的内容</a:t>
              </a:r>
            </a:p>
          </p:txBody>
        </p:sp>
      </p:grpSp>
      <p:grpSp>
        <p:nvGrpSpPr>
          <p:cNvPr id="13" name="组合 12">
            <a:extLst>
              <a:ext uri="{FF2B5EF4-FFF2-40B4-BE49-F238E27FC236}">
                <a16:creationId xmlns:a16="http://schemas.microsoft.com/office/drawing/2014/main" id="{30D6582E-8CF2-9B12-A95B-6528F2056EA3}"/>
              </a:ext>
            </a:extLst>
          </p:cNvPr>
          <p:cNvGrpSpPr/>
          <p:nvPr/>
        </p:nvGrpSpPr>
        <p:grpSpPr>
          <a:xfrm>
            <a:off x="8752944" y="4027438"/>
            <a:ext cx="2634384" cy="1558866"/>
            <a:chOff x="8752944" y="1884778"/>
            <a:chExt cx="2634384" cy="1558866"/>
          </a:xfrm>
        </p:grpSpPr>
        <p:sp>
          <p:nvSpPr>
            <p:cNvPr id="14" name="矩形: 圆角 13">
              <a:extLst>
                <a:ext uri="{FF2B5EF4-FFF2-40B4-BE49-F238E27FC236}">
                  <a16:creationId xmlns:a16="http://schemas.microsoft.com/office/drawing/2014/main" id="{12892EBE-51DB-5FE4-D19D-513FDF1FA370}"/>
                </a:ext>
              </a:extLst>
            </p:cNvPr>
            <p:cNvSpPr/>
            <p:nvPr/>
          </p:nvSpPr>
          <p:spPr>
            <a:xfrm>
              <a:off x="8752944" y="1884778"/>
              <a:ext cx="2634384" cy="511620"/>
            </a:xfrm>
            <a:prstGeom prst="roundRect">
              <a:avLst>
                <a:gd name="adj" fmla="val 50000"/>
              </a:avLst>
            </a:prstGeom>
            <a:gradFill>
              <a:gsLst>
                <a:gs pos="0">
                  <a:schemeClr val="accent1"/>
                </a:gs>
                <a:gs pos="91000">
                  <a:schemeClr val="accent1">
                    <a:lumMod val="75000"/>
                    <a:alpha val="7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a:extLst>
                <a:ext uri="{FF2B5EF4-FFF2-40B4-BE49-F238E27FC236}">
                  <a16:creationId xmlns:a16="http://schemas.microsoft.com/office/drawing/2014/main" id="{BEEF7755-76A3-C0A5-E8B7-A042DC1069BD}"/>
                </a:ext>
              </a:extLst>
            </p:cNvPr>
            <p:cNvSpPr/>
            <p:nvPr/>
          </p:nvSpPr>
          <p:spPr>
            <a:xfrm>
              <a:off x="9261967" y="2421376"/>
              <a:ext cx="1620957" cy="1022268"/>
            </a:xfrm>
            <a:prstGeom prst="rect">
              <a:avLst/>
            </a:prstGeom>
          </p:spPr>
          <p:txBody>
            <a:bodyPr wrap="none">
              <a:spAutoFit/>
            </a:bodyPr>
            <a:lstStyle/>
            <a:p>
              <a:pPr algn="ctr">
                <a:lnSpc>
                  <a:spcPct val="130000"/>
                </a:lnSpc>
              </a:pPr>
              <a:r>
                <a:rPr lang="zh-CN" altLang="en-US" sz="1600" dirty="0">
                  <a:solidFill>
                    <a:schemeClr val="tx1">
                      <a:lumMod val="75000"/>
                      <a:lumOff val="25000"/>
                    </a:schemeClr>
                  </a:solidFill>
                </a:rPr>
                <a:t>请输入你的内容</a:t>
              </a:r>
              <a:endParaRPr lang="en-US" altLang="zh-CN" sz="1600" dirty="0">
                <a:solidFill>
                  <a:schemeClr val="tx1">
                    <a:lumMod val="75000"/>
                    <a:lumOff val="25000"/>
                  </a:schemeClr>
                </a:solidFill>
              </a:endParaRPr>
            </a:p>
            <a:p>
              <a:pPr algn="ctr">
                <a:lnSpc>
                  <a:spcPct val="130000"/>
                </a:lnSpc>
              </a:pPr>
              <a:r>
                <a:rPr lang="zh-CN" altLang="en-US" sz="1600" dirty="0">
                  <a:solidFill>
                    <a:schemeClr val="tx1">
                      <a:lumMod val="75000"/>
                      <a:lumOff val="25000"/>
                    </a:schemeClr>
                  </a:solidFill>
                </a:rPr>
                <a:t>请输入你的内容</a:t>
              </a:r>
              <a:endParaRPr lang="en-US" altLang="zh-CN" sz="1600" dirty="0">
                <a:solidFill>
                  <a:schemeClr val="tx1">
                    <a:lumMod val="75000"/>
                    <a:lumOff val="25000"/>
                  </a:schemeClr>
                </a:solidFill>
              </a:endParaRPr>
            </a:p>
            <a:p>
              <a:pPr algn="ctr">
                <a:lnSpc>
                  <a:spcPct val="130000"/>
                </a:lnSpc>
              </a:pPr>
              <a:r>
                <a:rPr lang="zh-CN" altLang="en-US" sz="1600" dirty="0">
                  <a:solidFill>
                    <a:schemeClr val="tx1">
                      <a:lumMod val="75000"/>
                      <a:lumOff val="25000"/>
                    </a:schemeClr>
                  </a:solidFill>
                </a:rPr>
                <a:t>请输入你的内容</a:t>
              </a:r>
            </a:p>
          </p:txBody>
        </p:sp>
        <p:sp>
          <p:nvSpPr>
            <p:cNvPr id="16" name="矩形 15">
              <a:extLst>
                <a:ext uri="{FF2B5EF4-FFF2-40B4-BE49-F238E27FC236}">
                  <a16:creationId xmlns:a16="http://schemas.microsoft.com/office/drawing/2014/main" id="{F0D12C19-B403-DCAE-D2FB-EEE4DD79323A}"/>
                </a:ext>
              </a:extLst>
            </p:cNvPr>
            <p:cNvSpPr/>
            <p:nvPr/>
          </p:nvSpPr>
          <p:spPr>
            <a:xfrm>
              <a:off x="8904087" y="1909756"/>
              <a:ext cx="2339102" cy="461665"/>
            </a:xfrm>
            <a:prstGeom prst="rect">
              <a:avLst/>
            </a:prstGeom>
          </p:spPr>
          <p:txBody>
            <a:bodyPr wrap="none">
              <a:spAutoFit/>
            </a:bodyPr>
            <a:lstStyle/>
            <a:p>
              <a:pPr algn="ctr"/>
              <a:r>
                <a:rPr lang="zh-CN" altLang="en-US" sz="2400" b="1" dirty="0">
                  <a:solidFill>
                    <a:schemeClr val="bg1"/>
                  </a:solidFill>
                  <a:latin typeface="+mj-ea"/>
                  <a:ea typeface="+mj-ea"/>
                </a:rPr>
                <a:t>请输入你的内容</a:t>
              </a:r>
            </a:p>
          </p:txBody>
        </p:sp>
      </p:grpSp>
      <p:grpSp>
        <p:nvGrpSpPr>
          <p:cNvPr id="17" name="组合 16">
            <a:extLst>
              <a:ext uri="{FF2B5EF4-FFF2-40B4-BE49-F238E27FC236}">
                <a16:creationId xmlns:a16="http://schemas.microsoft.com/office/drawing/2014/main" id="{181F11AE-9C51-A88F-4E87-76D03705032D}"/>
              </a:ext>
            </a:extLst>
          </p:cNvPr>
          <p:cNvGrpSpPr/>
          <p:nvPr/>
        </p:nvGrpSpPr>
        <p:grpSpPr>
          <a:xfrm>
            <a:off x="587375" y="1568255"/>
            <a:ext cx="2634384" cy="1558866"/>
            <a:chOff x="8752944" y="1884778"/>
            <a:chExt cx="2634384" cy="1558866"/>
          </a:xfrm>
        </p:grpSpPr>
        <p:sp>
          <p:nvSpPr>
            <p:cNvPr id="18" name="矩形: 圆角 17">
              <a:extLst>
                <a:ext uri="{FF2B5EF4-FFF2-40B4-BE49-F238E27FC236}">
                  <a16:creationId xmlns:a16="http://schemas.microsoft.com/office/drawing/2014/main" id="{E1491DEE-518F-E3C7-5925-F75D53D2E042}"/>
                </a:ext>
              </a:extLst>
            </p:cNvPr>
            <p:cNvSpPr/>
            <p:nvPr/>
          </p:nvSpPr>
          <p:spPr>
            <a:xfrm>
              <a:off x="8752944" y="1884778"/>
              <a:ext cx="2634384" cy="511620"/>
            </a:xfrm>
            <a:prstGeom prst="roundRect">
              <a:avLst>
                <a:gd name="adj" fmla="val 50000"/>
              </a:avLst>
            </a:prstGeom>
            <a:gradFill>
              <a:gsLst>
                <a:gs pos="0">
                  <a:schemeClr val="accent1"/>
                </a:gs>
                <a:gs pos="91000">
                  <a:schemeClr val="accent1">
                    <a:lumMod val="75000"/>
                    <a:alpha val="7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id="{5CFF4967-160A-29A2-C9F5-5B18423EF56B}"/>
                </a:ext>
              </a:extLst>
            </p:cNvPr>
            <p:cNvSpPr/>
            <p:nvPr/>
          </p:nvSpPr>
          <p:spPr>
            <a:xfrm>
              <a:off x="9261967" y="2421376"/>
              <a:ext cx="1620957" cy="1022268"/>
            </a:xfrm>
            <a:prstGeom prst="rect">
              <a:avLst/>
            </a:prstGeom>
          </p:spPr>
          <p:txBody>
            <a:bodyPr wrap="none">
              <a:spAutoFit/>
            </a:bodyPr>
            <a:lstStyle/>
            <a:p>
              <a:pPr algn="ctr">
                <a:lnSpc>
                  <a:spcPct val="130000"/>
                </a:lnSpc>
              </a:pPr>
              <a:r>
                <a:rPr lang="zh-CN" altLang="en-US" sz="1600" dirty="0">
                  <a:solidFill>
                    <a:schemeClr val="tx1">
                      <a:lumMod val="75000"/>
                      <a:lumOff val="25000"/>
                    </a:schemeClr>
                  </a:solidFill>
                </a:rPr>
                <a:t>请输入你的内容</a:t>
              </a:r>
              <a:endParaRPr lang="en-US" altLang="zh-CN" sz="1600" dirty="0">
                <a:solidFill>
                  <a:schemeClr val="tx1">
                    <a:lumMod val="75000"/>
                    <a:lumOff val="25000"/>
                  </a:schemeClr>
                </a:solidFill>
              </a:endParaRPr>
            </a:p>
            <a:p>
              <a:pPr algn="ctr">
                <a:lnSpc>
                  <a:spcPct val="130000"/>
                </a:lnSpc>
              </a:pPr>
              <a:r>
                <a:rPr lang="zh-CN" altLang="en-US" sz="1600" dirty="0">
                  <a:solidFill>
                    <a:schemeClr val="tx1">
                      <a:lumMod val="75000"/>
                      <a:lumOff val="25000"/>
                    </a:schemeClr>
                  </a:solidFill>
                </a:rPr>
                <a:t>请输入你的内容</a:t>
              </a:r>
              <a:endParaRPr lang="en-US" altLang="zh-CN" sz="1600" dirty="0">
                <a:solidFill>
                  <a:schemeClr val="tx1">
                    <a:lumMod val="75000"/>
                    <a:lumOff val="25000"/>
                  </a:schemeClr>
                </a:solidFill>
              </a:endParaRPr>
            </a:p>
            <a:p>
              <a:pPr algn="ctr">
                <a:lnSpc>
                  <a:spcPct val="130000"/>
                </a:lnSpc>
              </a:pPr>
              <a:r>
                <a:rPr lang="zh-CN" altLang="en-US" sz="1600" dirty="0">
                  <a:solidFill>
                    <a:schemeClr val="tx1">
                      <a:lumMod val="75000"/>
                      <a:lumOff val="25000"/>
                    </a:schemeClr>
                  </a:solidFill>
                </a:rPr>
                <a:t>请输入你的内容</a:t>
              </a:r>
            </a:p>
          </p:txBody>
        </p:sp>
        <p:sp>
          <p:nvSpPr>
            <p:cNvPr id="20" name="矩形 19">
              <a:extLst>
                <a:ext uri="{FF2B5EF4-FFF2-40B4-BE49-F238E27FC236}">
                  <a16:creationId xmlns:a16="http://schemas.microsoft.com/office/drawing/2014/main" id="{CF9D7E20-44D0-7C94-DE64-71B989E9AFB2}"/>
                </a:ext>
              </a:extLst>
            </p:cNvPr>
            <p:cNvSpPr/>
            <p:nvPr/>
          </p:nvSpPr>
          <p:spPr>
            <a:xfrm>
              <a:off x="8904087" y="1909756"/>
              <a:ext cx="2339102" cy="461665"/>
            </a:xfrm>
            <a:prstGeom prst="rect">
              <a:avLst/>
            </a:prstGeom>
          </p:spPr>
          <p:txBody>
            <a:bodyPr wrap="none">
              <a:spAutoFit/>
            </a:bodyPr>
            <a:lstStyle/>
            <a:p>
              <a:pPr algn="ctr"/>
              <a:r>
                <a:rPr lang="zh-CN" altLang="en-US" sz="2400" b="1" dirty="0">
                  <a:solidFill>
                    <a:schemeClr val="bg1"/>
                  </a:solidFill>
                  <a:latin typeface="+mj-ea"/>
                  <a:ea typeface="+mj-ea"/>
                </a:rPr>
                <a:t>请输入你的内容</a:t>
              </a:r>
            </a:p>
          </p:txBody>
        </p:sp>
      </p:grpSp>
      <p:grpSp>
        <p:nvGrpSpPr>
          <p:cNvPr id="21" name="组合 20">
            <a:extLst>
              <a:ext uri="{FF2B5EF4-FFF2-40B4-BE49-F238E27FC236}">
                <a16:creationId xmlns:a16="http://schemas.microsoft.com/office/drawing/2014/main" id="{9414C2F5-33C8-8ED9-0B9F-1F0738398898}"/>
              </a:ext>
            </a:extLst>
          </p:cNvPr>
          <p:cNvGrpSpPr/>
          <p:nvPr/>
        </p:nvGrpSpPr>
        <p:grpSpPr>
          <a:xfrm>
            <a:off x="587375" y="4027438"/>
            <a:ext cx="2634384" cy="1558866"/>
            <a:chOff x="8752944" y="1884778"/>
            <a:chExt cx="2634384" cy="1558866"/>
          </a:xfrm>
        </p:grpSpPr>
        <p:sp>
          <p:nvSpPr>
            <p:cNvPr id="22" name="矩形: 圆角 21">
              <a:extLst>
                <a:ext uri="{FF2B5EF4-FFF2-40B4-BE49-F238E27FC236}">
                  <a16:creationId xmlns:a16="http://schemas.microsoft.com/office/drawing/2014/main" id="{A3A6A86D-2623-1CC2-01BD-73E01E9F7895}"/>
                </a:ext>
              </a:extLst>
            </p:cNvPr>
            <p:cNvSpPr/>
            <p:nvPr/>
          </p:nvSpPr>
          <p:spPr>
            <a:xfrm>
              <a:off x="8752944" y="1884778"/>
              <a:ext cx="2634384" cy="511620"/>
            </a:xfrm>
            <a:prstGeom prst="roundRect">
              <a:avLst>
                <a:gd name="adj" fmla="val 50000"/>
              </a:avLst>
            </a:prstGeom>
            <a:gradFill>
              <a:gsLst>
                <a:gs pos="0">
                  <a:schemeClr val="accent1"/>
                </a:gs>
                <a:gs pos="91000">
                  <a:schemeClr val="accent1">
                    <a:lumMod val="75000"/>
                    <a:alpha val="7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id="{04B2E620-A6FD-C9FA-DEE5-56EA9DCDA5CD}"/>
                </a:ext>
              </a:extLst>
            </p:cNvPr>
            <p:cNvSpPr/>
            <p:nvPr/>
          </p:nvSpPr>
          <p:spPr>
            <a:xfrm>
              <a:off x="9261967" y="2421376"/>
              <a:ext cx="1620957" cy="1022268"/>
            </a:xfrm>
            <a:prstGeom prst="rect">
              <a:avLst/>
            </a:prstGeom>
          </p:spPr>
          <p:txBody>
            <a:bodyPr wrap="none">
              <a:spAutoFit/>
            </a:bodyPr>
            <a:lstStyle/>
            <a:p>
              <a:pPr algn="ctr">
                <a:lnSpc>
                  <a:spcPct val="130000"/>
                </a:lnSpc>
              </a:pPr>
              <a:r>
                <a:rPr lang="zh-CN" altLang="en-US" sz="1600" dirty="0">
                  <a:solidFill>
                    <a:schemeClr val="tx1">
                      <a:lumMod val="75000"/>
                      <a:lumOff val="25000"/>
                    </a:schemeClr>
                  </a:solidFill>
                </a:rPr>
                <a:t>请输入你的内容</a:t>
              </a:r>
              <a:endParaRPr lang="en-US" altLang="zh-CN" sz="1600" dirty="0">
                <a:solidFill>
                  <a:schemeClr val="tx1">
                    <a:lumMod val="75000"/>
                    <a:lumOff val="25000"/>
                  </a:schemeClr>
                </a:solidFill>
              </a:endParaRPr>
            </a:p>
            <a:p>
              <a:pPr algn="ctr">
                <a:lnSpc>
                  <a:spcPct val="130000"/>
                </a:lnSpc>
              </a:pPr>
              <a:r>
                <a:rPr lang="zh-CN" altLang="en-US" sz="1600" dirty="0">
                  <a:solidFill>
                    <a:schemeClr val="tx1">
                      <a:lumMod val="75000"/>
                      <a:lumOff val="25000"/>
                    </a:schemeClr>
                  </a:solidFill>
                </a:rPr>
                <a:t>请输入你的内容</a:t>
              </a:r>
              <a:endParaRPr lang="en-US" altLang="zh-CN" sz="1600" dirty="0">
                <a:solidFill>
                  <a:schemeClr val="tx1">
                    <a:lumMod val="75000"/>
                    <a:lumOff val="25000"/>
                  </a:schemeClr>
                </a:solidFill>
              </a:endParaRPr>
            </a:p>
            <a:p>
              <a:pPr algn="ctr">
                <a:lnSpc>
                  <a:spcPct val="130000"/>
                </a:lnSpc>
              </a:pPr>
              <a:r>
                <a:rPr lang="zh-CN" altLang="en-US" sz="1600" dirty="0">
                  <a:solidFill>
                    <a:schemeClr val="tx1">
                      <a:lumMod val="75000"/>
                      <a:lumOff val="25000"/>
                    </a:schemeClr>
                  </a:solidFill>
                </a:rPr>
                <a:t>请输入你的内容</a:t>
              </a:r>
            </a:p>
          </p:txBody>
        </p:sp>
        <p:sp>
          <p:nvSpPr>
            <p:cNvPr id="24" name="矩形 23">
              <a:extLst>
                <a:ext uri="{FF2B5EF4-FFF2-40B4-BE49-F238E27FC236}">
                  <a16:creationId xmlns:a16="http://schemas.microsoft.com/office/drawing/2014/main" id="{8EB2BB04-5E57-292E-78A9-F5674836FC4A}"/>
                </a:ext>
              </a:extLst>
            </p:cNvPr>
            <p:cNvSpPr/>
            <p:nvPr/>
          </p:nvSpPr>
          <p:spPr>
            <a:xfrm>
              <a:off x="8904087" y="1909756"/>
              <a:ext cx="2339102" cy="461665"/>
            </a:xfrm>
            <a:prstGeom prst="rect">
              <a:avLst/>
            </a:prstGeom>
          </p:spPr>
          <p:txBody>
            <a:bodyPr wrap="none">
              <a:spAutoFit/>
            </a:bodyPr>
            <a:lstStyle/>
            <a:p>
              <a:pPr algn="ctr"/>
              <a:r>
                <a:rPr lang="zh-CN" altLang="en-US" sz="2400" b="1" dirty="0">
                  <a:solidFill>
                    <a:schemeClr val="bg1"/>
                  </a:solidFill>
                  <a:latin typeface="+mj-ea"/>
                  <a:ea typeface="+mj-ea"/>
                </a:rPr>
                <a:t>请输入你的内容</a:t>
              </a:r>
            </a:p>
          </p:txBody>
        </p:sp>
      </p:grpSp>
    </p:spTree>
    <p:extLst>
      <p:ext uri="{BB962C8B-B14F-4D97-AF65-F5344CB8AC3E}">
        <p14:creationId xmlns:p14="http://schemas.microsoft.com/office/powerpoint/2010/main" val="2232848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a:extLst>
              <a:ext uri="{FF2B5EF4-FFF2-40B4-BE49-F238E27FC236}">
                <a16:creationId xmlns:a16="http://schemas.microsoft.com/office/drawing/2014/main" id="{79916EF4-B4C8-0EFB-85BE-5EB588AD52E7}"/>
              </a:ext>
            </a:extLst>
          </p:cNvPr>
          <p:cNvSpPr>
            <a:spLocks noGrp="1"/>
          </p:cNvSpPr>
          <p:nvPr>
            <p:ph type="body" sz="quarter" idx="10"/>
          </p:nvPr>
        </p:nvSpPr>
        <p:spPr/>
        <p:txBody>
          <a:bodyPr/>
          <a:lstStyle/>
          <a:p>
            <a:r>
              <a:rPr lang="zh-CN" altLang="en-US" sz="3200" b="1" dirty="0">
                <a:solidFill>
                  <a:schemeClr val="bg1"/>
                </a:solidFill>
                <a:latin typeface="+mj-ea"/>
                <a:ea typeface="+mj-ea"/>
              </a:rPr>
              <a:t>请输入你的标题</a:t>
            </a:r>
          </a:p>
        </p:txBody>
      </p:sp>
      <p:sp>
        <p:nvSpPr>
          <p:cNvPr id="7" name="矩形: 圆顶角 6">
            <a:extLst>
              <a:ext uri="{FF2B5EF4-FFF2-40B4-BE49-F238E27FC236}">
                <a16:creationId xmlns:a16="http://schemas.microsoft.com/office/drawing/2014/main" id="{9C3AFDA4-2C5E-23AA-E2BA-1EAD59F0AE56}"/>
              </a:ext>
            </a:extLst>
          </p:cNvPr>
          <p:cNvSpPr/>
          <p:nvPr/>
        </p:nvSpPr>
        <p:spPr>
          <a:xfrm rot="16200000">
            <a:off x="609481" y="1496098"/>
            <a:ext cx="3981450" cy="4025658"/>
          </a:xfrm>
          <a:custGeom>
            <a:avLst/>
            <a:gdLst>
              <a:gd name="connsiteX0" fmla="*/ 279171 w 3981450"/>
              <a:gd name="connsiteY0" fmla="*/ 0 h 3492258"/>
              <a:gd name="connsiteX1" fmla="*/ 3702279 w 3981450"/>
              <a:gd name="connsiteY1" fmla="*/ 0 h 3492258"/>
              <a:gd name="connsiteX2" fmla="*/ 3981450 w 3981450"/>
              <a:gd name="connsiteY2" fmla="*/ 279171 h 3492258"/>
              <a:gd name="connsiteX3" fmla="*/ 3981450 w 3981450"/>
              <a:gd name="connsiteY3" fmla="*/ 3492258 h 3492258"/>
              <a:gd name="connsiteX4" fmla="*/ 3981450 w 3981450"/>
              <a:gd name="connsiteY4" fmla="*/ 3492258 h 3492258"/>
              <a:gd name="connsiteX5" fmla="*/ 0 w 3981450"/>
              <a:gd name="connsiteY5" fmla="*/ 3492258 h 3492258"/>
              <a:gd name="connsiteX6" fmla="*/ 0 w 3981450"/>
              <a:gd name="connsiteY6" fmla="*/ 3492258 h 3492258"/>
              <a:gd name="connsiteX7" fmla="*/ 0 w 3981450"/>
              <a:gd name="connsiteY7" fmla="*/ 279171 h 3492258"/>
              <a:gd name="connsiteX8" fmla="*/ 279171 w 3981450"/>
              <a:gd name="connsiteY8" fmla="*/ 0 h 3492258"/>
              <a:gd name="connsiteX0" fmla="*/ 279171 w 3981450"/>
              <a:gd name="connsiteY0" fmla="*/ 0 h 4025658"/>
              <a:gd name="connsiteX1" fmla="*/ 3702279 w 3981450"/>
              <a:gd name="connsiteY1" fmla="*/ 0 h 4025658"/>
              <a:gd name="connsiteX2" fmla="*/ 3981450 w 3981450"/>
              <a:gd name="connsiteY2" fmla="*/ 279171 h 4025658"/>
              <a:gd name="connsiteX3" fmla="*/ 3981450 w 3981450"/>
              <a:gd name="connsiteY3" fmla="*/ 3492258 h 4025658"/>
              <a:gd name="connsiteX4" fmla="*/ 3966210 w 3981450"/>
              <a:gd name="connsiteY4" fmla="*/ 4025658 h 4025658"/>
              <a:gd name="connsiteX5" fmla="*/ 0 w 3981450"/>
              <a:gd name="connsiteY5" fmla="*/ 3492258 h 4025658"/>
              <a:gd name="connsiteX6" fmla="*/ 0 w 3981450"/>
              <a:gd name="connsiteY6" fmla="*/ 3492258 h 4025658"/>
              <a:gd name="connsiteX7" fmla="*/ 0 w 3981450"/>
              <a:gd name="connsiteY7" fmla="*/ 279171 h 4025658"/>
              <a:gd name="connsiteX8" fmla="*/ 279171 w 3981450"/>
              <a:gd name="connsiteY8" fmla="*/ 0 h 4025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81450" h="4025658">
                <a:moveTo>
                  <a:pt x="279171" y="0"/>
                </a:moveTo>
                <a:lnTo>
                  <a:pt x="3702279" y="0"/>
                </a:lnTo>
                <a:cubicBezTo>
                  <a:pt x="3856461" y="0"/>
                  <a:pt x="3981450" y="124989"/>
                  <a:pt x="3981450" y="279171"/>
                </a:cubicBezTo>
                <a:lnTo>
                  <a:pt x="3981450" y="3492258"/>
                </a:lnTo>
                <a:lnTo>
                  <a:pt x="3966210" y="4025658"/>
                </a:lnTo>
                <a:lnTo>
                  <a:pt x="0" y="3492258"/>
                </a:lnTo>
                <a:lnTo>
                  <a:pt x="0" y="3492258"/>
                </a:lnTo>
                <a:lnTo>
                  <a:pt x="0" y="279171"/>
                </a:lnTo>
                <a:cubicBezTo>
                  <a:pt x="0" y="124989"/>
                  <a:pt x="124989" y="0"/>
                  <a:pt x="279171" y="0"/>
                </a:cubicBezTo>
                <a:close/>
              </a:path>
            </a:pathLst>
          </a:custGeom>
          <a:gradFill>
            <a:gsLst>
              <a:gs pos="0">
                <a:schemeClr val="accent1"/>
              </a:gs>
              <a:gs pos="91000">
                <a:schemeClr val="accent1">
                  <a:lumMod val="75000"/>
                  <a:alpha val="7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顶角 6">
            <a:extLst>
              <a:ext uri="{FF2B5EF4-FFF2-40B4-BE49-F238E27FC236}">
                <a16:creationId xmlns:a16="http://schemas.microsoft.com/office/drawing/2014/main" id="{CA9D0A48-5AFD-4474-4DE9-7DF1AD4E859C}"/>
              </a:ext>
            </a:extLst>
          </p:cNvPr>
          <p:cNvSpPr/>
          <p:nvPr/>
        </p:nvSpPr>
        <p:spPr>
          <a:xfrm rot="16200000" flipH="1" flipV="1">
            <a:off x="6079971" y="-25002"/>
            <a:ext cx="3788083" cy="7261226"/>
          </a:xfrm>
          <a:custGeom>
            <a:avLst/>
            <a:gdLst>
              <a:gd name="connsiteX0" fmla="*/ 279171 w 3981450"/>
              <a:gd name="connsiteY0" fmla="*/ 0 h 3492258"/>
              <a:gd name="connsiteX1" fmla="*/ 3702279 w 3981450"/>
              <a:gd name="connsiteY1" fmla="*/ 0 h 3492258"/>
              <a:gd name="connsiteX2" fmla="*/ 3981450 w 3981450"/>
              <a:gd name="connsiteY2" fmla="*/ 279171 h 3492258"/>
              <a:gd name="connsiteX3" fmla="*/ 3981450 w 3981450"/>
              <a:gd name="connsiteY3" fmla="*/ 3492258 h 3492258"/>
              <a:gd name="connsiteX4" fmla="*/ 3981450 w 3981450"/>
              <a:gd name="connsiteY4" fmla="*/ 3492258 h 3492258"/>
              <a:gd name="connsiteX5" fmla="*/ 0 w 3981450"/>
              <a:gd name="connsiteY5" fmla="*/ 3492258 h 3492258"/>
              <a:gd name="connsiteX6" fmla="*/ 0 w 3981450"/>
              <a:gd name="connsiteY6" fmla="*/ 3492258 h 3492258"/>
              <a:gd name="connsiteX7" fmla="*/ 0 w 3981450"/>
              <a:gd name="connsiteY7" fmla="*/ 279171 h 3492258"/>
              <a:gd name="connsiteX8" fmla="*/ 279171 w 3981450"/>
              <a:gd name="connsiteY8" fmla="*/ 0 h 3492258"/>
              <a:gd name="connsiteX0" fmla="*/ 279171 w 3981450"/>
              <a:gd name="connsiteY0" fmla="*/ 0 h 4025658"/>
              <a:gd name="connsiteX1" fmla="*/ 3702279 w 3981450"/>
              <a:gd name="connsiteY1" fmla="*/ 0 h 4025658"/>
              <a:gd name="connsiteX2" fmla="*/ 3981450 w 3981450"/>
              <a:gd name="connsiteY2" fmla="*/ 279171 h 4025658"/>
              <a:gd name="connsiteX3" fmla="*/ 3981450 w 3981450"/>
              <a:gd name="connsiteY3" fmla="*/ 3492258 h 4025658"/>
              <a:gd name="connsiteX4" fmla="*/ 3966210 w 3981450"/>
              <a:gd name="connsiteY4" fmla="*/ 4025658 h 4025658"/>
              <a:gd name="connsiteX5" fmla="*/ 0 w 3981450"/>
              <a:gd name="connsiteY5" fmla="*/ 3492258 h 4025658"/>
              <a:gd name="connsiteX6" fmla="*/ 0 w 3981450"/>
              <a:gd name="connsiteY6" fmla="*/ 3492258 h 4025658"/>
              <a:gd name="connsiteX7" fmla="*/ 0 w 3981450"/>
              <a:gd name="connsiteY7" fmla="*/ 279171 h 4025658"/>
              <a:gd name="connsiteX8" fmla="*/ 279171 w 3981450"/>
              <a:gd name="connsiteY8" fmla="*/ 0 h 4025658"/>
              <a:gd name="connsiteX0" fmla="*/ 279171 w 3981450"/>
              <a:gd name="connsiteY0" fmla="*/ 0 h 4025658"/>
              <a:gd name="connsiteX1" fmla="*/ 3702279 w 3981450"/>
              <a:gd name="connsiteY1" fmla="*/ 0 h 4025658"/>
              <a:gd name="connsiteX2" fmla="*/ 3981450 w 3981450"/>
              <a:gd name="connsiteY2" fmla="*/ 279171 h 4025658"/>
              <a:gd name="connsiteX3" fmla="*/ 3981450 w 3981450"/>
              <a:gd name="connsiteY3" fmla="*/ 3492258 h 4025658"/>
              <a:gd name="connsiteX4" fmla="*/ 3966210 w 3981450"/>
              <a:gd name="connsiteY4" fmla="*/ 4025658 h 4025658"/>
              <a:gd name="connsiteX5" fmla="*/ 0 w 3981450"/>
              <a:gd name="connsiteY5" fmla="*/ 3492258 h 4025658"/>
              <a:gd name="connsiteX6" fmla="*/ 0 w 3981450"/>
              <a:gd name="connsiteY6" fmla="*/ 279171 h 4025658"/>
              <a:gd name="connsiteX7" fmla="*/ 279171 w 3981450"/>
              <a:gd name="connsiteY7" fmla="*/ 0 h 4025658"/>
              <a:gd name="connsiteX0" fmla="*/ 279171 w 3981450"/>
              <a:gd name="connsiteY0" fmla="*/ 0 h 4025658"/>
              <a:gd name="connsiteX1" fmla="*/ 3702279 w 3981450"/>
              <a:gd name="connsiteY1" fmla="*/ 0 h 4025658"/>
              <a:gd name="connsiteX2" fmla="*/ 3981450 w 3981450"/>
              <a:gd name="connsiteY2" fmla="*/ 279171 h 4025658"/>
              <a:gd name="connsiteX3" fmla="*/ 3981450 w 3981450"/>
              <a:gd name="connsiteY3" fmla="*/ 3492258 h 4025658"/>
              <a:gd name="connsiteX4" fmla="*/ 3966210 w 3981450"/>
              <a:gd name="connsiteY4" fmla="*/ 4025658 h 4025658"/>
              <a:gd name="connsiteX5" fmla="*/ 8440 w 3981450"/>
              <a:gd name="connsiteY5" fmla="*/ 3745732 h 4025658"/>
              <a:gd name="connsiteX6" fmla="*/ 0 w 3981450"/>
              <a:gd name="connsiteY6" fmla="*/ 279171 h 4025658"/>
              <a:gd name="connsiteX7" fmla="*/ 279171 w 3981450"/>
              <a:gd name="connsiteY7" fmla="*/ 0 h 4025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81450" h="4025658">
                <a:moveTo>
                  <a:pt x="279171" y="0"/>
                </a:moveTo>
                <a:lnTo>
                  <a:pt x="3702279" y="0"/>
                </a:lnTo>
                <a:cubicBezTo>
                  <a:pt x="3856461" y="0"/>
                  <a:pt x="3981450" y="124989"/>
                  <a:pt x="3981450" y="279171"/>
                </a:cubicBezTo>
                <a:lnTo>
                  <a:pt x="3981450" y="3492258"/>
                </a:lnTo>
                <a:lnTo>
                  <a:pt x="3966210" y="4025658"/>
                </a:lnTo>
                <a:lnTo>
                  <a:pt x="8440" y="3745732"/>
                </a:lnTo>
                <a:cubicBezTo>
                  <a:pt x="5627" y="2590212"/>
                  <a:pt x="2813" y="1434691"/>
                  <a:pt x="0" y="279171"/>
                </a:cubicBezTo>
                <a:cubicBezTo>
                  <a:pt x="0" y="124989"/>
                  <a:pt x="124989" y="0"/>
                  <a:pt x="279171" y="0"/>
                </a:cubicBezTo>
                <a:close/>
              </a:path>
            </a:pathLst>
          </a:cu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id="{FF24D50B-A66D-14B0-6C74-A2A7F680FCF2}"/>
              </a:ext>
            </a:extLst>
          </p:cNvPr>
          <p:cNvSpPr/>
          <p:nvPr/>
        </p:nvSpPr>
        <p:spPr>
          <a:xfrm>
            <a:off x="849561" y="2933016"/>
            <a:ext cx="3231654" cy="553998"/>
          </a:xfrm>
          <a:prstGeom prst="rect">
            <a:avLst/>
          </a:prstGeom>
        </p:spPr>
        <p:txBody>
          <a:bodyPr wrap="none" lIns="0" tIns="0" rIns="0" bIns="0">
            <a:spAutoFit/>
          </a:bodyPr>
          <a:lstStyle/>
          <a:p>
            <a:pPr algn="ctr"/>
            <a:r>
              <a:rPr lang="zh-CN" altLang="en-US" sz="3600" b="1" dirty="0">
                <a:solidFill>
                  <a:schemeClr val="bg1"/>
                </a:solidFill>
                <a:latin typeface="+mj-ea"/>
                <a:ea typeface="+mj-ea"/>
              </a:rPr>
              <a:t>请输入你的内容</a:t>
            </a:r>
          </a:p>
        </p:txBody>
      </p:sp>
      <p:sp>
        <p:nvSpPr>
          <p:cNvPr id="11" name="文本框 10">
            <a:extLst>
              <a:ext uri="{FF2B5EF4-FFF2-40B4-BE49-F238E27FC236}">
                <a16:creationId xmlns:a16="http://schemas.microsoft.com/office/drawing/2014/main" id="{899F3A2E-07AA-0D0B-317F-DA5D0FCFEB42}"/>
              </a:ext>
            </a:extLst>
          </p:cNvPr>
          <p:cNvSpPr txBox="1"/>
          <p:nvPr/>
        </p:nvSpPr>
        <p:spPr>
          <a:xfrm>
            <a:off x="849561" y="3487014"/>
            <a:ext cx="2872581" cy="301878"/>
          </a:xfrm>
          <a:prstGeom prst="rect">
            <a:avLst/>
          </a:prstGeom>
          <a:noFill/>
        </p:spPr>
        <p:txBody>
          <a:bodyPr wrap="square" lIns="0" tIns="0" rIns="0" bIns="0" rtlCol="0">
            <a:spAutoFit/>
          </a:bodyPr>
          <a:lstStyle/>
          <a:p>
            <a:pPr>
              <a:lnSpc>
                <a:spcPct val="120000"/>
              </a:lnSpc>
            </a:pPr>
            <a:r>
              <a:rPr lang="en-US" altLang="zh-CN" dirty="0">
                <a:solidFill>
                  <a:schemeClr val="bg1"/>
                </a:solidFill>
              </a:rPr>
              <a:t>Please enter your content</a:t>
            </a:r>
            <a:endParaRPr lang="zh-CN" altLang="en-US" dirty="0">
              <a:solidFill>
                <a:schemeClr val="bg1"/>
              </a:solidFill>
            </a:endParaRPr>
          </a:p>
        </p:txBody>
      </p:sp>
      <p:grpSp>
        <p:nvGrpSpPr>
          <p:cNvPr id="48" name="组合 47">
            <a:extLst>
              <a:ext uri="{FF2B5EF4-FFF2-40B4-BE49-F238E27FC236}">
                <a16:creationId xmlns:a16="http://schemas.microsoft.com/office/drawing/2014/main" id="{38EDB20E-3E78-32B6-337D-9669E01D793F}"/>
              </a:ext>
            </a:extLst>
          </p:cNvPr>
          <p:cNvGrpSpPr/>
          <p:nvPr/>
        </p:nvGrpSpPr>
        <p:grpSpPr>
          <a:xfrm>
            <a:off x="5119276" y="2385873"/>
            <a:ext cx="1025922" cy="911405"/>
            <a:chOff x="5119276" y="2144721"/>
            <a:chExt cx="1025922" cy="911405"/>
          </a:xfrm>
        </p:grpSpPr>
        <p:grpSp>
          <p:nvGrpSpPr>
            <p:cNvPr id="15" name="图形 11">
              <a:extLst>
                <a:ext uri="{FF2B5EF4-FFF2-40B4-BE49-F238E27FC236}">
                  <a16:creationId xmlns:a16="http://schemas.microsoft.com/office/drawing/2014/main" id="{79E6911D-B015-3832-CB0C-4AEBDEE79495}"/>
                </a:ext>
              </a:extLst>
            </p:cNvPr>
            <p:cNvGrpSpPr/>
            <p:nvPr/>
          </p:nvGrpSpPr>
          <p:grpSpPr>
            <a:xfrm>
              <a:off x="5375470" y="2144721"/>
              <a:ext cx="513534" cy="539599"/>
              <a:chOff x="6595033" y="2969325"/>
              <a:chExt cx="513534" cy="539599"/>
            </a:xfrm>
            <a:solidFill>
              <a:srgbClr val="000000"/>
            </a:solidFill>
          </p:grpSpPr>
          <p:sp>
            <p:nvSpPr>
              <p:cNvPr id="16" name="任意多边形: 形状 15">
                <a:extLst>
                  <a:ext uri="{FF2B5EF4-FFF2-40B4-BE49-F238E27FC236}">
                    <a16:creationId xmlns:a16="http://schemas.microsoft.com/office/drawing/2014/main" id="{5E6B941F-5DDC-3B65-0626-EC81EFDF237D}"/>
                  </a:ext>
                </a:extLst>
              </p:cNvPr>
              <p:cNvSpPr/>
              <p:nvPr/>
            </p:nvSpPr>
            <p:spPr>
              <a:xfrm>
                <a:off x="6595033" y="2969325"/>
                <a:ext cx="513534" cy="539599"/>
              </a:xfrm>
              <a:custGeom>
                <a:avLst/>
                <a:gdLst>
                  <a:gd name="connsiteX0" fmla="*/ 505609 w 513534"/>
                  <a:gd name="connsiteY0" fmla="*/ 449934 h 539599"/>
                  <a:gd name="connsiteX1" fmla="*/ 513535 w 513534"/>
                  <a:gd name="connsiteY1" fmla="*/ 442009 h 539599"/>
                  <a:gd name="connsiteX2" fmla="*/ 513535 w 513534"/>
                  <a:gd name="connsiteY2" fmla="*/ 103339 h 539599"/>
                  <a:gd name="connsiteX3" fmla="*/ 478718 w 513534"/>
                  <a:gd name="connsiteY3" fmla="*/ 68522 h 539599"/>
                  <a:gd name="connsiteX4" fmla="*/ 414422 w 513534"/>
                  <a:gd name="connsiteY4" fmla="*/ 68522 h 539599"/>
                  <a:gd name="connsiteX5" fmla="*/ 414422 w 513534"/>
                  <a:gd name="connsiteY5" fmla="*/ 63726 h 539599"/>
                  <a:gd name="connsiteX6" fmla="*/ 406496 w 513534"/>
                  <a:gd name="connsiteY6" fmla="*/ 55801 h 539599"/>
                  <a:gd name="connsiteX7" fmla="*/ 398571 w 513534"/>
                  <a:gd name="connsiteY7" fmla="*/ 63726 h 539599"/>
                  <a:gd name="connsiteX8" fmla="*/ 398571 w 513534"/>
                  <a:gd name="connsiteY8" fmla="*/ 94687 h 539599"/>
                  <a:gd name="connsiteX9" fmla="*/ 389847 w 513534"/>
                  <a:gd name="connsiteY9" fmla="*/ 103411 h 539599"/>
                  <a:gd name="connsiteX10" fmla="*/ 381125 w 513534"/>
                  <a:gd name="connsiteY10" fmla="*/ 94687 h 539599"/>
                  <a:gd name="connsiteX11" fmla="*/ 381125 w 513534"/>
                  <a:gd name="connsiteY11" fmla="*/ 24575 h 539599"/>
                  <a:gd name="connsiteX12" fmla="*/ 389847 w 513534"/>
                  <a:gd name="connsiteY12" fmla="*/ 15851 h 539599"/>
                  <a:gd name="connsiteX13" fmla="*/ 398571 w 513534"/>
                  <a:gd name="connsiteY13" fmla="*/ 24575 h 539599"/>
                  <a:gd name="connsiteX14" fmla="*/ 398571 w 513534"/>
                  <a:gd name="connsiteY14" fmla="*/ 29922 h 539599"/>
                  <a:gd name="connsiteX15" fmla="*/ 406496 w 513534"/>
                  <a:gd name="connsiteY15" fmla="*/ 37848 h 539599"/>
                  <a:gd name="connsiteX16" fmla="*/ 414422 w 513534"/>
                  <a:gd name="connsiteY16" fmla="*/ 29922 h 539599"/>
                  <a:gd name="connsiteX17" fmla="*/ 414422 w 513534"/>
                  <a:gd name="connsiteY17" fmla="*/ 24575 h 539599"/>
                  <a:gd name="connsiteX18" fmla="*/ 389847 w 513534"/>
                  <a:gd name="connsiteY18" fmla="*/ 0 h 539599"/>
                  <a:gd name="connsiteX19" fmla="*/ 365274 w 513534"/>
                  <a:gd name="connsiteY19" fmla="*/ 24575 h 539599"/>
                  <a:gd name="connsiteX20" fmla="*/ 365274 w 513534"/>
                  <a:gd name="connsiteY20" fmla="*/ 68522 h 539599"/>
                  <a:gd name="connsiteX21" fmla="*/ 348146 w 513534"/>
                  <a:gd name="connsiteY21" fmla="*/ 68522 h 539599"/>
                  <a:gd name="connsiteX22" fmla="*/ 348146 w 513534"/>
                  <a:gd name="connsiteY22" fmla="*/ 24575 h 539599"/>
                  <a:gd name="connsiteX23" fmla="*/ 323572 w 513534"/>
                  <a:gd name="connsiteY23" fmla="*/ 0 h 539599"/>
                  <a:gd name="connsiteX24" fmla="*/ 298998 w 513534"/>
                  <a:gd name="connsiteY24" fmla="*/ 24575 h 539599"/>
                  <a:gd name="connsiteX25" fmla="*/ 298998 w 513534"/>
                  <a:gd name="connsiteY25" fmla="*/ 68522 h 539599"/>
                  <a:gd name="connsiteX26" fmla="*/ 281871 w 513534"/>
                  <a:gd name="connsiteY26" fmla="*/ 68522 h 539599"/>
                  <a:gd name="connsiteX27" fmla="*/ 281871 w 513534"/>
                  <a:gd name="connsiteY27" fmla="*/ 24575 h 539599"/>
                  <a:gd name="connsiteX28" fmla="*/ 257296 w 513534"/>
                  <a:gd name="connsiteY28" fmla="*/ 0 h 539599"/>
                  <a:gd name="connsiteX29" fmla="*/ 232721 w 513534"/>
                  <a:gd name="connsiteY29" fmla="*/ 24575 h 539599"/>
                  <a:gd name="connsiteX30" fmla="*/ 232721 w 513534"/>
                  <a:gd name="connsiteY30" fmla="*/ 68522 h 539599"/>
                  <a:gd name="connsiteX31" fmla="*/ 215593 w 513534"/>
                  <a:gd name="connsiteY31" fmla="*/ 68522 h 539599"/>
                  <a:gd name="connsiteX32" fmla="*/ 215593 w 513534"/>
                  <a:gd name="connsiteY32" fmla="*/ 24575 h 539599"/>
                  <a:gd name="connsiteX33" fmla="*/ 191019 w 513534"/>
                  <a:gd name="connsiteY33" fmla="*/ 0 h 539599"/>
                  <a:gd name="connsiteX34" fmla="*/ 166445 w 513534"/>
                  <a:gd name="connsiteY34" fmla="*/ 24575 h 539599"/>
                  <a:gd name="connsiteX35" fmla="*/ 166445 w 513534"/>
                  <a:gd name="connsiteY35" fmla="*/ 68522 h 539599"/>
                  <a:gd name="connsiteX36" fmla="*/ 149317 w 513534"/>
                  <a:gd name="connsiteY36" fmla="*/ 68522 h 539599"/>
                  <a:gd name="connsiteX37" fmla="*/ 149317 w 513534"/>
                  <a:gd name="connsiteY37" fmla="*/ 24575 h 539599"/>
                  <a:gd name="connsiteX38" fmla="*/ 124743 w 513534"/>
                  <a:gd name="connsiteY38" fmla="*/ 0 h 539599"/>
                  <a:gd name="connsiteX39" fmla="*/ 100168 w 513534"/>
                  <a:gd name="connsiteY39" fmla="*/ 24575 h 539599"/>
                  <a:gd name="connsiteX40" fmla="*/ 100168 w 513534"/>
                  <a:gd name="connsiteY40" fmla="*/ 68522 h 539599"/>
                  <a:gd name="connsiteX41" fmla="*/ 34817 w 513534"/>
                  <a:gd name="connsiteY41" fmla="*/ 68522 h 539599"/>
                  <a:gd name="connsiteX42" fmla="*/ 0 w 513534"/>
                  <a:gd name="connsiteY42" fmla="*/ 103339 h 539599"/>
                  <a:gd name="connsiteX43" fmla="*/ 0 w 513534"/>
                  <a:gd name="connsiteY43" fmla="*/ 504783 h 539599"/>
                  <a:gd name="connsiteX44" fmla="*/ 34817 w 513534"/>
                  <a:gd name="connsiteY44" fmla="*/ 539600 h 539599"/>
                  <a:gd name="connsiteX45" fmla="*/ 478718 w 513534"/>
                  <a:gd name="connsiteY45" fmla="*/ 539600 h 539599"/>
                  <a:gd name="connsiteX46" fmla="*/ 513535 w 513534"/>
                  <a:gd name="connsiteY46" fmla="*/ 504783 h 539599"/>
                  <a:gd name="connsiteX47" fmla="*/ 513535 w 513534"/>
                  <a:gd name="connsiteY47" fmla="*/ 475814 h 539599"/>
                  <a:gd name="connsiteX48" fmla="*/ 505609 w 513534"/>
                  <a:gd name="connsiteY48" fmla="*/ 467888 h 539599"/>
                  <a:gd name="connsiteX49" fmla="*/ 497683 w 513534"/>
                  <a:gd name="connsiteY49" fmla="*/ 475814 h 539599"/>
                  <a:gd name="connsiteX50" fmla="*/ 497683 w 513534"/>
                  <a:gd name="connsiteY50" fmla="*/ 504783 h 539599"/>
                  <a:gd name="connsiteX51" fmla="*/ 478718 w 513534"/>
                  <a:gd name="connsiteY51" fmla="*/ 523748 h 539599"/>
                  <a:gd name="connsiteX52" fmla="*/ 388889 w 513534"/>
                  <a:gd name="connsiteY52" fmla="*/ 523748 h 539599"/>
                  <a:gd name="connsiteX53" fmla="*/ 388889 w 513534"/>
                  <a:gd name="connsiteY53" fmla="*/ 418533 h 539599"/>
                  <a:gd name="connsiteX54" fmla="*/ 497685 w 513534"/>
                  <a:gd name="connsiteY54" fmla="*/ 418533 h 539599"/>
                  <a:gd name="connsiteX55" fmla="*/ 497685 w 513534"/>
                  <a:gd name="connsiteY55" fmla="*/ 442009 h 539599"/>
                  <a:gd name="connsiteX56" fmla="*/ 505609 w 513534"/>
                  <a:gd name="connsiteY56" fmla="*/ 449934 h 539599"/>
                  <a:gd name="connsiteX57" fmla="*/ 195748 w 513534"/>
                  <a:gd name="connsiteY57" fmla="*/ 471545 h 539599"/>
                  <a:gd name="connsiteX58" fmla="*/ 181740 w 513534"/>
                  <a:gd name="connsiteY58" fmla="*/ 457537 h 539599"/>
                  <a:gd name="connsiteX59" fmla="*/ 195748 w 513534"/>
                  <a:gd name="connsiteY59" fmla="*/ 443529 h 539599"/>
                  <a:gd name="connsiteX60" fmla="*/ 209756 w 513534"/>
                  <a:gd name="connsiteY60" fmla="*/ 457537 h 539599"/>
                  <a:gd name="connsiteX61" fmla="*/ 195748 w 513534"/>
                  <a:gd name="connsiteY61" fmla="*/ 471545 h 539599"/>
                  <a:gd name="connsiteX62" fmla="*/ 177822 w 513534"/>
                  <a:gd name="connsiteY62" fmla="*/ 492866 h 539599"/>
                  <a:gd name="connsiteX63" fmla="*/ 185637 w 513534"/>
                  <a:gd name="connsiteY63" fmla="*/ 485630 h 539599"/>
                  <a:gd name="connsiteX64" fmla="*/ 195747 w 513534"/>
                  <a:gd name="connsiteY64" fmla="*/ 487396 h 539599"/>
                  <a:gd name="connsiteX65" fmla="*/ 205857 w 513534"/>
                  <a:gd name="connsiteY65" fmla="*/ 485630 h 539599"/>
                  <a:gd name="connsiteX66" fmla="*/ 213673 w 513534"/>
                  <a:gd name="connsiteY66" fmla="*/ 492866 h 539599"/>
                  <a:gd name="connsiteX67" fmla="*/ 222906 w 513534"/>
                  <a:gd name="connsiteY67" fmla="*/ 513999 h 539599"/>
                  <a:gd name="connsiteX68" fmla="*/ 222906 w 513534"/>
                  <a:gd name="connsiteY68" fmla="*/ 523749 h 539599"/>
                  <a:gd name="connsiteX69" fmla="*/ 168587 w 513534"/>
                  <a:gd name="connsiteY69" fmla="*/ 523749 h 539599"/>
                  <a:gd name="connsiteX70" fmla="*/ 168587 w 513534"/>
                  <a:gd name="connsiteY70" fmla="*/ 513999 h 539599"/>
                  <a:gd name="connsiteX71" fmla="*/ 177822 w 513534"/>
                  <a:gd name="connsiteY71" fmla="*/ 492866 h 539599"/>
                  <a:gd name="connsiteX72" fmla="*/ 224442 w 513534"/>
                  <a:gd name="connsiteY72" fmla="*/ 481235 h 539599"/>
                  <a:gd name="connsiteX73" fmla="*/ 219019 w 513534"/>
                  <a:gd name="connsiteY73" fmla="*/ 476215 h 539599"/>
                  <a:gd name="connsiteX74" fmla="*/ 225606 w 513534"/>
                  <a:gd name="connsiteY74" fmla="*/ 457537 h 539599"/>
                  <a:gd name="connsiteX75" fmla="*/ 195747 w 513534"/>
                  <a:gd name="connsiteY75" fmla="*/ 427678 h 539599"/>
                  <a:gd name="connsiteX76" fmla="*/ 165888 w 513534"/>
                  <a:gd name="connsiteY76" fmla="*/ 457537 h 539599"/>
                  <a:gd name="connsiteX77" fmla="*/ 172476 w 513534"/>
                  <a:gd name="connsiteY77" fmla="*/ 476215 h 539599"/>
                  <a:gd name="connsiteX78" fmla="*/ 167052 w 513534"/>
                  <a:gd name="connsiteY78" fmla="*/ 481235 h 539599"/>
                  <a:gd name="connsiteX79" fmla="*/ 152737 w 513534"/>
                  <a:gd name="connsiteY79" fmla="*/ 513999 h 539599"/>
                  <a:gd name="connsiteX80" fmla="*/ 152737 w 513534"/>
                  <a:gd name="connsiteY80" fmla="*/ 523749 h 539599"/>
                  <a:gd name="connsiteX81" fmla="*/ 140496 w 513534"/>
                  <a:gd name="connsiteY81" fmla="*/ 523749 h 539599"/>
                  <a:gd name="connsiteX82" fmla="*/ 140496 w 513534"/>
                  <a:gd name="connsiteY82" fmla="*/ 418534 h 539599"/>
                  <a:gd name="connsiteX83" fmla="*/ 248841 w 513534"/>
                  <a:gd name="connsiteY83" fmla="*/ 418534 h 539599"/>
                  <a:gd name="connsiteX84" fmla="*/ 248841 w 513534"/>
                  <a:gd name="connsiteY84" fmla="*/ 523749 h 539599"/>
                  <a:gd name="connsiteX85" fmla="*/ 238757 w 513534"/>
                  <a:gd name="connsiteY85" fmla="*/ 523749 h 539599"/>
                  <a:gd name="connsiteX86" fmla="*/ 238757 w 513534"/>
                  <a:gd name="connsiteY86" fmla="*/ 513999 h 539599"/>
                  <a:gd name="connsiteX87" fmla="*/ 224442 w 513534"/>
                  <a:gd name="connsiteY87" fmla="*/ 481235 h 539599"/>
                  <a:gd name="connsiteX88" fmla="*/ 140497 w 513534"/>
                  <a:gd name="connsiteY88" fmla="*/ 402682 h 539599"/>
                  <a:gd name="connsiteX89" fmla="*/ 140497 w 513534"/>
                  <a:gd name="connsiteY89" fmla="*/ 363831 h 539599"/>
                  <a:gd name="connsiteX90" fmla="*/ 132572 w 513534"/>
                  <a:gd name="connsiteY90" fmla="*/ 355905 h 539599"/>
                  <a:gd name="connsiteX91" fmla="*/ 124646 w 513534"/>
                  <a:gd name="connsiteY91" fmla="*/ 363831 h 539599"/>
                  <a:gd name="connsiteX92" fmla="*/ 124646 w 513534"/>
                  <a:gd name="connsiteY92" fmla="*/ 402682 h 539599"/>
                  <a:gd name="connsiteX93" fmla="*/ 15850 w 513534"/>
                  <a:gd name="connsiteY93" fmla="*/ 402682 h 539599"/>
                  <a:gd name="connsiteX94" fmla="*/ 15850 w 513534"/>
                  <a:gd name="connsiteY94" fmla="*/ 293689 h 539599"/>
                  <a:gd name="connsiteX95" fmla="*/ 124646 w 513534"/>
                  <a:gd name="connsiteY95" fmla="*/ 293689 h 539599"/>
                  <a:gd name="connsiteX96" fmla="*/ 124646 w 513534"/>
                  <a:gd name="connsiteY96" fmla="*/ 330027 h 539599"/>
                  <a:gd name="connsiteX97" fmla="*/ 132572 w 513534"/>
                  <a:gd name="connsiteY97" fmla="*/ 337952 h 539599"/>
                  <a:gd name="connsiteX98" fmla="*/ 140497 w 513534"/>
                  <a:gd name="connsiteY98" fmla="*/ 330027 h 539599"/>
                  <a:gd name="connsiteX99" fmla="*/ 140497 w 513534"/>
                  <a:gd name="connsiteY99" fmla="*/ 293689 h 539599"/>
                  <a:gd name="connsiteX100" fmla="*/ 248842 w 513534"/>
                  <a:gd name="connsiteY100" fmla="*/ 293689 h 539599"/>
                  <a:gd name="connsiteX101" fmla="*/ 248842 w 513534"/>
                  <a:gd name="connsiteY101" fmla="*/ 402682 h 539599"/>
                  <a:gd name="connsiteX102" fmla="*/ 497683 w 513534"/>
                  <a:gd name="connsiteY102" fmla="*/ 267150 h 539599"/>
                  <a:gd name="connsiteX103" fmla="*/ 452655 w 513534"/>
                  <a:gd name="connsiteY103" fmla="*/ 223769 h 539599"/>
                  <a:gd name="connsiteX104" fmla="*/ 497683 w 513534"/>
                  <a:gd name="connsiteY104" fmla="*/ 180389 h 539599"/>
                  <a:gd name="connsiteX105" fmla="*/ 441232 w 513534"/>
                  <a:gd name="connsiteY105" fmla="*/ 212763 h 539599"/>
                  <a:gd name="connsiteX106" fmla="*/ 395647 w 513534"/>
                  <a:gd name="connsiteY106" fmla="*/ 168846 h 539599"/>
                  <a:gd name="connsiteX107" fmla="*/ 486816 w 513534"/>
                  <a:gd name="connsiteY107" fmla="*/ 168846 h 539599"/>
                  <a:gd name="connsiteX108" fmla="*/ 388889 w 513534"/>
                  <a:gd name="connsiteY108" fmla="*/ 184346 h 539599"/>
                  <a:gd name="connsiteX109" fmla="*/ 429808 w 513534"/>
                  <a:gd name="connsiteY109" fmla="*/ 223768 h 539599"/>
                  <a:gd name="connsiteX110" fmla="*/ 388889 w 513534"/>
                  <a:gd name="connsiteY110" fmla="*/ 263190 h 539599"/>
                  <a:gd name="connsiteX111" fmla="*/ 373038 w 513534"/>
                  <a:gd name="connsiteY111" fmla="*/ 277838 h 539599"/>
                  <a:gd name="connsiteX112" fmla="*/ 359987 w 513534"/>
                  <a:gd name="connsiteY112" fmla="*/ 277838 h 539599"/>
                  <a:gd name="connsiteX113" fmla="*/ 359987 w 513534"/>
                  <a:gd name="connsiteY113" fmla="*/ 270281 h 539599"/>
                  <a:gd name="connsiteX114" fmla="*/ 345671 w 513534"/>
                  <a:gd name="connsiteY114" fmla="*/ 237518 h 539599"/>
                  <a:gd name="connsiteX115" fmla="*/ 340248 w 513534"/>
                  <a:gd name="connsiteY115" fmla="*/ 232497 h 539599"/>
                  <a:gd name="connsiteX116" fmla="*/ 346834 w 513534"/>
                  <a:gd name="connsiteY116" fmla="*/ 213819 h 539599"/>
                  <a:gd name="connsiteX117" fmla="*/ 316976 w 513534"/>
                  <a:gd name="connsiteY117" fmla="*/ 183960 h 539599"/>
                  <a:gd name="connsiteX118" fmla="*/ 287116 w 513534"/>
                  <a:gd name="connsiteY118" fmla="*/ 213819 h 539599"/>
                  <a:gd name="connsiteX119" fmla="*/ 293704 w 513534"/>
                  <a:gd name="connsiteY119" fmla="*/ 232497 h 539599"/>
                  <a:gd name="connsiteX120" fmla="*/ 288282 w 513534"/>
                  <a:gd name="connsiteY120" fmla="*/ 237518 h 539599"/>
                  <a:gd name="connsiteX121" fmla="*/ 273966 w 513534"/>
                  <a:gd name="connsiteY121" fmla="*/ 270281 h 539599"/>
                  <a:gd name="connsiteX122" fmla="*/ 273966 w 513534"/>
                  <a:gd name="connsiteY122" fmla="*/ 277838 h 539599"/>
                  <a:gd name="connsiteX123" fmla="*/ 264694 w 513534"/>
                  <a:gd name="connsiteY123" fmla="*/ 277838 h 539599"/>
                  <a:gd name="connsiteX124" fmla="*/ 264694 w 513534"/>
                  <a:gd name="connsiteY124" fmla="*/ 168846 h 539599"/>
                  <a:gd name="connsiteX125" fmla="*/ 373039 w 513534"/>
                  <a:gd name="connsiteY125" fmla="*/ 168846 h 539599"/>
                  <a:gd name="connsiteX126" fmla="*/ 373039 w 513534"/>
                  <a:gd name="connsiteY126" fmla="*/ 277838 h 539599"/>
                  <a:gd name="connsiteX127" fmla="*/ 289816 w 513534"/>
                  <a:gd name="connsiteY127" fmla="*/ 277838 h 539599"/>
                  <a:gd name="connsiteX128" fmla="*/ 289816 w 513534"/>
                  <a:gd name="connsiteY128" fmla="*/ 270281 h 539599"/>
                  <a:gd name="connsiteX129" fmla="*/ 299050 w 513534"/>
                  <a:gd name="connsiteY129" fmla="*/ 249149 h 539599"/>
                  <a:gd name="connsiteX130" fmla="*/ 306866 w 513534"/>
                  <a:gd name="connsiteY130" fmla="*/ 241914 h 539599"/>
                  <a:gd name="connsiteX131" fmla="*/ 316977 w 513534"/>
                  <a:gd name="connsiteY131" fmla="*/ 243680 h 539599"/>
                  <a:gd name="connsiteX132" fmla="*/ 327088 w 513534"/>
                  <a:gd name="connsiteY132" fmla="*/ 241914 h 539599"/>
                  <a:gd name="connsiteX133" fmla="*/ 334904 w 513534"/>
                  <a:gd name="connsiteY133" fmla="*/ 249149 h 539599"/>
                  <a:gd name="connsiteX134" fmla="*/ 344137 w 513534"/>
                  <a:gd name="connsiteY134" fmla="*/ 270281 h 539599"/>
                  <a:gd name="connsiteX135" fmla="*/ 344137 w 513534"/>
                  <a:gd name="connsiteY135" fmla="*/ 277838 h 539599"/>
                  <a:gd name="connsiteX136" fmla="*/ 316976 w 513534"/>
                  <a:gd name="connsiteY136" fmla="*/ 227828 h 539599"/>
                  <a:gd name="connsiteX137" fmla="*/ 302967 w 513534"/>
                  <a:gd name="connsiteY137" fmla="*/ 213820 h 539599"/>
                  <a:gd name="connsiteX138" fmla="*/ 316976 w 513534"/>
                  <a:gd name="connsiteY138" fmla="*/ 199813 h 539599"/>
                  <a:gd name="connsiteX139" fmla="*/ 330983 w 513534"/>
                  <a:gd name="connsiteY139" fmla="*/ 213820 h 539599"/>
                  <a:gd name="connsiteX140" fmla="*/ 316976 w 513534"/>
                  <a:gd name="connsiteY140" fmla="*/ 227828 h 539599"/>
                  <a:gd name="connsiteX141" fmla="*/ 248842 w 513534"/>
                  <a:gd name="connsiteY141" fmla="*/ 277838 h 539599"/>
                  <a:gd name="connsiteX142" fmla="*/ 140497 w 513534"/>
                  <a:gd name="connsiteY142" fmla="*/ 277838 h 539599"/>
                  <a:gd name="connsiteX143" fmla="*/ 140497 w 513534"/>
                  <a:gd name="connsiteY143" fmla="*/ 168846 h 539599"/>
                  <a:gd name="connsiteX144" fmla="*/ 248842 w 513534"/>
                  <a:gd name="connsiteY144" fmla="*/ 168846 h 539599"/>
                  <a:gd name="connsiteX145" fmla="*/ 124646 w 513534"/>
                  <a:gd name="connsiteY145" fmla="*/ 277838 h 539599"/>
                  <a:gd name="connsiteX146" fmla="*/ 15850 w 513534"/>
                  <a:gd name="connsiteY146" fmla="*/ 277838 h 539599"/>
                  <a:gd name="connsiteX147" fmla="*/ 15850 w 513534"/>
                  <a:gd name="connsiteY147" fmla="*/ 168846 h 539599"/>
                  <a:gd name="connsiteX148" fmla="*/ 124646 w 513534"/>
                  <a:gd name="connsiteY148" fmla="*/ 168846 h 539599"/>
                  <a:gd name="connsiteX149" fmla="*/ 264693 w 513534"/>
                  <a:gd name="connsiteY149" fmla="*/ 293689 h 539599"/>
                  <a:gd name="connsiteX150" fmla="*/ 373038 w 513534"/>
                  <a:gd name="connsiteY150" fmla="*/ 293689 h 539599"/>
                  <a:gd name="connsiteX151" fmla="*/ 373038 w 513534"/>
                  <a:gd name="connsiteY151" fmla="*/ 402682 h 539599"/>
                  <a:gd name="connsiteX152" fmla="*/ 264693 w 513534"/>
                  <a:gd name="connsiteY152" fmla="*/ 402682 h 539599"/>
                  <a:gd name="connsiteX153" fmla="*/ 441232 w 513534"/>
                  <a:gd name="connsiteY153" fmla="*/ 234774 h 539599"/>
                  <a:gd name="connsiteX154" fmla="*/ 485931 w 513534"/>
                  <a:gd name="connsiteY154" fmla="*/ 277838 h 539599"/>
                  <a:gd name="connsiteX155" fmla="*/ 396532 w 513534"/>
                  <a:gd name="connsiteY155" fmla="*/ 277838 h 539599"/>
                  <a:gd name="connsiteX156" fmla="*/ 314849 w 513534"/>
                  <a:gd name="connsiteY156" fmla="*/ 24575 h 539599"/>
                  <a:gd name="connsiteX157" fmla="*/ 323571 w 513534"/>
                  <a:gd name="connsiteY157" fmla="*/ 15851 h 539599"/>
                  <a:gd name="connsiteX158" fmla="*/ 332294 w 513534"/>
                  <a:gd name="connsiteY158" fmla="*/ 24575 h 539599"/>
                  <a:gd name="connsiteX159" fmla="*/ 332294 w 513534"/>
                  <a:gd name="connsiteY159" fmla="*/ 94688 h 539599"/>
                  <a:gd name="connsiteX160" fmla="*/ 323571 w 513534"/>
                  <a:gd name="connsiteY160" fmla="*/ 103412 h 539599"/>
                  <a:gd name="connsiteX161" fmla="*/ 314849 w 513534"/>
                  <a:gd name="connsiteY161" fmla="*/ 94688 h 539599"/>
                  <a:gd name="connsiteX162" fmla="*/ 248572 w 513534"/>
                  <a:gd name="connsiteY162" fmla="*/ 24575 h 539599"/>
                  <a:gd name="connsiteX163" fmla="*/ 257296 w 513534"/>
                  <a:gd name="connsiteY163" fmla="*/ 15851 h 539599"/>
                  <a:gd name="connsiteX164" fmla="*/ 266019 w 513534"/>
                  <a:gd name="connsiteY164" fmla="*/ 24575 h 539599"/>
                  <a:gd name="connsiteX165" fmla="*/ 266019 w 513534"/>
                  <a:gd name="connsiteY165" fmla="*/ 94688 h 539599"/>
                  <a:gd name="connsiteX166" fmla="*/ 257296 w 513534"/>
                  <a:gd name="connsiteY166" fmla="*/ 103412 h 539599"/>
                  <a:gd name="connsiteX167" fmla="*/ 248572 w 513534"/>
                  <a:gd name="connsiteY167" fmla="*/ 94688 h 539599"/>
                  <a:gd name="connsiteX168" fmla="*/ 182296 w 513534"/>
                  <a:gd name="connsiteY168" fmla="*/ 24575 h 539599"/>
                  <a:gd name="connsiteX169" fmla="*/ 191019 w 513534"/>
                  <a:gd name="connsiteY169" fmla="*/ 15851 h 539599"/>
                  <a:gd name="connsiteX170" fmla="*/ 199742 w 513534"/>
                  <a:gd name="connsiteY170" fmla="*/ 24575 h 539599"/>
                  <a:gd name="connsiteX171" fmla="*/ 199742 w 513534"/>
                  <a:gd name="connsiteY171" fmla="*/ 94688 h 539599"/>
                  <a:gd name="connsiteX172" fmla="*/ 191019 w 513534"/>
                  <a:gd name="connsiteY172" fmla="*/ 103412 h 539599"/>
                  <a:gd name="connsiteX173" fmla="*/ 182296 w 513534"/>
                  <a:gd name="connsiteY173" fmla="*/ 94688 h 539599"/>
                  <a:gd name="connsiteX174" fmla="*/ 116020 w 513534"/>
                  <a:gd name="connsiteY174" fmla="*/ 24575 h 539599"/>
                  <a:gd name="connsiteX175" fmla="*/ 124743 w 513534"/>
                  <a:gd name="connsiteY175" fmla="*/ 15851 h 539599"/>
                  <a:gd name="connsiteX176" fmla="*/ 133466 w 513534"/>
                  <a:gd name="connsiteY176" fmla="*/ 24575 h 539599"/>
                  <a:gd name="connsiteX177" fmla="*/ 133466 w 513534"/>
                  <a:gd name="connsiteY177" fmla="*/ 94688 h 539599"/>
                  <a:gd name="connsiteX178" fmla="*/ 124743 w 513534"/>
                  <a:gd name="connsiteY178" fmla="*/ 103412 h 539599"/>
                  <a:gd name="connsiteX179" fmla="*/ 116020 w 513534"/>
                  <a:gd name="connsiteY179" fmla="*/ 94688 h 539599"/>
                  <a:gd name="connsiteX180" fmla="*/ 34817 w 513534"/>
                  <a:gd name="connsiteY180" fmla="*/ 84373 h 539599"/>
                  <a:gd name="connsiteX181" fmla="*/ 100169 w 513534"/>
                  <a:gd name="connsiteY181" fmla="*/ 84373 h 539599"/>
                  <a:gd name="connsiteX182" fmla="*/ 100169 w 513534"/>
                  <a:gd name="connsiteY182" fmla="*/ 94688 h 539599"/>
                  <a:gd name="connsiteX183" fmla="*/ 124744 w 513534"/>
                  <a:gd name="connsiteY183" fmla="*/ 119263 h 539599"/>
                  <a:gd name="connsiteX184" fmla="*/ 149318 w 513534"/>
                  <a:gd name="connsiteY184" fmla="*/ 94688 h 539599"/>
                  <a:gd name="connsiteX185" fmla="*/ 149318 w 513534"/>
                  <a:gd name="connsiteY185" fmla="*/ 84373 h 539599"/>
                  <a:gd name="connsiteX186" fmla="*/ 166446 w 513534"/>
                  <a:gd name="connsiteY186" fmla="*/ 84373 h 539599"/>
                  <a:gd name="connsiteX187" fmla="*/ 166446 w 513534"/>
                  <a:gd name="connsiteY187" fmla="*/ 94688 h 539599"/>
                  <a:gd name="connsiteX188" fmla="*/ 191021 w 513534"/>
                  <a:gd name="connsiteY188" fmla="*/ 119263 h 539599"/>
                  <a:gd name="connsiteX189" fmla="*/ 215594 w 513534"/>
                  <a:gd name="connsiteY189" fmla="*/ 94688 h 539599"/>
                  <a:gd name="connsiteX190" fmla="*/ 215594 w 513534"/>
                  <a:gd name="connsiteY190" fmla="*/ 84373 h 539599"/>
                  <a:gd name="connsiteX191" fmla="*/ 232722 w 513534"/>
                  <a:gd name="connsiteY191" fmla="*/ 84373 h 539599"/>
                  <a:gd name="connsiteX192" fmla="*/ 232722 w 513534"/>
                  <a:gd name="connsiteY192" fmla="*/ 94688 h 539599"/>
                  <a:gd name="connsiteX193" fmla="*/ 257297 w 513534"/>
                  <a:gd name="connsiteY193" fmla="*/ 119263 h 539599"/>
                  <a:gd name="connsiteX194" fmla="*/ 281872 w 513534"/>
                  <a:gd name="connsiteY194" fmla="*/ 94688 h 539599"/>
                  <a:gd name="connsiteX195" fmla="*/ 281872 w 513534"/>
                  <a:gd name="connsiteY195" fmla="*/ 84373 h 539599"/>
                  <a:gd name="connsiteX196" fmla="*/ 298999 w 513534"/>
                  <a:gd name="connsiteY196" fmla="*/ 84373 h 539599"/>
                  <a:gd name="connsiteX197" fmla="*/ 298999 w 513534"/>
                  <a:gd name="connsiteY197" fmla="*/ 94688 h 539599"/>
                  <a:gd name="connsiteX198" fmla="*/ 323573 w 513534"/>
                  <a:gd name="connsiteY198" fmla="*/ 119263 h 539599"/>
                  <a:gd name="connsiteX199" fmla="*/ 348148 w 513534"/>
                  <a:gd name="connsiteY199" fmla="*/ 94688 h 539599"/>
                  <a:gd name="connsiteX200" fmla="*/ 348148 w 513534"/>
                  <a:gd name="connsiteY200" fmla="*/ 84373 h 539599"/>
                  <a:gd name="connsiteX201" fmla="*/ 365276 w 513534"/>
                  <a:gd name="connsiteY201" fmla="*/ 84373 h 539599"/>
                  <a:gd name="connsiteX202" fmla="*/ 365276 w 513534"/>
                  <a:gd name="connsiteY202" fmla="*/ 94688 h 539599"/>
                  <a:gd name="connsiteX203" fmla="*/ 389849 w 513534"/>
                  <a:gd name="connsiteY203" fmla="*/ 119263 h 539599"/>
                  <a:gd name="connsiteX204" fmla="*/ 414424 w 513534"/>
                  <a:gd name="connsiteY204" fmla="*/ 94688 h 539599"/>
                  <a:gd name="connsiteX205" fmla="*/ 414424 w 513534"/>
                  <a:gd name="connsiteY205" fmla="*/ 84373 h 539599"/>
                  <a:gd name="connsiteX206" fmla="*/ 478720 w 513534"/>
                  <a:gd name="connsiteY206" fmla="*/ 84373 h 539599"/>
                  <a:gd name="connsiteX207" fmla="*/ 497686 w 513534"/>
                  <a:gd name="connsiteY207" fmla="*/ 103339 h 539599"/>
                  <a:gd name="connsiteX208" fmla="*/ 497686 w 513534"/>
                  <a:gd name="connsiteY208" fmla="*/ 152994 h 539599"/>
                  <a:gd name="connsiteX209" fmla="*/ 15850 w 513534"/>
                  <a:gd name="connsiteY209" fmla="*/ 152994 h 539599"/>
                  <a:gd name="connsiteX210" fmla="*/ 15850 w 513534"/>
                  <a:gd name="connsiteY210" fmla="*/ 103339 h 539599"/>
                  <a:gd name="connsiteX211" fmla="*/ 34817 w 513534"/>
                  <a:gd name="connsiteY211" fmla="*/ 84373 h 539599"/>
                  <a:gd name="connsiteX212" fmla="*/ 15850 w 513534"/>
                  <a:gd name="connsiteY212" fmla="*/ 504783 h 539599"/>
                  <a:gd name="connsiteX213" fmla="*/ 15850 w 513534"/>
                  <a:gd name="connsiteY213" fmla="*/ 418533 h 539599"/>
                  <a:gd name="connsiteX214" fmla="*/ 124646 w 513534"/>
                  <a:gd name="connsiteY214" fmla="*/ 418533 h 539599"/>
                  <a:gd name="connsiteX215" fmla="*/ 124646 w 513534"/>
                  <a:gd name="connsiteY215" fmla="*/ 523748 h 539599"/>
                  <a:gd name="connsiteX216" fmla="*/ 34817 w 513534"/>
                  <a:gd name="connsiteY216" fmla="*/ 523748 h 539599"/>
                  <a:gd name="connsiteX217" fmla="*/ 15850 w 513534"/>
                  <a:gd name="connsiteY217" fmla="*/ 504783 h 539599"/>
                  <a:gd name="connsiteX218" fmla="*/ 373038 w 513534"/>
                  <a:gd name="connsiteY218" fmla="*/ 523749 h 539599"/>
                  <a:gd name="connsiteX219" fmla="*/ 264693 w 513534"/>
                  <a:gd name="connsiteY219" fmla="*/ 523749 h 539599"/>
                  <a:gd name="connsiteX220" fmla="*/ 264693 w 513534"/>
                  <a:gd name="connsiteY220" fmla="*/ 418534 h 539599"/>
                  <a:gd name="connsiteX221" fmla="*/ 373038 w 513534"/>
                  <a:gd name="connsiteY221" fmla="*/ 418534 h 539599"/>
                  <a:gd name="connsiteX222" fmla="*/ 388889 w 513534"/>
                  <a:gd name="connsiteY222" fmla="*/ 402682 h 539599"/>
                  <a:gd name="connsiteX223" fmla="*/ 388889 w 513534"/>
                  <a:gd name="connsiteY223" fmla="*/ 293689 h 539599"/>
                  <a:gd name="connsiteX224" fmla="*/ 497685 w 513534"/>
                  <a:gd name="connsiteY224" fmla="*/ 293689 h 539599"/>
                  <a:gd name="connsiteX225" fmla="*/ 497685 w 513534"/>
                  <a:gd name="connsiteY225" fmla="*/ 402682 h 539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Lst>
                <a:rect l="l" t="t" r="r" b="b"/>
                <a:pathLst>
                  <a:path w="513534" h="539599">
                    <a:moveTo>
                      <a:pt x="505609" y="449934"/>
                    </a:moveTo>
                    <a:cubicBezTo>
                      <a:pt x="509986" y="449934"/>
                      <a:pt x="513535" y="446386"/>
                      <a:pt x="513535" y="442009"/>
                    </a:cubicBezTo>
                    <a:lnTo>
                      <a:pt x="513535" y="103339"/>
                    </a:lnTo>
                    <a:cubicBezTo>
                      <a:pt x="513535" y="84141"/>
                      <a:pt x="497916" y="68522"/>
                      <a:pt x="478718" y="68522"/>
                    </a:cubicBezTo>
                    <a:lnTo>
                      <a:pt x="414422" y="68522"/>
                    </a:lnTo>
                    <a:lnTo>
                      <a:pt x="414422" y="63726"/>
                    </a:lnTo>
                    <a:cubicBezTo>
                      <a:pt x="414422" y="59349"/>
                      <a:pt x="410873" y="55801"/>
                      <a:pt x="406496" y="55801"/>
                    </a:cubicBezTo>
                    <a:cubicBezTo>
                      <a:pt x="402119" y="55801"/>
                      <a:pt x="398571" y="59349"/>
                      <a:pt x="398571" y="63726"/>
                    </a:cubicBezTo>
                    <a:lnTo>
                      <a:pt x="398571" y="94687"/>
                    </a:lnTo>
                    <a:cubicBezTo>
                      <a:pt x="398571" y="99497"/>
                      <a:pt x="394658" y="103411"/>
                      <a:pt x="389847" y="103411"/>
                    </a:cubicBezTo>
                    <a:cubicBezTo>
                      <a:pt x="385038" y="103411"/>
                      <a:pt x="381125" y="99497"/>
                      <a:pt x="381125" y="94687"/>
                    </a:cubicBezTo>
                    <a:lnTo>
                      <a:pt x="381125" y="24575"/>
                    </a:lnTo>
                    <a:cubicBezTo>
                      <a:pt x="381125" y="19764"/>
                      <a:pt x="385038" y="15851"/>
                      <a:pt x="389847" y="15851"/>
                    </a:cubicBezTo>
                    <a:cubicBezTo>
                      <a:pt x="394658" y="15851"/>
                      <a:pt x="398571" y="19764"/>
                      <a:pt x="398571" y="24575"/>
                    </a:cubicBezTo>
                    <a:lnTo>
                      <a:pt x="398571" y="29922"/>
                    </a:lnTo>
                    <a:cubicBezTo>
                      <a:pt x="398571" y="34299"/>
                      <a:pt x="402119" y="37848"/>
                      <a:pt x="406496" y="37848"/>
                    </a:cubicBezTo>
                    <a:cubicBezTo>
                      <a:pt x="410873" y="37848"/>
                      <a:pt x="414422" y="34299"/>
                      <a:pt x="414422" y="29922"/>
                    </a:cubicBezTo>
                    <a:lnTo>
                      <a:pt x="414422" y="24575"/>
                    </a:lnTo>
                    <a:cubicBezTo>
                      <a:pt x="414422" y="11024"/>
                      <a:pt x="403398" y="0"/>
                      <a:pt x="389847" y="0"/>
                    </a:cubicBezTo>
                    <a:cubicBezTo>
                      <a:pt x="376297" y="0"/>
                      <a:pt x="365274" y="11024"/>
                      <a:pt x="365274" y="24575"/>
                    </a:cubicBezTo>
                    <a:lnTo>
                      <a:pt x="365274" y="68522"/>
                    </a:lnTo>
                    <a:lnTo>
                      <a:pt x="348146" y="68522"/>
                    </a:lnTo>
                    <a:lnTo>
                      <a:pt x="348146" y="24575"/>
                    </a:lnTo>
                    <a:cubicBezTo>
                      <a:pt x="348146" y="11024"/>
                      <a:pt x="337122" y="0"/>
                      <a:pt x="323572" y="0"/>
                    </a:cubicBezTo>
                    <a:cubicBezTo>
                      <a:pt x="310022" y="0"/>
                      <a:pt x="298998" y="11024"/>
                      <a:pt x="298998" y="24575"/>
                    </a:cubicBezTo>
                    <a:lnTo>
                      <a:pt x="298998" y="68522"/>
                    </a:lnTo>
                    <a:lnTo>
                      <a:pt x="281871" y="68522"/>
                    </a:lnTo>
                    <a:lnTo>
                      <a:pt x="281871" y="24575"/>
                    </a:lnTo>
                    <a:cubicBezTo>
                      <a:pt x="281871" y="11024"/>
                      <a:pt x="270846" y="0"/>
                      <a:pt x="257296" y="0"/>
                    </a:cubicBezTo>
                    <a:cubicBezTo>
                      <a:pt x="243745" y="0"/>
                      <a:pt x="232721" y="11024"/>
                      <a:pt x="232721" y="24575"/>
                    </a:cubicBezTo>
                    <a:lnTo>
                      <a:pt x="232721" y="68522"/>
                    </a:lnTo>
                    <a:lnTo>
                      <a:pt x="215593" y="68522"/>
                    </a:lnTo>
                    <a:lnTo>
                      <a:pt x="215593" y="24575"/>
                    </a:lnTo>
                    <a:cubicBezTo>
                      <a:pt x="215593" y="11024"/>
                      <a:pt x="204570" y="0"/>
                      <a:pt x="191019" y="0"/>
                    </a:cubicBezTo>
                    <a:cubicBezTo>
                      <a:pt x="177469" y="0"/>
                      <a:pt x="166445" y="11024"/>
                      <a:pt x="166445" y="24575"/>
                    </a:cubicBezTo>
                    <a:lnTo>
                      <a:pt x="166445" y="68522"/>
                    </a:lnTo>
                    <a:lnTo>
                      <a:pt x="149317" y="68522"/>
                    </a:lnTo>
                    <a:lnTo>
                      <a:pt x="149317" y="24575"/>
                    </a:lnTo>
                    <a:cubicBezTo>
                      <a:pt x="149318" y="11024"/>
                      <a:pt x="138294" y="0"/>
                      <a:pt x="124743" y="0"/>
                    </a:cubicBezTo>
                    <a:cubicBezTo>
                      <a:pt x="111192" y="0"/>
                      <a:pt x="100168" y="11024"/>
                      <a:pt x="100168" y="24575"/>
                    </a:cubicBezTo>
                    <a:lnTo>
                      <a:pt x="100168" y="68522"/>
                    </a:lnTo>
                    <a:lnTo>
                      <a:pt x="34817" y="68522"/>
                    </a:lnTo>
                    <a:cubicBezTo>
                      <a:pt x="15619" y="68522"/>
                      <a:pt x="0" y="84141"/>
                      <a:pt x="0" y="103339"/>
                    </a:cubicBezTo>
                    <a:lnTo>
                      <a:pt x="0" y="504783"/>
                    </a:lnTo>
                    <a:cubicBezTo>
                      <a:pt x="0" y="523981"/>
                      <a:pt x="15619" y="539600"/>
                      <a:pt x="34817" y="539600"/>
                    </a:cubicBezTo>
                    <a:lnTo>
                      <a:pt x="478718" y="539600"/>
                    </a:lnTo>
                    <a:cubicBezTo>
                      <a:pt x="497916" y="539600"/>
                      <a:pt x="513535" y="523981"/>
                      <a:pt x="513535" y="504783"/>
                    </a:cubicBezTo>
                    <a:lnTo>
                      <a:pt x="513535" y="475814"/>
                    </a:lnTo>
                    <a:cubicBezTo>
                      <a:pt x="513535" y="471437"/>
                      <a:pt x="509986" y="467888"/>
                      <a:pt x="505609" y="467888"/>
                    </a:cubicBezTo>
                    <a:cubicBezTo>
                      <a:pt x="501232" y="467888"/>
                      <a:pt x="497683" y="471437"/>
                      <a:pt x="497683" y="475814"/>
                    </a:cubicBezTo>
                    <a:lnTo>
                      <a:pt x="497683" y="504783"/>
                    </a:lnTo>
                    <a:cubicBezTo>
                      <a:pt x="497683" y="515240"/>
                      <a:pt x="489176" y="523748"/>
                      <a:pt x="478718" y="523748"/>
                    </a:cubicBezTo>
                    <a:lnTo>
                      <a:pt x="388889" y="523748"/>
                    </a:lnTo>
                    <a:lnTo>
                      <a:pt x="388889" y="418533"/>
                    </a:lnTo>
                    <a:lnTo>
                      <a:pt x="497685" y="418533"/>
                    </a:lnTo>
                    <a:lnTo>
                      <a:pt x="497685" y="442009"/>
                    </a:lnTo>
                    <a:cubicBezTo>
                      <a:pt x="497683" y="446387"/>
                      <a:pt x="501232" y="449934"/>
                      <a:pt x="505609" y="449934"/>
                    </a:cubicBezTo>
                    <a:close/>
                    <a:moveTo>
                      <a:pt x="195748" y="471545"/>
                    </a:moveTo>
                    <a:cubicBezTo>
                      <a:pt x="188025" y="471545"/>
                      <a:pt x="181740" y="465261"/>
                      <a:pt x="181740" y="457537"/>
                    </a:cubicBezTo>
                    <a:cubicBezTo>
                      <a:pt x="181740" y="449814"/>
                      <a:pt x="188025" y="443529"/>
                      <a:pt x="195748" y="443529"/>
                    </a:cubicBezTo>
                    <a:cubicBezTo>
                      <a:pt x="203472" y="443529"/>
                      <a:pt x="209756" y="449814"/>
                      <a:pt x="209756" y="457537"/>
                    </a:cubicBezTo>
                    <a:cubicBezTo>
                      <a:pt x="209756" y="465261"/>
                      <a:pt x="203472" y="471545"/>
                      <a:pt x="195748" y="471545"/>
                    </a:cubicBezTo>
                    <a:close/>
                    <a:moveTo>
                      <a:pt x="177822" y="492866"/>
                    </a:moveTo>
                    <a:lnTo>
                      <a:pt x="185637" y="485630"/>
                    </a:lnTo>
                    <a:cubicBezTo>
                      <a:pt x="188797" y="486770"/>
                      <a:pt x="192200" y="487396"/>
                      <a:pt x="195747" y="487396"/>
                    </a:cubicBezTo>
                    <a:cubicBezTo>
                      <a:pt x="199295" y="487396"/>
                      <a:pt x="202699" y="486771"/>
                      <a:pt x="205857" y="485630"/>
                    </a:cubicBezTo>
                    <a:lnTo>
                      <a:pt x="213673" y="492866"/>
                    </a:lnTo>
                    <a:cubicBezTo>
                      <a:pt x="219541" y="498298"/>
                      <a:pt x="222906" y="506001"/>
                      <a:pt x="222906" y="513999"/>
                    </a:cubicBezTo>
                    <a:lnTo>
                      <a:pt x="222906" y="523749"/>
                    </a:lnTo>
                    <a:lnTo>
                      <a:pt x="168587" y="523749"/>
                    </a:lnTo>
                    <a:lnTo>
                      <a:pt x="168587" y="513999"/>
                    </a:lnTo>
                    <a:cubicBezTo>
                      <a:pt x="168588" y="506002"/>
                      <a:pt x="171954" y="498300"/>
                      <a:pt x="177822" y="492866"/>
                    </a:cubicBezTo>
                    <a:close/>
                    <a:moveTo>
                      <a:pt x="224442" y="481235"/>
                    </a:moveTo>
                    <a:lnTo>
                      <a:pt x="219019" y="476215"/>
                    </a:lnTo>
                    <a:cubicBezTo>
                      <a:pt x="223135" y="471096"/>
                      <a:pt x="225606" y="464601"/>
                      <a:pt x="225606" y="457537"/>
                    </a:cubicBezTo>
                    <a:cubicBezTo>
                      <a:pt x="225606" y="441072"/>
                      <a:pt x="212212" y="427678"/>
                      <a:pt x="195747" y="427678"/>
                    </a:cubicBezTo>
                    <a:cubicBezTo>
                      <a:pt x="179282" y="427678"/>
                      <a:pt x="165888" y="441072"/>
                      <a:pt x="165888" y="457537"/>
                    </a:cubicBezTo>
                    <a:cubicBezTo>
                      <a:pt x="165888" y="464602"/>
                      <a:pt x="168358" y="471097"/>
                      <a:pt x="172476" y="476215"/>
                    </a:cubicBezTo>
                    <a:lnTo>
                      <a:pt x="167052" y="481235"/>
                    </a:lnTo>
                    <a:cubicBezTo>
                      <a:pt x="157955" y="489658"/>
                      <a:pt x="152737" y="501600"/>
                      <a:pt x="152737" y="513999"/>
                    </a:cubicBezTo>
                    <a:lnTo>
                      <a:pt x="152737" y="523749"/>
                    </a:lnTo>
                    <a:lnTo>
                      <a:pt x="140496" y="523749"/>
                    </a:lnTo>
                    <a:lnTo>
                      <a:pt x="140496" y="418534"/>
                    </a:lnTo>
                    <a:lnTo>
                      <a:pt x="248841" y="418534"/>
                    </a:lnTo>
                    <a:lnTo>
                      <a:pt x="248841" y="523749"/>
                    </a:lnTo>
                    <a:lnTo>
                      <a:pt x="238757" y="523749"/>
                    </a:lnTo>
                    <a:lnTo>
                      <a:pt x="238757" y="513999"/>
                    </a:lnTo>
                    <a:cubicBezTo>
                      <a:pt x="238758" y="501600"/>
                      <a:pt x="233541" y="489657"/>
                      <a:pt x="224442" y="481235"/>
                    </a:cubicBezTo>
                    <a:close/>
                    <a:moveTo>
                      <a:pt x="140497" y="402682"/>
                    </a:moveTo>
                    <a:lnTo>
                      <a:pt x="140497" y="363831"/>
                    </a:lnTo>
                    <a:cubicBezTo>
                      <a:pt x="140497" y="359454"/>
                      <a:pt x="136949" y="355905"/>
                      <a:pt x="132572" y="355905"/>
                    </a:cubicBezTo>
                    <a:cubicBezTo>
                      <a:pt x="128195" y="355905"/>
                      <a:pt x="124646" y="359454"/>
                      <a:pt x="124646" y="363831"/>
                    </a:cubicBezTo>
                    <a:lnTo>
                      <a:pt x="124646" y="402682"/>
                    </a:lnTo>
                    <a:lnTo>
                      <a:pt x="15850" y="402682"/>
                    </a:lnTo>
                    <a:lnTo>
                      <a:pt x="15850" y="293689"/>
                    </a:lnTo>
                    <a:lnTo>
                      <a:pt x="124646" y="293689"/>
                    </a:lnTo>
                    <a:lnTo>
                      <a:pt x="124646" y="330027"/>
                    </a:lnTo>
                    <a:cubicBezTo>
                      <a:pt x="124646" y="334404"/>
                      <a:pt x="128195" y="337952"/>
                      <a:pt x="132572" y="337952"/>
                    </a:cubicBezTo>
                    <a:cubicBezTo>
                      <a:pt x="136949" y="337952"/>
                      <a:pt x="140497" y="334404"/>
                      <a:pt x="140497" y="330027"/>
                    </a:cubicBezTo>
                    <a:lnTo>
                      <a:pt x="140497" y="293689"/>
                    </a:lnTo>
                    <a:lnTo>
                      <a:pt x="248842" y="293689"/>
                    </a:lnTo>
                    <a:lnTo>
                      <a:pt x="248842" y="402682"/>
                    </a:lnTo>
                    <a:close/>
                    <a:moveTo>
                      <a:pt x="497683" y="267150"/>
                    </a:moveTo>
                    <a:lnTo>
                      <a:pt x="452655" y="223769"/>
                    </a:lnTo>
                    <a:lnTo>
                      <a:pt x="497683" y="180389"/>
                    </a:lnTo>
                    <a:close/>
                    <a:moveTo>
                      <a:pt x="441232" y="212763"/>
                    </a:moveTo>
                    <a:lnTo>
                      <a:pt x="395647" y="168846"/>
                    </a:lnTo>
                    <a:lnTo>
                      <a:pt x="486816" y="168846"/>
                    </a:lnTo>
                    <a:close/>
                    <a:moveTo>
                      <a:pt x="388889" y="184346"/>
                    </a:moveTo>
                    <a:lnTo>
                      <a:pt x="429808" y="223768"/>
                    </a:lnTo>
                    <a:lnTo>
                      <a:pt x="388889" y="263190"/>
                    </a:lnTo>
                    <a:close/>
                    <a:moveTo>
                      <a:pt x="373038" y="277838"/>
                    </a:moveTo>
                    <a:lnTo>
                      <a:pt x="359987" y="277838"/>
                    </a:lnTo>
                    <a:lnTo>
                      <a:pt x="359987" y="270281"/>
                    </a:lnTo>
                    <a:cubicBezTo>
                      <a:pt x="359987" y="257883"/>
                      <a:pt x="354768" y="245941"/>
                      <a:pt x="345671" y="237518"/>
                    </a:cubicBezTo>
                    <a:lnTo>
                      <a:pt x="340248" y="232497"/>
                    </a:lnTo>
                    <a:cubicBezTo>
                      <a:pt x="344364" y="227378"/>
                      <a:pt x="346834" y="220883"/>
                      <a:pt x="346834" y="213819"/>
                    </a:cubicBezTo>
                    <a:cubicBezTo>
                      <a:pt x="346834" y="197355"/>
                      <a:pt x="333440" y="183960"/>
                      <a:pt x="316976" y="183960"/>
                    </a:cubicBezTo>
                    <a:cubicBezTo>
                      <a:pt x="300511" y="183960"/>
                      <a:pt x="287116" y="197355"/>
                      <a:pt x="287116" y="213819"/>
                    </a:cubicBezTo>
                    <a:cubicBezTo>
                      <a:pt x="287116" y="220883"/>
                      <a:pt x="289587" y="227378"/>
                      <a:pt x="293704" y="232497"/>
                    </a:cubicBezTo>
                    <a:lnTo>
                      <a:pt x="288282" y="237518"/>
                    </a:lnTo>
                    <a:cubicBezTo>
                      <a:pt x="279184" y="245941"/>
                      <a:pt x="273966" y="257882"/>
                      <a:pt x="273966" y="270281"/>
                    </a:cubicBezTo>
                    <a:lnTo>
                      <a:pt x="273966" y="277838"/>
                    </a:lnTo>
                    <a:lnTo>
                      <a:pt x="264694" y="277838"/>
                    </a:lnTo>
                    <a:lnTo>
                      <a:pt x="264694" y="168846"/>
                    </a:lnTo>
                    <a:lnTo>
                      <a:pt x="373039" y="168846"/>
                    </a:lnTo>
                    <a:lnTo>
                      <a:pt x="373039" y="277838"/>
                    </a:lnTo>
                    <a:close/>
                    <a:moveTo>
                      <a:pt x="289816" y="277838"/>
                    </a:moveTo>
                    <a:lnTo>
                      <a:pt x="289816" y="270281"/>
                    </a:lnTo>
                    <a:cubicBezTo>
                      <a:pt x="289816" y="262285"/>
                      <a:pt x="293182" y="254582"/>
                      <a:pt x="299050" y="249149"/>
                    </a:cubicBezTo>
                    <a:lnTo>
                      <a:pt x="306866" y="241914"/>
                    </a:lnTo>
                    <a:cubicBezTo>
                      <a:pt x="310026" y="243054"/>
                      <a:pt x="313429" y="243680"/>
                      <a:pt x="316977" y="243680"/>
                    </a:cubicBezTo>
                    <a:cubicBezTo>
                      <a:pt x="320524" y="243680"/>
                      <a:pt x="323928" y="243055"/>
                      <a:pt x="327088" y="241914"/>
                    </a:cubicBezTo>
                    <a:lnTo>
                      <a:pt x="334904" y="249149"/>
                    </a:lnTo>
                    <a:cubicBezTo>
                      <a:pt x="340772" y="254582"/>
                      <a:pt x="344137" y="262285"/>
                      <a:pt x="344137" y="270281"/>
                    </a:cubicBezTo>
                    <a:lnTo>
                      <a:pt x="344137" y="277838"/>
                    </a:lnTo>
                    <a:close/>
                    <a:moveTo>
                      <a:pt x="316976" y="227828"/>
                    </a:moveTo>
                    <a:cubicBezTo>
                      <a:pt x="309252" y="227828"/>
                      <a:pt x="302967" y="221544"/>
                      <a:pt x="302967" y="213820"/>
                    </a:cubicBezTo>
                    <a:cubicBezTo>
                      <a:pt x="302967" y="206096"/>
                      <a:pt x="309252" y="199813"/>
                      <a:pt x="316976" y="199813"/>
                    </a:cubicBezTo>
                    <a:cubicBezTo>
                      <a:pt x="324700" y="199813"/>
                      <a:pt x="330983" y="206096"/>
                      <a:pt x="330983" y="213820"/>
                    </a:cubicBezTo>
                    <a:cubicBezTo>
                      <a:pt x="330983" y="221544"/>
                      <a:pt x="324700" y="227828"/>
                      <a:pt x="316976" y="227828"/>
                    </a:cubicBezTo>
                    <a:close/>
                    <a:moveTo>
                      <a:pt x="248842" y="277838"/>
                    </a:moveTo>
                    <a:lnTo>
                      <a:pt x="140497" y="277838"/>
                    </a:lnTo>
                    <a:lnTo>
                      <a:pt x="140497" y="168846"/>
                    </a:lnTo>
                    <a:lnTo>
                      <a:pt x="248842" y="168846"/>
                    </a:lnTo>
                    <a:close/>
                    <a:moveTo>
                      <a:pt x="124646" y="277838"/>
                    </a:moveTo>
                    <a:lnTo>
                      <a:pt x="15850" y="277838"/>
                    </a:lnTo>
                    <a:lnTo>
                      <a:pt x="15850" y="168846"/>
                    </a:lnTo>
                    <a:lnTo>
                      <a:pt x="124646" y="168846"/>
                    </a:lnTo>
                    <a:close/>
                    <a:moveTo>
                      <a:pt x="264693" y="293689"/>
                    </a:moveTo>
                    <a:lnTo>
                      <a:pt x="373038" y="293689"/>
                    </a:lnTo>
                    <a:lnTo>
                      <a:pt x="373038" y="402682"/>
                    </a:lnTo>
                    <a:lnTo>
                      <a:pt x="264693" y="402682"/>
                    </a:lnTo>
                    <a:close/>
                    <a:moveTo>
                      <a:pt x="441232" y="234774"/>
                    </a:moveTo>
                    <a:lnTo>
                      <a:pt x="485931" y="277838"/>
                    </a:lnTo>
                    <a:lnTo>
                      <a:pt x="396532" y="277838"/>
                    </a:lnTo>
                    <a:close/>
                    <a:moveTo>
                      <a:pt x="314849" y="24575"/>
                    </a:moveTo>
                    <a:cubicBezTo>
                      <a:pt x="314849" y="19764"/>
                      <a:pt x="318762" y="15851"/>
                      <a:pt x="323571" y="15851"/>
                    </a:cubicBezTo>
                    <a:cubicBezTo>
                      <a:pt x="328381" y="15851"/>
                      <a:pt x="332294" y="19764"/>
                      <a:pt x="332294" y="24575"/>
                    </a:cubicBezTo>
                    <a:lnTo>
                      <a:pt x="332294" y="94688"/>
                    </a:lnTo>
                    <a:cubicBezTo>
                      <a:pt x="332294" y="99498"/>
                      <a:pt x="328381" y="103412"/>
                      <a:pt x="323571" y="103412"/>
                    </a:cubicBezTo>
                    <a:cubicBezTo>
                      <a:pt x="318762" y="103412"/>
                      <a:pt x="314849" y="99498"/>
                      <a:pt x="314849" y="94688"/>
                    </a:cubicBezTo>
                    <a:close/>
                    <a:moveTo>
                      <a:pt x="248572" y="24575"/>
                    </a:moveTo>
                    <a:cubicBezTo>
                      <a:pt x="248572" y="19764"/>
                      <a:pt x="252485" y="15851"/>
                      <a:pt x="257296" y="15851"/>
                    </a:cubicBezTo>
                    <a:cubicBezTo>
                      <a:pt x="262106" y="15851"/>
                      <a:pt x="266019" y="19764"/>
                      <a:pt x="266019" y="24575"/>
                    </a:cubicBezTo>
                    <a:lnTo>
                      <a:pt x="266019" y="94688"/>
                    </a:lnTo>
                    <a:cubicBezTo>
                      <a:pt x="266019" y="99498"/>
                      <a:pt x="262106" y="103412"/>
                      <a:pt x="257296" y="103412"/>
                    </a:cubicBezTo>
                    <a:cubicBezTo>
                      <a:pt x="252485" y="103412"/>
                      <a:pt x="248572" y="99498"/>
                      <a:pt x="248572" y="94688"/>
                    </a:cubicBezTo>
                    <a:close/>
                    <a:moveTo>
                      <a:pt x="182296" y="24575"/>
                    </a:moveTo>
                    <a:cubicBezTo>
                      <a:pt x="182296" y="19764"/>
                      <a:pt x="186209" y="15851"/>
                      <a:pt x="191019" y="15851"/>
                    </a:cubicBezTo>
                    <a:cubicBezTo>
                      <a:pt x="195829" y="15851"/>
                      <a:pt x="199742" y="19764"/>
                      <a:pt x="199742" y="24575"/>
                    </a:cubicBezTo>
                    <a:lnTo>
                      <a:pt x="199742" y="94688"/>
                    </a:lnTo>
                    <a:cubicBezTo>
                      <a:pt x="199742" y="99498"/>
                      <a:pt x="195829" y="103412"/>
                      <a:pt x="191019" y="103412"/>
                    </a:cubicBezTo>
                    <a:cubicBezTo>
                      <a:pt x="186209" y="103412"/>
                      <a:pt x="182296" y="99498"/>
                      <a:pt x="182296" y="94688"/>
                    </a:cubicBezTo>
                    <a:close/>
                    <a:moveTo>
                      <a:pt x="116020" y="24575"/>
                    </a:moveTo>
                    <a:cubicBezTo>
                      <a:pt x="116020" y="19764"/>
                      <a:pt x="119933" y="15851"/>
                      <a:pt x="124743" y="15851"/>
                    </a:cubicBezTo>
                    <a:cubicBezTo>
                      <a:pt x="129552" y="15851"/>
                      <a:pt x="133466" y="19764"/>
                      <a:pt x="133466" y="24575"/>
                    </a:cubicBezTo>
                    <a:lnTo>
                      <a:pt x="133466" y="94688"/>
                    </a:lnTo>
                    <a:cubicBezTo>
                      <a:pt x="133466" y="99498"/>
                      <a:pt x="129552" y="103412"/>
                      <a:pt x="124743" y="103412"/>
                    </a:cubicBezTo>
                    <a:cubicBezTo>
                      <a:pt x="119933" y="103412"/>
                      <a:pt x="116020" y="99498"/>
                      <a:pt x="116020" y="94688"/>
                    </a:cubicBezTo>
                    <a:close/>
                    <a:moveTo>
                      <a:pt x="34817" y="84373"/>
                    </a:moveTo>
                    <a:lnTo>
                      <a:pt x="100169" y="84373"/>
                    </a:lnTo>
                    <a:lnTo>
                      <a:pt x="100169" y="94688"/>
                    </a:lnTo>
                    <a:cubicBezTo>
                      <a:pt x="100169" y="108239"/>
                      <a:pt x="111194" y="119263"/>
                      <a:pt x="124744" y="119263"/>
                    </a:cubicBezTo>
                    <a:cubicBezTo>
                      <a:pt x="138295" y="119263"/>
                      <a:pt x="149318" y="108239"/>
                      <a:pt x="149318" y="94688"/>
                    </a:cubicBezTo>
                    <a:lnTo>
                      <a:pt x="149318" y="84373"/>
                    </a:lnTo>
                    <a:lnTo>
                      <a:pt x="166446" y="84373"/>
                    </a:lnTo>
                    <a:lnTo>
                      <a:pt x="166446" y="94688"/>
                    </a:lnTo>
                    <a:cubicBezTo>
                      <a:pt x="166446" y="108239"/>
                      <a:pt x="177470" y="119263"/>
                      <a:pt x="191021" y="119263"/>
                    </a:cubicBezTo>
                    <a:cubicBezTo>
                      <a:pt x="204571" y="119263"/>
                      <a:pt x="215594" y="108239"/>
                      <a:pt x="215594" y="94688"/>
                    </a:cubicBezTo>
                    <a:lnTo>
                      <a:pt x="215594" y="84373"/>
                    </a:lnTo>
                    <a:lnTo>
                      <a:pt x="232722" y="84373"/>
                    </a:lnTo>
                    <a:lnTo>
                      <a:pt x="232722" y="94688"/>
                    </a:lnTo>
                    <a:cubicBezTo>
                      <a:pt x="232722" y="108239"/>
                      <a:pt x="243746" y="119263"/>
                      <a:pt x="257297" y="119263"/>
                    </a:cubicBezTo>
                    <a:cubicBezTo>
                      <a:pt x="270848" y="119263"/>
                      <a:pt x="281872" y="108239"/>
                      <a:pt x="281872" y="94688"/>
                    </a:cubicBezTo>
                    <a:lnTo>
                      <a:pt x="281872" y="84373"/>
                    </a:lnTo>
                    <a:lnTo>
                      <a:pt x="298999" y="84373"/>
                    </a:lnTo>
                    <a:lnTo>
                      <a:pt x="298999" y="94688"/>
                    </a:lnTo>
                    <a:cubicBezTo>
                      <a:pt x="298999" y="108239"/>
                      <a:pt x="310023" y="119263"/>
                      <a:pt x="323573" y="119263"/>
                    </a:cubicBezTo>
                    <a:cubicBezTo>
                      <a:pt x="337123" y="119263"/>
                      <a:pt x="348148" y="108239"/>
                      <a:pt x="348148" y="94688"/>
                    </a:cubicBezTo>
                    <a:lnTo>
                      <a:pt x="348148" y="84373"/>
                    </a:lnTo>
                    <a:lnTo>
                      <a:pt x="365276" y="84373"/>
                    </a:lnTo>
                    <a:lnTo>
                      <a:pt x="365276" y="94688"/>
                    </a:lnTo>
                    <a:cubicBezTo>
                      <a:pt x="365276" y="108239"/>
                      <a:pt x="376300" y="119263"/>
                      <a:pt x="389849" y="119263"/>
                    </a:cubicBezTo>
                    <a:cubicBezTo>
                      <a:pt x="403399" y="119263"/>
                      <a:pt x="414424" y="108239"/>
                      <a:pt x="414424" y="94688"/>
                    </a:cubicBezTo>
                    <a:lnTo>
                      <a:pt x="414424" y="84373"/>
                    </a:lnTo>
                    <a:lnTo>
                      <a:pt x="478720" y="84373"/>
                    </a:lnTo>
                    <a:cubicBezTo>
                      <a:pt x="489178" y="84373"/>
                      <a:pt x="497686" y="92881"/>
                      <a:pt x="497686" y="103339"/>
                    </a:cubicBezTo>
                    <a:lnTo>
                      <a:pt x="497686" y="152994"/>
                    </a:lnTo>
                    <a:lnTo>
                      <a:pt x="15850" y="152994"/>
                    </a:lnTo>
                    <a:lnTo>
                      <a:pt x="15850" y="103339"/>
                    </a:lnTo>
                    <a:cubicBezTo>
                      <a:pt x="15850" y="92881"/>
                      <a:pt x="24359" y="84373"/>
                      <a:pt x="34817" y="84373"/>
                    </a:cubicBezTo>
                    <a:close/>
                    <a:moveTo>
                      <a:pt x="15850" y="504783"/>
                    </a:moveTo>
                    <a:lnTo>
                      <a:pt x="15850" y="418533"/>
                    </a:lnTo>
                    <a:lnTo>
                      <a:pt x="124646" y="418533"/>
                    </a:lnTo>
                    <a:lnTo>
                      <a:pt x="124646" y="523748"/>
                    </a:lnTo>
                    <a:lnTo>
                      <a:pt x="34817" y="523748"/>
                    </a:lnTo>
                    <a:cubicBezTo>
                      <a:pt x="24359" y="523749"/>
                      <a:pt x="15850" y="515240"/>
                      <a:pt x="15850" y="504783"/>
                    </a:cubicBezTo>
                    <a:close/>
                    <a:moveTo>
                      <a:pt x="373038" y="523749"/>
                    </a:moveTo>
                    <a:lnTo>
                      <a:pt x="264693" y="523749"/>
                    </a:lnTo>
                    <a:lnTo>
                      <a:pt x="264693" y="418534"/>
                    </a:lnTo>
                    <a:lnTo>
                      <a:pt x="373038" y="418534"/>
                    </a:lnTo>
                    <a:close/>
                    <a:moveTo>
                      <a:pt x="388889" y="402682"/>
                    </a:moveTo>
                    <a:lnTo>
                      <a:pt x="388889" y="293689"/>
                    </a:lnTo>
                    <a:lnTo>
                      <a:pt x="497685" y="293689"/>
                    </a:lnTo>
                    <a:lnTo>
                      <a:pt x="497685" y="402682"/>
                    </a:lnTo>
                    <a:close/>
                  </a:path>
                </a:pathLst>
              </a:custGeom>
              <a:gradFill>
                <a:gsLst>
                  <a:gs pos="0">
                    <a:schemeClr val="accent1"/>
                  </a:gs>
                  <a:gs pos="91000">
                    <a:schemeClr val="accent1">
                      <a:lumMod val="75000"/>
                      <a:alpha val="7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7" name="任意多边形: 形状 16">
                <a:extLst>
                  <a:ext uri="{FF2B5EF4-FFF2-40B4-BE49-F238E27FC236}">
                    <a16:creationId xmlns:a16="http://schemas.microsoft.com/office/drawing/2014/main" id="{F9D118E8-C1CF-0F8E-219C-F434282EA9D4}"/>
                  </a:ext>
                </a:extLst>
              </p:cNvPr>
              <p:cNvSpPr/>
              <p:nvPr/>
            </p:nvSpPr>
            <p:spPr>
              <a:xfrm>
                <a:off x="6620711" y="3147695"/>
                <a:ext cx="89800" cy="86020"/>
              </a:xfrm>
              <a:custGeom>
                <a:avLst/>
                <a:gdLst>
                  <a:gd name="connsiteX0" fmla="*/ 43011 w 89800"/>
                  <a:gd name="connsiteY0" fmla="*/ 86021 h 86020"/>
                  <a:gd name="connsiteX1" fmla="*/ 86022 w 89800"/>
                  <a:gd name="connsiteY1" fmla="*/ 43010 h 86020"/>
                  <a:gd name="connsiteX2" fmla="*/ 79972 w 89800"/>
                  <a:gd name="connsiteY2" fmla="*/ 21047 h 86020"/>
                  <a:gd name="connsiteX3" fmla="*/ 87483 w 89800"/>
                  <a:gd name="connsiteY3" fmla="*/ 13525 h 86020"/>
                  <a:gd name="connsiteX4" fmla="*/ 87475 w 89800"/>
                  <a:gd name="connsiteY4" fmla="*/ 2317 h 86020"/>
                  <a:gd name="connsiteX5" fmla="*/ 76267 w 89800"/>
                  <a:gd name="connsiteY5" fmla="*/ 2326 h 86020"/>
                  <a:gd name="connsiteX6" fmla="*/ 69467 w 89800"/>
                  <a:gd name="connsiteY6" fmla="*/ 9136 h 86020"/>
                  <a:gd name="connsiteX7" fmla="*/ 43011 w 89800"/>
                  <a:gd name="connsiteY7" fmla="*/ 0 h 86020"/>
                  <a:gd name="connsiteX8" fmla="*/ 0 w 89800"/>
                  <a:gd name="connsiteY8" fmla="*/ 43011 h 86020"/>
                  <a:gd name="connsiteX9" fmla="*/ 43011 w 89800"/>
                  <a:gd name="connsiteY9" fmla="*/ 86021 h 86020"/>
                  <a:gd name="connsiteX10" fmla="*/ 43011 w 89800"/>
                  <a:gd name="connsiteY10" fmla="*/ 15851 h 86020"/>
                  <a:gd name="connsiteX11" fmla="*/ 58147 w 89800"/>
                  <a:gd name="connsiteY11" fmla="*/ 20471 h 86020"/>
                  <a:gd name="connsiteX12" fmla="*/ 41972 w 89800"/>
                  <a:gd name="connsiteY12" fmla="*/ 36668 h 86020"/>
                  <a:gd name="connsiteX13" fmla="*/ 40970 w 89800"/>
                  <a:gd name="connsiteY13" fmla="*/ 35592 h 86020"/>
                  <a:gd name="connsiteX14" fmla="*/ 29769 w 89800"/>
                  <a:gd name="connsiteY14" fmla="*/ 35193 h 86020"/>
                  <a:gd name="connsiteX15" fmla="*/ 29369 w 89800"/>
                  <a:gd name="connsiteY15" fmla="*/ 46395 h 86020"/>
                  <a:gd name="connsiteX16" fmla="*/ 35972 w 89800"/>
                  <a:gd name="connsiteY16" fmla="*/ 53485 h 86020"/>
                  <a:gd name="connsiteX17" fmla="*/ 41634 w 89800"/>
                  <a:gd name="connsiteY17" fmla="*/ 56009 h 86020"/>
                  <a:gd name="connsiteX18" fmla="*/ 41772 w 89800"/>
                  <a:gd name="connsiteY18" fmla="*/ 56010 h 86020"/>
                  <a:gd name="connsiteX19" fmla="*/ 47381 w 89800"/>
                  <a:gd name="connsiteY19" fmla="*/ 53684 h 86020"/>
                  <a:gd name="connsiteX20" fmla="*/ 68189 w 89800"/>
                  <a:gd name="connsiteY20" fmla="*/ 32846 h 86020"/>
                  <a:gd name="connsiteX21" fmla="*/ 70169 w 89800"/>
                  <a:gd name="connsiteY21" fmla="*/ 43010 h 86020"/>
                  <a:gd name="connsiteX22" fmla="*/ 43010 w 89800"/>
                  <a:gd name="connsiteY22" fmla="*/ 70169 h 86020"/>
                  <a:gd name="connsiteX23" fmla="*/ 15850 w 89800"/>
                  <a:gd name="connsiteY23" fmla="*/ 43010 h 86020"/>
                  <a:gd name="connsiteX24" fmla="*/ 43011 w 89800"/>
                  <a:gd name="connsiteY24" fmla="*/ 15851 h 86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9800" h="86020">
                    <a:moveTo>
                      <a:pt x="43011" y="86021"/>
                    </a:moveTo>
                    <a:cubicBezTo>
                      <a:pt x="66728" y="86021"/>
                      <a:pt x="86022" y="66726"/>
                      <a:pt x="86022" y="43010"/>
                    </a:cubicBezTo>
                    <a:cubicBezTo>
                      <a:pt x="86022" y="34990"/>
                      <a:pt x="83809" y="27480"/>
                      <a:pt x="79972" y="21047"/>
                    </a:cubicBezTo>
                    <a:lnTo>
                      <a:pt x="87483" y="13525"/>
                    </a:lnTo>
                    <a:cubicBezTo>
                      <a:pt x="90576" y="10428"/>
                      <a:pt x="90572" y="5410"/>
                      <a:pt x="87475" y="2317"/>
                    </a:cubicBezTo>
                    <a:cubicBezTo>
                      <a:pt x="84378" y="-775"/>
                      <a:pt x="79360" y="-772"/>
                      <a:pt x="76267" y="2326"/>
                    </a:cubicBezTo>
                    <a:lnTo>
                      <a:pt x="69467" y="9136"/>
                    </a:lnTo>
                    <a:cubicBezTo>
                      <a:pt x="62164" y="3420"/>
                      <a:pt x="52982" y="0"/>
                      <a:pt x="43011" y="0"/>
                    </a:cubicBezTo>
                    <a:cubicBezTo>
                      <a:pt x="19295" y="0"/>
                      <a:pt x="0" y="19294"/>
                      <a:pt x="0" y="43011"/>
                    </a:cubicBezTo>
                    <a:cubicBezTo>
                      <a:pt x="0" y="66726"/>
                      <a:pt x="19294" y="86021"/>
                      <a:pt x="43011" y="86021"/>
                    </a:cubicBezTo>
                    <a:close/>
                    <a:moveTo>
                      <a:pt x="43011" y="15851"/>
                    </a:moveTo>
                    <a:cubicBezTo>
                      <a:pt x="48611" y="15851"/>
                      <a:pt x="53819" y="17556"/>
                      <a:pt x="58147" y="20471"/>
                    </a:cubicBezTo>
                    <a:lnTo>
                      <a:pt x="41972" y="36668"/>
                    </a:lnTo>
                    <a:lnTo>
                      <a:pt x="40970" y="35592"/>
                    </a:lnTo>
                    <a:cubicBezTo>
                      <a:pt x="37987" y="32388"/>
                      <a:pt x="32972" y="32210"/>
                      <a:pt x="29769" y="35193"/>
                    </a:cubicBezTo>
                    <a:cubicBezTo>
                      <a:pt x="26566" y="38176"/>
                      <a:pt x="26386" y="43190"/>
                      <a:pt x="29369" y="46395"/>
                    </a:cubicBezTo>
                    <a:lnTo>
                      <a:pt x="35972" y="53485"/>
                    </a:lnTo>
                    <a:cubicBezTo>
                      <a:pt x="37439" y="55060"/>
                      <a:pt x="39482" y="55972"/>
                      <a:pt x="41634" y="56009"/>
                    </a:cubicBezTo>
                    <a:cubicBezTo>
                      <a:pt x="41679" y="56009"/>
                      <a:pt x="41726" y="56010"/>
                      <a:pt x="41772" y="56010"/>
                    </a:cubicBezTo>
                    <a:cubicBezTo>
                      <a:pt x="43874" y="56010"/>
                      <a:pt x="45893" y="55174"/>
                      <a:pt x="47381" y="53684"/>
                    </a:cubicBezTo>
                    <a:lnTo>
                      <a:pt x="68189" y="32846"/>
                    </a:lnTo>
                    <a:cubicBezTo>
                      <a:pt x="69462" y="35988"/>
                      <a:pt x="70169" y="39417"/>
                      <a:pt x="70169" y="43010"/>
                    </a:cubicBezTo>
                    <a:cubicBezTo>
                      <a:pt x="70169" y="57986"/>
                      <a:pt x="57986" y="70169"/>
                      <a:pt x="43010" y="70169"/>
                    </a:cubicBezTo>
                    <a:cubicBezTo>
                      <a:pt x="28035" y="70169"/>
                      <a:pt x="15850" y="57986"/>
                      <a:pt x="15850" y="43010"/>
                    </a:cubicBezTo>
                    <a:cubicBezTo>
                      <a:pt x="15851" y="28035"/>
                      <a:pt x="28035" y="15851"/>
                      <a:pt x="43011" y="15851"/>
                    </a:cubicBezTo>
                    <a:close/>
                  </a:path>
                </a:pathLst>
              </a:custGeom>
              <a:gradFill>
                <a:gsLst>
                  <a:gs pos="0">
                    <a:schemeClr val="accent1"/>
                  </a:gs>
                  <a:gs pos="91000">
                    <a:schemeClr val="accent1">
                      <a:lumMod val="75000"/>
                      <a:alpha val="7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8" name="任意多边形: 形状 17">
                <a:extLst>
                  <a:ext uri="{FF2B5EF4-FFF2-40B4-BE49-F238E27FC236}">
                    <a16:creationId xmlns:a16="http://schemas.microsoft.com/office/drawing/2014/main" id="{DB9E868C-F507-14D2-FCE7-239BA0E40BD7}"/>
                  </a:ext>
                </a:extLst>
              </p:cNvPr>
              <p:cNvSpPr/>
              <p:nvPr/>
            </p:nvSpPr>
            <p:spPr>
              <a:xfrm>
                <a:off x="6868998" y="3275556"/>
                <a:ext cx="89800" cy="86021"/>
              </a:xfrm>
              <a:custGeom>
                <a:avLst/>
                <a:gdLst>
                  <a:gd name="connsiteX0" fmla="*/ 87475 w 89800"/>
                  <a:gd name="connsiteY0" fmla="*/ 2317 h 86021"/>
                  <a:gd name="connsiteX1" fmla="*/ 76267 w 89800"/>
                  <a:gd name="connsiteY1" fmla="*/ 2326 h 86021"/>
                  <a:gd name="connsiteX2" fmla="*/ 69467 w 89800"/>
                  <a:gd name="connsiteY2" fmla="*/ 9136 h 86021"/>
                  <a:gd name="connsiteX3" fmla="*/ 43011 w 89800"/>
                  <a:gd name="connsiteY3" fmla="*/ 0 h 86021"/>
                  <a:gd name="connsiteX4" fmla="*/ 0 w 89800"/>
                  <a:gd name="connsiteY4" fmla="*/ 43011 h 86021"/>
                  <a:gd name="connsiteX5" fmla="*/ 43011 w 89800"/>
                  <a:gd name="connsiteY5" fmla="*/ 86022 h 86021"/>
                  <a:gd name="connsiteX6" fmla="*/ 86022 w 89800"/>
                  <a:gd name="connsiteY6" fmla="*/ 43011 h 86021"/>
                  <a:gd name="connsiteX7" fmla="*/ 79972 w 89800"/>
                  <a:gd name="connsiteY7" fmla="*/ 21047 h 86021"/>
                  <a:gd name="connsiteX8" fmla="*/ 87483 w 89800"/>
                  <a:gd name="connsiteY8" fmla="*/ 13525 h 86021"/>
                  <a:gd name="connsiteX9" fmla="*/ 87475 w 89800"/>
                  <a:gd name="connsiteY9" fmla="*/ 2317 h 86021"/>
                  <a:gd name="connsiteX10" fmla="*/ 70170 w 89800"/>
                  <a:gd name="connsiteY10" fmla="*/ 43011 h 86021"/>
                  <a:gd name="connsiteX11" fmla="*/ 43011 w 89800"/>
                  <a:gd name="connsiteY11" fmla="*/ 70170 h 86021"/>
                  <a:gd name="connsiteX12" fmla="*/ 15851 w 89800"/>
                  <a:gd name="connsiteY12" fmla="*/ 43011 h 86021"/>
                  <a:gd name="connsiteX13" fmla="*/ 43011 w 89800"/>
                  <a:gd name="connsiteY13" fmla="*/ 15851 h 86021"/>
                  <a:gd name="connsiteX14" fmla="*/ 58147 w 89800"/>
                  <a:gd name="connsiteY14" fmla="*/ 20471 h 86021"/>
                  <a:gd name="connsiteX15" fmla="*/ 41972 w 89800"/>
                  <a:gd name="connsiteY15" fmla="*/ 36669 h 86021"/>
                  <a:gd name="connsiteX16" fmla="*/ 40971 w 89800"/>
                  <a:gd name="connsiteY16" fmla="*/ 35593 h 86021"/>
                  <a:gd name="connsiteX17" fmla="*/ 29770 w 89800"/>
                  <a:gd name="connsiteY17" fmla="*/ 35194 h 86021"/>
                  <a:gd name="connsiteX18" fmla="*/ 29369 w 89800"/>
                  <a:gd name="connsiteY18" fmla="*/ 46396 h 86021"/>
                  <a:gd name="connsiteX19" fmla="*/ 35972 w 89800"/>
                  <a:gd name="connsiteY19" fmla="*/ 53486 h 86021"/>
                  <a:gd name="connsiteX20" fmla="*/ 41634 w 89800"/>
                  <a:gd name="connsiteY20" fmla="*/ 56011 h 86021"/>
                  <a:gd name="connsiteX21" fmla="*/ 41772 w 89800"/>
                  <a:gd name="connsiteY21" fmla="*/ 56012 h 86021"/>
                  <a:gd name="connsiteX22" fmla="*/ 47381 w 89800"/>
                  <a:gd name="connsiteY22" fmla="*/ 53686 h 86021"/>
                  <a:gd name="connsiteX23" fmla="*/ 68189 w 89800"/>
                  <a:gd name="connsiteY23" fmla="*/ 32848 h 86021"/>
                  <a:gd name="connsiteX24" fmla="*/ 70170 w 89800"/>
                  <a:gd name="connsiteY24" fmla="*/ 43011 h 86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89800" h="86021">
                    <a:moveTo>
                      <a:pt x="87475" y="2317"/>
                    </a:moveTo>
                    <a:cubicBezTo>
                      <a:pt x="84378" y="-775"/>
                      <a:pt x="79360" y="-771"/>
                      <a:pt x="76267" y="2326"/>
                    </a:cubicBezTo>
                    <a:lnTo>
                      <a:pt x="69467" y="9136"/>
                    </a:lnTo>
                    <a:cubicBezTo>
                      <a:pt x="62164" y="3420"/>
                      <a:pt x="52982" y="0"/>
                      <a:pt x="43011" y="0"/>
                    </a:cubicBezTo>
                    <a:cubicBezTo>
                      <a:pt x="19294" y="0"/>
                      <a:pt x="0" y="19294"/>
                      <a:pt x="0" y="43011"/>
                    </a:cubicBezTo>
                    <a:cubicBezTo>
                      <a:pt x="0" y="66726"/>
                      <a:pt x="19294" y="86022"/>
                      <a:pt x="43011" y="86022"/>
                    </a:cubicBezTo>
                    <a:cubicBezTo>
                      <a:pt x="66728" y="86022"/>
                      <a:pt x="86022" y="66727"/>
                      <a:pt x="86022" y="43011"/>
                    </a:cubicBezTo>
                    <a:cubicBezTo>
                      <a:pt x="86022" y="34991"/>
                      <a:pt x="83809" y="27481"/>
                      <a:pt x="79972" y="21047"/>
                    </a:cubicBezTo>
                    <a:lnTo>
                      <a:pt x="87483" y="13525"/>
                    </a:lnTo>
                    <a:cubicBezTo>
                      <a:pt x="90576" y="10428"/>
                      <a:pt x="90572" y="5409"/>
                      <a:pt x="87475" y="2317"/>
                    </a:cubicBezTo>
                    <a:close/>
                    <a:moveTo>
                      <a:pt x="70170" y="43011"/>
                    </a:moveTo>
                    <a:cubicBezTo>
                      <a:pt x="70170" y="57986"/>
                      <a:pt x="57987" y="70170"/>
                      <a:pt x="43011" y="70170"/>
                    </a:cubicBezTo>
                    <a:cubicBezTo>
                      <a:pt x="28035" y="70170"/>
                      <a:pt x="15851" y="57987"/>
                      <a:pt x="15851" y="43011"/>
                    </a:cubicBezTo>
                    <a:cubicBezTo>
                      <a:pt x="15851" y="28035"/>
                      <a:pt x="28035" y="15851"/>
                      <a:pt x="43011" y="15851"/>
                    </a:cubicBezTo>
                    <a:cubicBezTo>
                      <a:pt x="48611" y="15851"/>
                      <a:pt x="53819" y="17556"/>
                      <a:pt x="58147" y="20471"/>
                    </a:cubicBezTo>
                    <a:lnTo>
                      <a:pt x="41972" y="36669"/>
                    </a:lnTo>
                    <a:lnTo>
                      <a:pt x="40971" y="35593"/>
                    </a:lnTo>
                    <a:cubicBezTo>
                      <a:pt x="37988" y="32389"/>
                      <a:pt x="32973" y="32211"/>
                      <a:pt x="29770" y="35194"/>
                    </a:cubicBezTo>
                    <a:cubicBezTo>
                      <a:pt x="26566" y="38177"/>
                      <a:pt x="26387" y="43192"/>
                      <a:pt x="29369" y="46396"/>
                    </a:cubicBezTo>
                    <a:lnTo>
                      <a:pt x="35972" y="53486"/>
                    </a:lnTo>
                    <a:cubicBezTo>
                      <a:pt x="37439" y="55062"/>
                      <a:pt x="39482" y="55973"/>
                      <a:pt x="41634" y="56011"/>
                    </a:cubicBezTo>
                    <a:cubicBezTo>
                      <a:pt x="41680" y="56011"/>
                      <a:pt x="41727" y="56012"/>
                      <a:pt x="41772" y="56012"/>
                    </a:cubicBezTo>
                    <a:cubicBezTo>
                      <a:pt x="43874" y="56012"/>
                      <a:pt x="45893" y="55176"/>
                      <a:pt x="47381" y="53686"/>
                    </a:cubicBezTo>
                    <a:lnTo>
                      <a:pt x="68189" y="32848"/>
                    </a:lnTo>
                    <a:cubicBezTo>
                      <a:pt x="69462" y="35988"/>
                      <a:pt x="70170" y="39417"/>
                      <a:pt x="70170" y="43011"/>
                    </a:cubicBezTo>
                    <a:close/>
                  </a:path>
                </a:pathLst>
              </a:custGeom>
              <a:gradFill>
                <a:gsLst>
                  <a:gs pos="0">
                    <a:schemeClr val="accent1"/>
                  </a:gs>
                  <a:gs pos="91000">
                    <a:schemeClr val="accent1">
                      <a:lumMod val="75000"/>
                      <a:alpha val="7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43" name="文本框 42">
              <a:extLst>
                <a:ext uri="{FF2B5EF4-FFF2-40B4-BE49-F238E27FC236}">
                  <a16:creationId xmlns:a16="http://schemas.microsoft.com/office/drawing/2014/main" id="{72D491C2-C456-0D1E-01A7-4C0AD78CAB42}"/>
                </a:ext>
              </a:extLst>
            </p:cNvPr>
            <p:cNvSpPr txBox="1"/>
            <p:nvPr/>
          </p:nvSpPr>
          <p:spPr>
            <a:xfrm>
              <a:off x="5119276" y="2809905"/>
              <a:ext cx="1025922" cy="246221"/>
            </a:xfrm>
            <a:prstGeom prst="rect">
              <a:avLst/>
            </a:prstGeom>
            <a:noFill/>
          </p:spPr>
          <p:txBody>
            <a:bodyPr wrap="none" lIns="0" tIns="0" rIns="0" bIns="0" rtlCol="0">
              <a:spAutoFit/>
            </a:bodyPr>
            <a:lstStyle/>
            <a:p>
              <a:pPr algn="ctr"/>
              <a:r>
                <a:rPr lang="zh-CN" altLang="en-US" sz="1600" b="1" dirty="0">
                  <a:solidFill>
                    <a:schemeClr val="accent1"/>
                  </a:solidFill>
                  <a:latin typeface="+mj-ea"/>
                  <a:ea typeface="+mj-ea"/>
                </a:rPr>
                <a:t>请输入内容</a:t>
              </a:r>
            </a:p>
          </p:txBody>
        </p:sp>
      </p:grpSp>
      <p:grpSp>
        <p:nvGrpSpPr>
          <p:cNvPr id="47" name="组合 46">
            <a:extLst>
              <a:ext uri="{FF2B5EF4-FFF2-40B4-BE49-F238E27FC236}">
                <a16:creationId xmlns:a16="http://schemas.microsoft.com/office/drawing/2014/main" id="{657A80CC-DB12-603F-0E2B-F61F505E720F}"/>
              </a:ext>
            </a:extLst>
          </p:cNvPr>
          <p:cNvGrpSpPr/>
          <p:nvPr/>
        </p:nvGrpSpPr>
        <p:grpSpPr>
          <a:xfrm>
            <a:off x="7645291" y="2385180"/>
            <a:ext cx="1025922" cy="912098"/>
            <a:chOff x="7645291" y="2144028"/>
            <a:chExt cx="1025922" cy="912098"/>
          </a:xfrm>
        </p:grpSpPr>
        <p:grpSp>
          <p:nvGrpSpPr>
            <p:cNvPr id="19" name="图形 12">
              <a:extLst>
                <a:ext uri="{FF2B5EF4-FFF2-40B4-BE49-F238E27FC236}">
                  <a16:creationId xmlns:a16="http://schemas.microsoft.com/office/drawing/2014/main" id="{6ABDFCE3-E7C7-D89D-5F38-9F20BD9661FC}"/>
                </a:ext>
              </a:extLst>
            </p:cNvPr>
            <p:cNvGrpSpPr/>
            <p:nvPr/>
          </p:nvGrpSpPr>
          <p:grpSpPr>
            <a:xfrm>
              <a:off x="7913536" y="2144028"/>
              <a:ext cx="489432" cy="540292"/>
              <a:chOff x="8875429" y="2969325"/>
              <a:chExt cx="489432" cy="540292"/>
            </a:xfrm>
            <a:solidFill>
              <a:srgbClr val="000000"/>
            </a:solidFill>
          </p:grpSpPr>
          <p:sp>
            <p:nvSpPr>
              <p:cNvPr id="20" name="任意多边形: 形状 19">
                <a:extLst>
                  <a:ext uri="{FF2B5EF4-FFF2-40B4-BE49-F238E27FC236}">
                    <a16:creationId xmlns:a16="http://schemas.microsoft.com/office/drawing/2014/main" id="{1FB48921-5B13-479E-D8CD-887A3DBCB33C}"/>
                  </a:ext>
                </a:extLst>
              </p:cNvPr>
              <p:cNvSpPr/>
              <p:nvPr/>
            </p:nvSpPr>
            <p:spPr>
              <a:xfrm>
                <a:off x="8875429" y="3146632"/>
                <a:ext cx="489432" cy="362985"/>
              </a:xfrm>
              <a:custGeom>
                <a:avLst/>
                <a:gdLst>
                  <a:gd name="connsiteX0" fmla="*/ 471640 w 489432"/>
                  <a:gd name="connsiteY0" fmla="*/ 19940 h 362985"/>
                  <a:gd name="connsiteX1" fmla="*/ 439440 w 489432"/>
                  <a:gd name="connsiteY1" fmla="*/ 19940 h 362985"/>
                  <a:gd name="connsiteX2" fmla="*/ 439440 w 489432"/>
                  <a:gd name="connsiteY2" fmla="*/ 16324 h 362985"/>
                  <a:gd name="connsiteX3" fmla="*/ 423115 w 489432"/>
                  <a:gd name="connsiteY3" fmla="*/ 0 h 362985"/>
                  <a:gd name="connsiteX4" fmla="*/ 359607 w 489432"/>
                  <a:gd name="connsiteY4" fmla="*/ 0 h 362985"/>
                  <a:gd name="connsiteX5" fmla="*/ 351682 w 489432"/>
                  <a:gd name="connsiteY5" fmla="*/ 7926 h 362985"/>
                  <a:gd name="connsiteX6" fmla="*/ 359607 w 489432"/>
                  <a:gd name="connsiteY6" fmla="*/ 15851 h 362985"/>
                  <a:gd name="connsiteX7" fmla="*/ 423115 w 489432"/>
                  <a:gd name="connsiteY7" fmla="*/ 15851 h 362985"/>
                  <a:gd name="connsiteX8" fmla="*/ 423588 w 489432"/>
                  <a:gd name="connsiteY8" fmla="*/ 16324 h 362985"/>
                  <a:gd name="connsiteX9" fmla="*/ 423588 w 489432"/>
                  <a:gd name="connsiteY9" fmla="*/ 112960 h 362985"/>
                  <a:gd name="connsiteX10" fmla="*/ 431514 w 489432"/>
                  <a:gd name="connsiteY10" fmla="*/ 120886 h 362985"/>
                  <a:gd name="connsiteX11" fmla="*/ 439440 w 489432"/>
                  <a:gd name="connsiteY11" fmla="*/ 112960 h 362985"/>
                  <a:gd name="connsiteX12" fmla="*/ 439440 w 489432"/>
                  <a:gd name="connsiteY12" fmla="*/ 35791 h 362985"/>
                  <a:gd name="connsiteX13" fmla="*/ 471640 w 489432"/>
                  <a:gd name="connsiteY13" fmla="*/ 35791 h 362985"/>
                  <a:gd name="connsiteX14" fmla="*/ 473583 w 489432"/>
                  <a:gd name="connsiteY14" fmla="*/ 37734 h 362985"/>
                  <a:gd name="connsiteX15" fmla="*/ 473583 w 489432"/>
                  <a:gd name="connsiteY15" fmla="*/ 314242 h 362985"/>
                  <a:gd name="connsiteX16" fmla="*/ 440691 w 489432"/>
                  <a:gd name="connsiteY16" fmla="*/ 347134 h 362985"/>
                  <a:gd name="connsiteX17" fmla="*/ 48744 w 489432"/>
                  <a:gd name="connsiteY17" fmla="*/ 347134 h 362985"/>
                  <a:gd name="connsiteX18" fmla="*/ 15851 w 489432"/>
                  <a:gd name="connsiteY18" fmla="*/ 314242 h 362985"/>
                  <a:gd name="connsiteX19" fmla="*/ 15851 w 489432"/>
                  <a:gd name="connsiteY19" fmla="*/ 37734 h 362985"/>
                  <a:gd name="connsiteX20" fmla="*/ 17795 w 489432"/>
                  <a:gd name="connsiteY20" fmla="*/ 35791 h 362985"/>
                  <a:gd name="connsiteX21" fmla="*/ 51052 w 489432"/>
                  <a:gd name="connsiteY21" fmla="*/ 35791 h 362985"/>
                  <a:gd name="connsiteX22" fmla="*/ 51052 w 489432"/>
                  <a:gd name="connsiteY22" fmla="*/ 306862 h 362985"/>
                  <a:gd name="connsiteX23" fmla="*/ 71321 w 489432"/>
                  <a:gd name="connsiteY23" fmla="*/ 327131 h 362985"/>
                  <a:gd name="connsiteX24" fmla="*/ 419169 w 489432"/>
                  <a:gd name="connsiteY24" fmla="*/ 327131 h 362985"/>
                  <a:gd name="connsiteX25" fmla="*/ 439439 w 489432"/>
                  <a:gd name="connsiteY25" fmla="*/ 306862 h 362985"/>
                  <a:gd name="connsiteX26" fmla="*/ 439439 w 489432"/>
                  <a:gd name="connsiteY26" fmla="*/ 146765 h 362985"/>
                  <a:gd name="connsiteX27" fmla="*/ 431513 w 489432"/>
                  <a:gd name="connsiteY27" fmla="*/ 138839 h 362985"/>
                  <a:gd name="connsiteX28" fmla="*/ 423587 w 489432"/>
                  <a:gd name="connsiteY28" fmla="*/ 146765 h 362985"/>
                  <a:gd name="connsiteX29" fmla="*/ 423587 w 489432"/>
                  <a:gd name="connsiteY29" fmla="*/ 260821 h 362985"/>
                  <a:gd name="connsiteX30" fmla="*/ 295357 w 489432"/>
                  <a:gd name="connsiteY30" fmla="*/ 260821 h 362985"/>
                  <a:gd name="connsiteX31" fmla="*/ 253171 w 489432"/>
                  <a:gd name="connsiteY31" fmla="*/ 279063 h 362985"/>
                  <a:gd name="connsiteX32" fmla="*/ 253171 w 489432"/>
                  <a:gd name="connsiteY32" fmla="*/ 176542 h 362985"/>
                  <a:gd name="connsiteX33" fmla="*/ 245246 w 489432"/>
                  <a:gd name="connsiteY33" fmla="*/ 168616 h 362985"/>
                  <a:gd name="connsiteX34" fmla="*/ 237320 w 489432"/>
                  <a:gd name="connsiteY34" fmla="*/ 176542 h 362985"/>
                  <a:gd name="connsiteX35" fmla="*/ 237320 w 489432"/>
                  <a:gd name="connsiteY35" fmla="*/ 279064 h 362985"/>
                  <a:gd name="connsiteX36" fmla="*/ 195134 w 489432"/>
                  <a:gd name="connsiteY36" fmla="*/ 260822 h 362985"/>
                  <a:gd name="connsiteX37" fmla="*/ 159120 w 489432"/>
                  <a:gd name="connsiteY37" fmla="*/ 260822 h 362985"/>
                  <a:gd name="connsiteX38" fmla="*/ 151195 w 489432"/>
                  <a:gd name="connsiteY38" fmla="*/ 268748 h 362985"/>
                  <a:gd name="connsiteX39" fmla="*/ 159120 w 489432"/>
                  <a:gd name="connsiteY39" fmla="*/ 276673 h 362985"/>
                  <a:gd name="connsiteX40" fmla="*/ 195134 w 489432"/>
                  <a:gd name="connsiteY40" fmla="*/ 276673 h 362985"/>
                  <a:gd name="connsiteX41" fmla="*/ 236626 w 489432"/>
                  <a:gd name="connsiteY41" fmla="*/ 311280 h 362985"/>
                  <a:gd name="connsiteX42" fmla="*/ 71321 w 489432"/>
                  <a:gd name="connsiteY42" fmla="*/ 311280 h 362985"/>
                  <a:gd name="connsiteX43" fmla="*/ 66903 w 489432"/>
                  <a:gd name="connsiteY43" fmla="*/ 306862 h 362985"/>
                  <a:gd name="connsiteX44" fmla="*/ 66903 w 489432"/>
                  <a:gd name="connsiteY44" fmla="*/ 276673 h 362985"/>
                  <a:gd name="connsiteX45" fmla="*/ 125315 w 489432"/>
                  <a:gd name="connsiteY45" fmla="*/ 276673 h 362985"/>
                  <a:gd name="connsiteX46" fmla="*/ 133241 w 489432"/>
                  <a:gd name="connsiteY46" fmla="*/ 268748 h 362985"/>
                  <a:gd name="connsiteX47" fmla="*/ 125315 w 489432"/>
                  <a:gd name="connsiteY47" fmla="*/ 260822 h 362985"/>
                  <a:gd name="connsiteX48" fmla="*/ 66903 w 489432"/>
                  <a:gd name="connsiteY48" fmla="*/ 260822 h 362985"/>
                  <a:gd name="connsiteX49" fmla="*/ 66903 w 489432"/>
                  <a:gd name="connsiteY49" fmla="*/ 16324 h 362985"/>
                  <a:gd name="connsiteX50" fmla="*/ 67376 w 489432"/>
                  <a:gd name="connsiteY50" fmla="*/ 15851 h 362985"/>
                  <a:gd name="connsiteX51" fmla="*/ 130884 w 489432"/>
                  <a:gd name="connsiteY51" fmla="*/ 15851 h 362985"/>
                  <a:gd name="connsiteX52" fmla="*/ 138810 w 489432"/>
                  <a:gd name="connsiteY52" fmla="*/ 7926 h 362985"/>
                  <a:gd name="connsiteX53" fmla="*/ 130884 w 489432"/>
                  <a:gd name="connsiteY53" fmla="*/ 0 h 362985"/>
                  <a:gd name="connsiteX54" fmla="*/ 67376 w 489432"/>
                  <a:gd name="connsiteY54" fmla="*/ 0 h 362985"/>
                  <a:gd name="connsiteX55" fmla="*/ 51052 w 489432"/>
                  <a:gd name="connsiteY55" fmla="*/ 16324 h 362985"/>
                  <a:gd name="connsiteX56" fmla="*/ 51052 w 489432"/>
                  <a:gd name="connsiteY56" fmla="*/ 19940 h 362985"/>
                  <a:gd name="connsiteX57" fmla="*/ 17795 w 489432"/>
                  <a:gd name="connsiteY57" fmla="*/ 19940 h 362985"/>
                  <a:gd name="connsiteX58" fmla="*/ 0 w 489432"/>
                  <a:gd name="connsiteY58" fmla="*/ 37734 h 362985"/>
                  <a:gd name="connsiteX59" fmla="*/ 0 w 489432"/>
                  <a:gd name="connsiteY59" fmla="*/ 314242 h 362985"/>
                  <a:gd name="connsiteX60" fmla="*/ 48744 w 489432"/>
                  <a:gd name="connsiteY60" fmla="*/ 362986 h 362985"/>
                  <a:gd name="connsiteX61" fmla="*/ 440689 w 489432"/>
                  <a:gd name="connsiteY61" fmla="*/ 362986 h 362985"/>
                  <a:gd name="connsiteX62" fmla="*/ 489432 w 489432"/>
                  <a:gd name="connsiteY62" fmla="*/ 314242 h 362985"/>
                  <a:gd name="connsiteX63" fmla="*/ 489432 w 489432"/>
                  <a:gd name="connsiteY63" fmla="*/ 37734 h 362985"/>
                  <a:gd name="connsiteX64" fmla="*/ 471640 w 489432"/>
                  <a:gd name="connsiteY64" fmla="*/ 19940 h 362985"/>
                  <a:gd name="connsiteX65" fmla="*/ 295357 w 489432"/>
                  <a:gd name="connsiteY65" fmla="*/ 276672 h 362985"/>
                  <a:gd name="connsiteX66" fmla="*/ 423587 w 489432"/>
                  <a:gd name="connsiteY66" fmla="*/ 276672 h 362985"/>
                  <a:gd name="connsiteX67" fmla="*/ 423587 w 489432"/>
                  <a:gd name="connsiteY67" fmla="*/ 306862 h 362985"/>
                  <a:gd name="connsiteX68" fmla="*/ 419169 w 489432"/>
                  <a:gd name="connsiteY68" fmla="*/ 311280 h 362985"/>
                  <a:gd name="connsiteX69" fmla="*/ 253867 w 489432"/>
                  <a:gd name="connsiteY69" fmla="*/ 311280 h 362985"/>
                  <a:gd name="connsiteX70" fmla="*/ 295357 w 489432"/>
                  <a:gd name="connsiteY70" fmla="*/ 276672 h 3629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489432" h="362985">
                    <a:moveTo>
                      <a:pt x="471640" y="19940"/>
                    </a:moveTo>
                    <a:lnTo>
                      <a:pt x="439440" y="19940"/>
                    </a:lnTo>
                    <a:lnTo>
                      <a:pt x="439440" y="16324"/>
                    </a:lnTo>
                    <a:cubicBezTo>
                      <a:pt x="439440" y="7322"/>
                      <a:pt x="432116" y="0"/>
                      <a:pt x="423115" y="0"/>
                    </a:cubicBezTo>
                    <a:lnTo>
                      <a:pt x="359607" y="0"/>
                    </a:lnTo>
                    <a:cubicBezTo>
                      <a:pt x="355230" y="0"/>
                      <a:pt x="351682" y="3548"/>
                      <a:pt x="351682" y="7926"/>
                    </a:cubicBezTo>
                    <a:cubicBezTo>
                      <a:pt x="351682" y="12304"/>
                      <a:pt x="355230" y="15851"/>
                      <a:pt x="359607" y="15851"/>
                    </a:cubicBezTo>
                    <a:lnTo>
                      <a:pt x="423115" y="15851"/>
                    </a:lnTo>
                    <a:cubicBezTo>
                      <a:pt x="423376" y="15851"/>
                      <a:pt x="423588" y="16063"/>
                      <a:pt x="423588" y="16324"/>
                    </a:cubicBezTo>
                    <a:lnTo>
                      <a:pt x="423588" y="112960"/>
                    </a:lnTo>
                    <a:cubicBezTo>
                      <a:pt x="423588" y="117339"/>
                      <a:pt x="427137" y="120886"/>
                      <a:pt x="431514" y="120886"/>
                    </a:cubicBezTo>
                    <a:cubicBezTo>
                      <a:pt x="435891" y="120886"/>
                      <a:pt x="439440" y="117339"/>
                      <a:pt x="439440" y="112960"/>
                    </a:cubicBezTo>
                    <a:lnTo>
                      <a:pt x="439440" y="35791"/>
                    </a:lnTo>
                    <a:lnTo>
                      <a:pt x="471640" y="35791"/>
                    </a:lnTo>
                    <a:cubicBezTo>
                      <a:pt x="472711" y="35791"/>
                      <a:pt x="473583" y="36663"/>
                      <a:pt x="473583" y="37734"/>
                    </a:cubicBezTo>
                    <a:lnTo>
                      <a:pt x="473583" y="314242"/>
                    </a:lnTo>
                    <a:cubicBezTo>
                      <a:pt x="473583" y="332379"/>
                      <a:pt x="458828" y="347134"/>
                      <a:pt x="440691" y="347134"/>
                    </a:cubicBezTo>
                    <a:lnTo>
                      <a:pt x="48744" y="347134"/>
                    </a:lnTo>
                    <a:cubicBezTo>
                      <a:pt x="30607" y="347134"/>
                      <a:pt x="15851" y="332379"/>
                      <a:pt x="15851" y="314242"/>
                    </a:cubicBezTo>
                    <a:lnTo>
                      <a:pt x="15851" y="37734"/>
                    </a:lnTo>
                    <a:cubicBezTo>
                      <a:pt x="15851" y="36663"/>
                      <a:pt x="16723" y="35791"/>
                      <a:pt x="17795" y="35791"/>
                    </a:cubicBezTo>
                    <a:lnTo>
                      <a:pt x="51052" y="35791"/>
                    </a:lnTo>
                    <a:lnTo>
                      <a:pt x="51052" y="306862"/>
                    </a:lnTo>
                    <a:cubicBezTo>
                      <a:pt x="51052" y="318038"/>
                      <a:pt x="60144" y="327131"/>
                      <a:pt x="71321" y="327131"/>
                    </a:cubicBezTo>
                    <a:lnTo>
                      <a:pt x="419169" y="327131"/>
                    </a:lnTo>
                    <a:cubicBezTo>
                      <a:pt x="430346" y="327131"/>
                      <a:pt x="439439" y="318039"/>
                      <a:pt x="439439" y="306862"/>
                    </a:cubicBezTo>
                    <a:lnTo>
                      <a:pt x="439439" y="146765"/>
                    </a:lnTo>
                    <a:cubicBezTo>
                      <a:pt x="439439" y="142387"/>
                      <a:pt x="435890" y="138839"/>
                      <a:pt x="431513" y="138839"/>
                    </a:cubicBezTo>
                    <a:cubicBezTo>
                      <a:pt x="427136" y="138839"/>
                      <a:pt x="423587" y="142387"/>
                      <a:pt x="423587" y="146765"/>
                    </a:cubicBezTo>
                    <a:lnTo>
                      <a:pt x="423587" y="260821"/>
                    </a:lnTo>
                    <a:lnTo>
                      <a:pt x="295357" y="260821"/>
                    </a:lnTo>
                    <a:cubicBezTo>
                      <a:pt x="278749" y="260821"/>
                      <a:pt x="263760" y="267844"/>
                      <a:pt x="253171" y="279063"/>
                    </a:cubicBezTo>
                    <a:lnTo>
                      <a:pt x="253171" y="176542"/>
                    </a:lnTo>
                    <a:cubicBezTo>
                      <a:pt x="253171" y="172164"/>
                      <a:pt x="249623" y="168616"/>
                      <a:pt x="245246" y="168616"/>
                    </a:cubicBezTo>
                    <a:cubicBezTo>
                      <a:pt x="240869" y="168616"/>
                      <a:pt x="237320" y="172164"/>
                      <a:pt x="237320" y="176542"/>
                    </a:cubicBezTo>
                    <a:lnTo>
                      <a:pt x="237320" y="279064"/>
                    </a:lnTo>
                    <a:cubicBezTo>
                      <a:pt x="226731" y="267845"/>
                      <a:pt x="211741" y="260822"/>
                      <a:pt x="195134" y="260822"/>
                    </a:cubicBezTo>
                    <a:lnTo>
                      <a:pt x="159120" y="260822"/>
                    </a:lnTo>
                    <a:cubicBezTo>
                      <a:pt x="154743" y="260822"/>
                      <a:pt x="151195" y="264370"/>
                      <a:pt x="151195" y="268748"/>
                    </a:cubicBezTo>
                    <a:cubicBezTo>
                      <a:pt x="151195" y="273126"/>
                      <a:pt x="154743" y="276673"/>
                      <a:pt x="159120" y="276673"/>
                    </a:cubicBezTo>
                    <a:lnTo>
                      <a:pt x="195134" y="276673"/>
                    </a:lnTo>
                    <a:cubicBezTo>
                      <a:pt x="215808" y="276673"/>
                      <a:pt x="233043" y="291625"/>
                      <a:pt x="236626" y="311280"/>
                    </a:cubicBezTo>
                    <a:lnTo>
                      <a:pt x="71321" y="311280"/>
                    </a:lnTo>
                    <a:cubicBezTo>
                      <a:pt x="68884" y="311280"/>
                      <a:pt x="66903" y="309298"/>
                      <a:pt x="66903" y="306862"/>
                    </a:cubicBezTo>
                    <a:lnTo>
                      <a:pt x="66903" y="276673"/>
                    </a:lnTo>
                    <a:lnTo>
                      <a:pt x="125315" y="276673"/>
                    </a:lnTo>
                    <a:cubicBezTo>
                      <a:pt x="129692" y="276673"/>
                      <a:pt x="133241" y="273126"/>
                      <a:pt x="133241" y="268748"/>
                    </a:cubicBezTo>
                    <a:cubicBezTo>
                      <a:pt x="133241" y="264370"/>
                      <a:pt x="129692" y="260822"/>
                      <a:pt x="125315" y="260822"/>
                    </a:cubicBezTo>
                    <a:lnTo>
                      <a:pt x="66903" y="260822"/>
                    </a:lnTo>
                    <a:lnTo>
                      <a:pt x="66903" y="16324"/>
                    </a:lnTo>
                    <a:cubicBezTo>
                      <a:pt x="66903" y="16063"/>
                      <a:pt x="67115" y="15851"/>
                      <a:pt x="67376" y="15851"/>
                    </a:cubicBezTo>
                    <a:lnTo>
                      <a:pt x="130884" y="15851"/>
                    </a:lnTo>
                    <a:cubicBezTo>
                      <a:pt x="135261" y="15851"/>
                      <a:pt x="138810" y="12304"/>
                      <a:pt x="138810" y="7926"/>
                    </a:cubicBezTo>
                    <a:cubicBezTo>
                      <a:pt x="138810" y="3548"/>
                      <a:pt x="135261" y="0"/>
                      <a:pt x="130884" y="0"/>
                    </a:cubicBezTo>
                    <a:lnTo>
                      <a:pt x="67376" y="0"/>
                    </a:lnTo>
                    <a:cubicBezTo>
                      <a:pt x="58375" y="0"/>
                      <a:pt x="51052" y="7323"/>
                      <a:pt x="51052" y="16324"/>
                    </a:cubicBezTo>
                    <a:lnTo>
                      <a:pt x="51052" y="19940"/>
                    </a:lnTo>
                    <a:lnTo>
                      <a:pt x="17795" y="19940"/>
                    </a:lnTo>
                    <a:cubicBezTo>
                      <a:pt x="7983" y="19940"/>
                      <a:pt x="0" y="27923"/>
                      <a:pt x="0" y="37734"/>
                    </a:cubicBezTo>
                    <a:lnTo>
                      <a:pt x="0" y="314242"/>
                    </a:lnTo>
                    <a:cubicBezTo>
                      <a:pt x="0" y="341119"/>
                      <a:pt x="21866" y="362986"/>
                      <a:pt x="48744" y="362986"/>
                    </a:cubicBezTo>
                    <a:lnTo>
                      <a:pt x="440689" y="362986"/>
                    </a:lnTo>
                    <a:cubicBezTo>
                      <a:pt x="467566" y="362986"/>
                      <a:pt x="489432" y="341119"/>
                      <a:pt x="489432" y="314242"/>
                    </a:cubicBezTo>
                    <a:lnTo>
                      <a:pt x="489432" y="37734"/>
                    </a:lnTo>
                    <a:cubicBezTo>
                      <a:pt x="489433" y="27923"/>
                      <a:pt x="481452" y="19940"/>
                      <a:pt x="471640" y="19940"/>
                    </a:cubicBezTo>
                    <a:close/>
                    <a:moveTo>
                      <a:pt x="295357" y="276672"/>
                    </a:moveTo>
                    <a:lnTo>
                      <a:pt x="423587" y="276672"/>
                    </a:lnTo>
                    <a:lnTo>
                      <a:pt x="423587" y="306862"/>
                    </a:lnTo>
                    <a:cubicBezTo>
                      <a:pt x="423587" y="309298"/>
                      <a:pt x="421606" y="311280"/>
                      <a:pt x="419169" y="311280"/>
                    </a:cubicBezTo>
                    <a:lnTo>
                      <a:pt x="253867" y="311280"/>
                    </a:lnTo>
                    <a:cubicBezTo>
                      <a:pt x="257448" y="291624"/>
                      <a:pt x="274684" y="276672"/>
                      <a:pt x="295357" y="276672"/>
                    </a:cubicBezTo>
                    <a:close/>
                  </a:path>
                </a:pathLst>
              </a:custGeom>
              <a:gradFill>
                <a:gsLst>
                  <a:gs pos="0">
                    <a:schemeClr val="accent1"/>
                  </a:gs>
                  <a:gs pos="91000">
                    <a:schemeClr val="accent1">
                      <a:lumMod val="75000"/>
                      <a:alpha val="7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1" name="任意多边形: 形状 20">
                <a:extLst>
                  <a:ext uri="{FF2B5EF4-FFF2-40B4-BE49-F238E27FC236}">
                    <a16:creationId xmlns:a16="http://schemas.microsoft.com/office/drawing/2014/main" id="{543D2207-7A13-F8A9-4D74-9E8B7164252F}"/>
                  </a:ext>
                </a:extLst>
              </p:cNvPr>
              <p:cNvSpPr/>
              <p:nvPr/>
            </p:nvSpPr>
            <p:spPr>
              <a:xfrm>
                <a:off x="9007822" y="2969325"/>
                <a:ext cx="226184" cy="320136"/>
              </a:xfrm>
              <a:custGeom>
                <a:avLst/>
                <a:gdLst>
                  <a:gd name="connsiteX0" fmla="*/ 7182 w 226184"/>
                  <a:gd name="connsiteY0" fmla="*/ 111203 h 320136"/>
                  <a:gd name="connsiteX1" fmla="*/ 15816 w 226184"/>
                  <a:gd name="connsiteY1" fmla="*/ 104056 h 320136"/>
                  <a:gd name="connsiteX2" fmla="*/ 47070 w 226184"/>
                  <a:gd name="connsiteY2" fmla="*/ 41397 h 320136"/>
                  <a:gd name="connsiteX3" fmla="*/ 112852 w 226184"/>
                  <a:gd name="connsiteY3" fmla="*/ 15851 h 320136"/>
                  <a:gd name="connsiteX4" fmla="*/ 210330 w 226184"/>
                  <a:gd name="connsiteY4" fmla="*/ 113328 h 320136"/>
                  <a:gd name="connsiteX5" fmla="*/ 192579 w 226184"/>
                  <a:gd name="connsiteY5" fmla="*/ 169422 h 320136"/>
                  <a:gd name="connsiteX6" fmla="*/ 192388 w 226184"/>
                  <a:gd name="connsiteY6" fmla="*/ 169705 h 320136"/>
                  <a:gd name="connsiteX7" fmla="*/ 141670 w 226184"/>
                  <a:gd name="connsiteY7" fmla="*/ 248663 h 320136"/>
                  <a:gd name="connsiteX8" fmla="*/ 140412 w 226184"/>
                  <a:gd name="connsiteY8" fmla="*/ 252947 h 320136"/>
                  <a:gd name="connsiteX9" fmla="*/ 140412 w 226184"/>
                  <a:gd name="connsiteY9" fmla="*/ 263215 h 320136"/>
                  <a:gd name="connsiteX10" fmla="*/ 136634 w 226184"/>
                  <a:gd name="connsiteY10" fmla="*/ 266994 h 320136"/>
                  <a:gd name="connsiteX11" fmla="*/ 136116 w 226184"/>
                  <a:gd name="connsiteY11" fmla="*/ 266994 h 320136"/>
                  <a:gd name="connsiteX12" fmla="*/ 141165 w 226184"/>
                  <a:gd name="connsiteY12" fmla="*/ 181317 h 320136"/>
                  <a:gd name="connsiteX13" fmla="*/ 150194 w 226184"/>
                  <a:gd name="connsiteY13" fmla="*/ 181317 h 320136"/>
                  <a:gd name="connsiteX14" fmla="*/ 173624 w 226184"/>
                  <a:gd name="connsiteY14" fmla="*/ 157888 h 320136"/>
                  <a:gd name="connsiteX15" fmla="*/ 173624 w 226184"/>
                  <a:gd name="connsiteY15" fmla="*/ 156927 h 320136"/>
                  <a:gd name="connsiteX16" fmla="*/ 150194 w 226184"/>
                  <a:gd name="connsiteY16" fmla="*/ 133497 h 320136"/>
                  <a:gd name="connsiteX17" fmla="*/ 126805 w 226184"/>
                  <a:gd name="connsiteY17" fmla="*/ 155549 h 320136"/>
                  <a:gd name="connsiteX18" fmla="*/ 126220 w 226184"/>
                  <a:gd name="connsiteY18" fmla="*/ 165466 h 320136"/>
                  <a:gd name="connsiteX19" fmla="*/ 98427 w 226184"/>
                  <a:gd name="connsiteY19" fmla="*/ 165466 h 320136"/>
                  <a:gd name="connsiteX20" fmla="*/ 97842 w 226184"/>
                  <a:gd name="connsiteY20" fmla="*/ 155549 h 320136"/>
                  <a:gd name="connsiteX21" fmla="*/ 74453 w 226184"/>
                  <a:gd name="connsiteY21" fmla="*/ 133497 h 320136"/>
                  <a:gd name="connsiteX22" fmla="*/ 51023 w 226184"/>
                  <a:gd name="connsiteY22" fmla="*/ 156927 h 320136"/>
                  <a:gd name="connsiteX23" fmla="*/ 51023 w 226184"/>
                  <a:gd name="connsiteY23" fmla="*/ 157888 h 320136"/>
                  <a:gd name="connsiteX24" fmla="*/ 74453 w 226184"/>
                  <a:gd name="connsiteY24" fmla="*/ 181317 h 320136"/>
                  <a:gd name="connsiteX25" fmla="*/ 83482 w 226184"/>
                  <a:gd name="connsiteY25" fmla="*/ 181317 h 320136"/>
                  <a:gd name="connsiteX26" fmla="*/ 88528 w 226184"/>
                  <a:gd name="connsiteY26" fmla="*/ 266939 h 320136"/>
                  <a:gd name="connsiteX27" fmla="*/ 85292 w 226184"/>
                  <a:gd name="connsiteY27" fmla="*/ 263215 h 320136"/>
                  <a:gd name="connsiteX28" fmla="*/ 85292 w 226184"/>
                  <a:gd name="connsiteY28" fmla="*/ 252947 h 320136"/>
                  <a:gd name="connsiteX29" fmla="*/ 84036 w 226184"/>
                  <a:gd name="connsiteY29" fmla="*/ 248663 h 320136"/>
                  <a:gd name="connsiteX30" fmla="*/ 33317 w 226184"/>
                  <a:gd name="connsiteY30" fmla="*/ 169705 h 320136"/>
                  <a:gd name="connsiteX31" fmla="*/ 33127 w 226184"/>
                  <a:gd name="connsiteY31" fmla="*/ 169422 h 320136"/>
                  <a:gd name="connsiteX32" fmla="*/ 17865 w 226184"/>
                  <a:gd name="connsiteY32" fmla="*/ 135250 h 320136"/>
                  <a:gd name="connsiteX33" fmla="*/ 8365 w 226184"/>
                  <a:gd name="connsiteY33" fmla="*/ 129302 h 320136"/>
                  <a:gd name="connsiteX34" fmla="*/ 2417 w 226184"/>
                  <a:gd name="connsiteY34" fmla="*/ 138802 h 320136"/>
                  <a:gd name="connsiteX35" fmla="*/ 20072 w 226184"/>
                  <a:gd name="connsiteY35" fmla="*/ 178411 h 320136"/>
                  <a:gd name="connsiteX36" fmla="*/ 69443 w 226184"/>
                  <a:gd name="connsiteY36" fmla="*/ 255271 h 320136"/>
                  <a:gd name="connsiteX37" fmla="*/ 69443 w 226184"/>
                  <a:gd name="connsiteY37" fmla="*/ 263212 h 320136"/>
                  <a:gd name="connsiteX38" fmla="*/ 81148 w 226184"/>
                  <a:gd name="connsiteY38" fmla="*/ 281157 h 320136"/>
                  <a:gd name="connsiteX39" fmla="*/ 81148 w 226184"/>
                  <a:gd name="connsiteY39" fmla="*/ 294560 h 320136"/>
                  <a:gd name="connsiteX40" fmla="*/ 106724 w 226184"/>
                  <a:gd name="connsiteY40" fmla="*/ 320137 h 320136"/>
                  <a:gd name="connsiteX41" fmla="*/ 118987 w 226184"/>
                  <a:gd name="connsiteY41" fmla="*/ 320137 h 320136"/>
                  <a:gd name="connsiteX42" fmla="*/ 144563 w 226184"/>
                  <a:gd name="connsiteY42" fmla="*/ 294560 h 320136"/>
                  <a:gd name="connsiteX43" fmla="*/ 144563 w 226184"/>
                  <a:gd name="connsiteY43" fmla="*/ 281157 h 320136"/>
                  <a:gd name="connsiteX44" fmla="*/ 156268 w 226184"/>
                  <a:gd name="connsiteY44" fmla="*/ 263212 h 320136"/>
                  <a:gd name="connsiteX45" fmla="*/ 156268 w 226184"/>
                  <a:gd name="connsiteY45" fmla="*/ 255271 h 320136"/>
                  <a:gd name="connsiteX46" fmla="*/ 205638 w 226184"/>
                  <a:gd name="connsiteY46" fmla="*/ 178411 h 320136"/>
                  <a:gd name="connsiteX47" fmla="*/ 226185 w 226184"/>
                  <a:gd name="connsiteY47" fmla="*/ 113327 h 320136"/>
                  <a:gd name="connsiteX48" fmla="*/ 112852 w 226184"/>
                  <a:gd name="connsiteY48" fmla="*/ 0 h 320136"/>
                  <a:gd name="connsiteX49" fmla="*/ 36368 w 226184"/>
                  <a:gd name="connsiteY49" fmla="*/ 29704 h 320136"/>
                  <a:gd name="connsiteX50" fmla="*/ 36 w 226184"/>
                  <a:gd name="connsiteY50" fmla="*/ 102568 h 320136"/>
                  <a:gd name="connsiteX51" fmla="*/ 7182 w 226184"/>
                  <a:gd name="connsiteY51" fmla="*/ 111203 h 320136"/>
                  <a:gd name="connsiteX52" fmla="*/ 142629 w 226184"/>
                  <a:gd name="connsiteY52" fmla="*/ 156481 h 320136"/>
                  <a:gd name="connsiteX53" fmla="*/ 150194 w 226184"/>
                  <a:gd name="connsiteY53" fmla="*/ 149348 h 320136"/>
                  <a:gd name="connsiteX54" fmla="*/ 157773 w 226184"/>
                  <a:gd name="connsiteY54" fmla="*/ 156925 h 320136"/>
                  <a:gd name="connsiteX55" fmla="*/ 157773 w 226184"/>
                  <a:gd name="connsiteY55" fmla="*/ 157887 h 320136"/>
                  <a:gd name="connsiteX56" fmla="*/ 150194 w 226184"/>
                  <a:gd name="connsiteY56" fmla="*/ 165465 h 320136"/>
                  <a:gd name="connsiteX57" fmla="*/ 142099 w 226184"/>
                  <a:gd name="connsiteY57" fmla="*/ 165465 h 320136"/>
                  <a:gd name="connsiteX58" fmla="*/ 74453 w 226184"/>
                  <a:gd name="connsiteY58" fmla="*/ 165465 h 320136"/>
                  <a:gd name="connsiteX59" fmla="*/ 66874 w 226184"/>
                  <a:gd name="connsiteY59" fmla="*/ 157887 h 320136"/>
                  <a:gd name="connsiteX60" fmla="*/ 66874 w 226184"/>
                  <a:gd name="connsiteY60" fmla="*/ 156925 h 320136"/>
                  <a:gd name="connsiteX61" fmla="*/ 74453 w 226184"/>
                  <a:gd name="connsiteY61" fmla="*/ 149348 h 320136"/>
                  <a:gd name="connsiteX62" fmla="*/ 82019 w 226184"/>
                  <a:gd name="connsiteY62" fmla="*/ 156481 h 320136"/>
                  <a:gd name="connsiteX63" fmla="*/ 82548 w 226184"/>
                  <a:gd name="connsiteY63" fmla="*/ 165465 h 320136"/>
                  <a:gd name="connsiteX64" fmla="*/ 125286 w 226184"/>
                  <a:gd name="connsiteY64" fmla="*/ 181316 h 320136"/>
                  <a:gd name="connsiteX65" fmla="*/ 120238 w 226184"/>
                  <a:gd name="connsiteY65" fmla="*/ 266993 h 320136"/>
                  <a:gd name="connsiteX66" fmla="*/ 104410 w 226184"/>
                  <a:gd name="connsiteY66" fmla="*/ 266993 h 320136"/>
                  <a:gd name="connsiteX67" fmla="*/ 99362 w 226184"/>
                  <a:gd name="connsiteY67" fmla="*/ 181316 h 320136"/>
                  <a:gd name="connsiteX68" fmla="*/ 128708 w 226184"/>
                  <a:gd name="connsiteY68" fmla="*/ 294561 h 320136"/>
                  <a:gd name="connsiteX69" fmla="*/ 118983 w 226184"/>
                  <a:gd name="connsiteY69" fmla="*/ 304286 h 320136"/>
                  <a:gd name="connsiteX70" fmla="*/ 106720 w 226184"/>
                  <a:gd name="connsiteY70" fmla="*/ 304286 h 320136"/>
                  <a:gd name="connsiteX71" fmla="*/ 96995 w 226184"/>
                  <a:gd name="connsiteY71" fmla="*/ 294561 h 320136"/>
                  <a:gd name="connsiteX72" fmla="*/ 96995 w 226184"/>
                  <a:gd name="connsiteY72" fmla="*/ 282844 h 320136"/>
                  <a:gd name="connsiteX73" fmla="*/ 128707 w 226184"/>
                  <a:gd name="connsiteY73" fmla="*/ 282844 h 320136"/>
                  <a:gd name="connsiteX74" fmla="*/ 128707 w 226184"/>
                  <a:gd name="connsiteY74" fmla="*/ 294561 h 320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226184" h="320136">
                    <a:moveTo>
                      <a:pt x="7182" y="111203"/>
                    </a:moveTo>
                    <a:cubicBezTo>
                      <a:pt x="11532" y="111607"/>
                      <a:pt x="15405" y="108414"/>
                      <a:pt x="15816" y="104056"/>
                    </a:cubicBezTo>
                    <a:cubicBezTo>
                      <a:pt x="18083" y="80021"/>
                      <a:pt x="29181" y="57768"/>
                      <a:pt x="47070" y="41397"/>
                    </a:cubicBezTo>
                    <a:cubicBezTo>
                      <a:pt x="65069" y="24925"/>
                      <a:pt x="88431" y="15851"/>
                      <a:pt x="112852" y="15851"/>
                    </a:cubicBezTo>
                    <a:cubicBezTo>
                      <a:pt x="166602" y="15851"/>
                      <a:pt x="210330" y="59580"/>
                      <a:pt x="210330" y="113328"/>
                    </a:cubicBezTo>
                    <a:cubicBezTo>
                      <a:pt x="210330" y="133553"/>
                      <a:pt x="204192" y="152949"/>
                      <a:pt x="192579" y="169422"/>
                    </a:cubicBezTo>
                    <a:cubicBezTo>
                      <a:pt x="192514" y="169515"/>
                      <a:pt x="192450" y="169610"/>
                      <a:pt x="192388" y="169705"/>
                    </a:cubicBezTo>
                    <a:lnTo>
                      <a:pt x="141670" y="248663"/>
                    </a:lnTo>
                    <a:cubicBezTo>
                      <a:pt x="140849" y="249942"/>
                      <a:pt x="140412" y="251428"/>
                      <a:pt x="140412" y="252947"/>
                    </a:cubicBezTo>
                    <a:lnTo>
                      <a:pt x="140412" y="263215"/>
                    </a:lnTo>
                    <a:cubicBezTo>
                      <a:pt x="140412" y="265299"/>
                      <a:pt x="138717" y="266994"/>
                      <a:pt x="136634" y="266994"/>
                    </a:cubicBezTo>
                    <a:lnTo>
                      <a:pt x="136116" y="266994"/>
                    </a:lnTo>
                    <a:lnTo>
                      <a:pt x="141165" y="181317"/>
                    </a:lnTo>
                    <a:lnTo>
                      <a:pt x="150194" y="181317"/>
                    </a:lnTo>
                    <a:cubicBezTo>
                      <a:pt x="163114" y="181317"/>
                      <a:pt x="173624" y="170807"/>
                      <a:pt x="173624" y="157888"/>
                    </a:cubicBezTo>
                    <a:lnTo>
                      <a:pt x="173624" y="156927"/>
                    </a:lnTo>
                    <a:cubicBezTo>
                      <a:pt x="173624" y="144008"/>
                      <a:pt x="163114" y="133497"/>
                      <a:pt x="150194" y="133497"/>
                    </a:cubicBezTo>
                    <a:cubicBezTo>
                      <a:pt x="137808" y="133497"/>
                      <a:pt x="127534" y="143183"/>
                      <a:pt x="126805" y="155549"/>
                    </a:cubicBezTo>
                    <a:lnTo>
                      <a:pt x="126220" y="165466"/>
                    </a:lnTo>
                    <a:lnTo>
                      <a:pt x="98427" y="165466"/>
                    </a:lnTo>
                    <a:lnTo>
                      <a:pt x="97842" y="155549"/>
                    </a:lnTo>
                    <a:cubicBezTo>
                      <a:pt x="97114" y="143183"/>
                      <a:pt x="86839" y="133497"/>
                      <a:pt x="74453" y="133497"/>
                    </a:cubicBezTo>
                    <a:cubicBezTo>
                      <a:pt x="61533" y="133497"/>
                      <a:pt x="51023" y="144008"/>
                      <a:pt x="51023" y="156927"/>
                    </a:cubicBezTo>
                    <a:lnTo>
                      <a:pt x="51023" y="157888"/>
                    </a:lnTo>
                    <a:cubicBezTo>
                      <a:pt x="51023" y="170807"/>
                      <a:pt x="61533" y="181317"/>
                      <a:pt x="74453" y="181317"/>
                    </a:cubicBezTo>
                    <a:lnTo>
                      <a:pt x="83482" y="181317"/>
                    </a:lnTo>
                    <a:lnTo>
                      <a:pt x="88528" y="266939"/>
                    </a:lnTo>
                    <a:cubicBezTo>
                      <a:pt x="86703" y="266672"/>
                      <a:pt x="85292" y="265113"/>
                      <a:pt x="85292" y="263215"/>
                    </a:cubicBezTo>
                    <a:lnTo>
                      <a:pt x="85292" y="252947"/>
                    </a:lnTo>
                    <a:cubicBezTo>
                      <a:pt x="85292" y="251428"/>
                      <a:pt x="84856" y="249942"/>
                      <a:pt x="84036" y="248663"/>
                    </a:cubicBezTo>
                    <a:lnTo>
                      <a:pt x="33317" y="169705"/>
                    </a:lnTo>
                    <a:cubicBezTo>
                      <a:pt x="33256" y="169610"/>
                      <a:pt x="33192" y="169515"/>
                      <a:pt x="33127" y="169422"/>
                    </a:cubicBezTo>
                    <a:cubicBezTo>
                      <a:pt x="25834" y="159076"/>
                      <a:pt x="20698" y="147580"/>
                      <a:pt x="17865" y="135250"/>
                    </a:cubicBezTo>
                    <a:cubicBezTo>
                      <a:pt x="16884" y="130984"/>
                      <a:pt x="12625" y="128322"/>
                      <a:pt x="8365" y="129302"/>
                    </a:cubicBezTo>
                    <a:cubicBezTo>
                      <a:pt x="4099" y="130284"/>
                      <a:pt x="1436" y="134536"/>
                      <a:pt x="2417" y="138802"/>
                    </a:cubicBezTo>
                    <a:cubicBezTo>
                      <a:pt x="5701" y="153088"/>
                      <a:pt x="11641" y="166414"/>
                      <a:pt x="20072" y="178411"/>
                    </a:cubicBezTo>
                    <a:lnTo>
                      <a:pt x="69443" y="255271"/>
                    </a:lnTo>
                    <a:lnTo>
                      <a:pt x="69443" y="263212"/>
                    </a:lnTo>
                    <a:cubicBezTo>
                      <a:pt x="69443" y="271215"/>
                      <a:pt x="74263" y="278104"/>
                      <a:pt x="81148" y="281157"/>
                    </a:cubicBezTo>
                    <a:lnTo>
                      <a:pt x="81148" y="294560"/>
                    </a:lnTo>
                    <a:cubicBezTo>
                      <a:pt x="81148" y="308663"/>
                      <a:pt x="92621" y="320137"/>
                      <a:pt x="106724" y="320137"/>
                    </a:cubicBezTo>
                    <a:lnTo>
                      <a:pt x="118987" y="320137"/>
                    </a:lnTo>
                    <a:cubicBezTo>
                      <a:pt x="133089" y="320137"/>
                      <a:pt x="144563" y="308663"/>
                      <a:pt x="144563" y="294560"/>
                    </a:cubicBezTo>
                    <a:lnTo>
                      <a:pt x="144563" y="281157"/>
                    </a:lnTo>
                    <a:cubicBezTo>
                      <a:pt x="151447" y="278104"/>
                      <a:pt x="156268" y="271216"/>
                      <a:pt x="156268" y="263212"/>
                    </a:cubicBezTo>
                    <a:lnTo>
                      <a:pt x="156268" y="255271"/>
                    </a:lnTo>
                    <a:lnTo>
                      <a:pt x="205638" y="178411"/>
                    </a:lnTo>
                    <a:cubicBezTo>
                      <a:pt x="219080" y="159283"/>
                      <a:pt x="226185" y="136781"/>
                      <a:pt x="226185" y="113327"/>
                    </a:cubicBezTo>
                    <a:cubicBezTo>
                      <a:pt x="226181" y="50838"/>
                      <a:pt x="175341" y="0"/>
                      <a:pt x="112852" y="0"/>
                    </a:cubicBezTo>
                    <a:cubicBezTo>
                      <a:pt x="84460" y="0"/>
                      <a:pt x="57297" y="10550"/>
                      <a:pt x="36368" y="29704"/>
                    </a:cubicBezTo>
                    <a:cubicBezTo>
                      <a:pt x="15574" y="48736"/>
                      <a:pt x="2671" y="74612"/>
                      <a:pt x="36" y="102568"/>
                    </a:cubicBezTo>
                    <a:cubicBezTo>
                      <a:pt x="-376" y="106927"/>
                      <a:pt x="2823" y="110793"/>
                      <a:pt x="7182" y="111203"/>
                    </a:cubicBezTo>
                    <a:close/>
                    <a:moveTo>
                      <a:pt x="142629" y="156481"/>
                    </a:moveTo>
                    <a:cubicBezTo>
                      <a:pt x="142864" y="152481"/>
                      <a:pt x="146188" y="149348"/>
                      <a:pt x="150194" y="149348"/>
                    </a:cubicBezTo>
                    <a:cubicBezTo>
                      <a:pt x="154373" y="149348"/>
                      <a:pt x="157773" y="152747"/>
                      <a:pt x="157773" y="156925"/>
                    </a:cubicBezTo>
                    <a:lnTo>
                      <a:pt x="157773" y="157887"/>
                    </a:lnTo>
                    <a:cubicBezTo>
                      <a:pt x="157773" y="162066"/>
                      <a:pt x="154373" y="165465"/>
                      <a:pt x="150194" y="165465"/>
                    </a:cubicBezTo>
                    <a:lnTo>
                      <a:pt x="142099" y="165465"/>
                    </a:lnTo>
                    <a:close/>
                    <a:moveTo>
                      <a:pt x="74453" y="165465"/>
                    </a:moveTo>
                    <a:cubicBezTo>
                      <a:pt x="70274" y="165465"/>
                      <a:pt x="66874" y="162066"/>
                      <a:pt x="66874" y="157887"/>
                    </a:cubicBezTo>
                    <a:lnTo>
                      <a:pt x="66874" y="156925"/>
                    </a:lnTo>
                    <a:cubicBezTo>
                      <a:pt x="66874" y="152747"/>
                      <a:pt x="70274" y="149348"/>
                      <a:pt x="74453" y="149348"/>
                    </a:cubicBezTo>
                    <a:cubicBezTo>
                      <a:pt x="78460" y="149348"/>
                      <a:pt x="81783" y="152481"/>
                      <a:pt x="82019" y="156481"/>
                    </a:cubicBezTo>
                    <a:lnTo>
                      <a:pt x="82548" y="165465"/>
                    </a:lnTo>
                    <a:close/>
                    <a:moveTo>
                      <a:pt x="125286" y="181316"/>
                    </a:moveTo>
                    <a:lnTo>
                      <a:pt x="120238" y="266993"/>
                    </a:lnTo>
                    <a:lnTo>
                      <a:pt x="104410" y="266993"/>
                    </a:lnTo>
                    <a:lnTo>
                      <a:pt x="99362" y="181316"/>
                    </a:lnTo>
                    <a:close/>
                    <a:moveTo>
                      <a:pt x="128708" y="294561"/>
                    </a:moveTo>
                    <a:cubicBezTo>
                      <a:pt x="128708" y="299923"/>
                      <a:pt x="124346" y="304286"/>
                      <a:pt x="118983" y="304286"/>
                    </a:cubicBezTo>
                    <a:lnTo>
                      <a:pt x="106720" y="304286"/>
                    </a:lnTo>
                    <a:cubicBezTo>
                      <a:pt x="101358" y="304286"/>
                      <a:pt x="96995" y="299923"/>
                      <a:pt x="96995" y="294561"/>
                    </a:cubicBezTo>
                    <a:lnTo>
                      <a:pt x="96995" y="282844"/>
                    </a:lnTo>
                    <a:lnTo>
                      <a:pt x="128707" y="282844"/>
                    </a:lnTo>
                    <a:lnTo>
                      <a:pt x="128707" y="294561"/>
                    </a:lnTo>
                    <a:close/>
                  </a:path>
                </a:pathLst>
              </a:custGeom>
              <a:gradFill>
                <a:gsLst>
                  <a:gs pos="0">
                    <a:schemeClr val="accent1"/>
                  </a:gs>
                  <a:gs pos="91000">
                    <a:schemeClr val="accent1">
                      <a:lumMod val="75000"/>
                      <a:alpha val="7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任意多边形: 形状 21">
                <a:extLst>
                  <a:ext uri="{FF2B5EF4-FFF2-40B4-BE49-F238E27FC236}">
                    <a16:creationId xmlns:a16="http://schemas.microsoft.com/office/drawing/2014/main" id="{683D84C6-A016-C182-DC55-F507F825C105}"/>
                  </a:ext>
                </a:extLst>
              </p:cNvPr>
              <p:cNvSpPr/>
              <p:nvPr/>
            </p:nvSpPr>
            <p:spPr>
              <a:xfrm>
                <a:off x="9251576" y="2998474"/>
                <a:ext cx="33143" cy="31034"/>
              </a:xfrm>
              <a:custGeom>
                <a:avLst/>
                <a:gdLst>
                  <a:gd name="connsiteX0" fmla="*/ 7929 w 33143"/>
                  <a:gd name="connsiteY0" fmla="*/ 31034 h 31034"/>
                  <a:gd name="connsiteX1" fmla="*/ 13154 w 33143"/>
                  <a:gd name="connsiteY1" fmla="*/ 29064 h 31034"/>
                  <a:gd name="connsiteX2" fmla="*/ 30447 w 33143"/>
                  <a:gd name="connsiteY2" fmla="*/ 13881 h 31034"/>
                  <a:gd name="connsiteX3" fmla="*/ 31174 w 33143"/>
                  <a:gd name="connsiteY3" fmla="*/ 2696 h 31034"/>
                  <a:gd name="connsiteX4" fmla="*/ 19989 w 33143"/>
                  <a:gd name="connsiteY4" fmla="*/ 1969 h 31034"/>
                  <a:gd name="connsiteX5" fmla="*/ 2697 w 33143"/>
                  <a:gd name="connsiteY5" fmla="*/ 17153 h 31034"/>
                  <a:gd name="connsiteX6" fmla="*/ 1969 w 33143"/>
                  <a:gd name="connsiteY6" fmla="*/ 28337 h 31034"/>
                  <a:gd name="connsiteX7" fmla="*/ 7929 w 33143"/>
                  <a:gd name="connsiteY7" fmla="*/ 31034 h 310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143" h="31034">
                    <a:moveTo>
                      <a:pt x="7929" y="31034"/>
                    </a:moveTo>
                    <a:cubicBezTo>
                      <a:pt x="9785" y="31034"/>
                      <a:pt x="11649" y="30385"/>
                      <a:pt x="13154" y="29064"/>
                    </a:cubicBezTo>
                    <a:lnTo>
                      <a:pt x="30447" y="13881"/>
                    </a:lnTo>
                    <a:cubicBezTo>
                      <a:pt x="33737" y="10994"/>
                      <a:pt x="34061" y="5985"/>
                      <a:pt x="31174" y="2696"/>
                    </a:cubicBezTo>
                    <a:cubicBezTo>
                      <a:pt x="28287" y="-592"/>
                      <a:pt x="23279" y="-918"/>
                      <a:pt x="19989" y="1969"/>
                    </a:cubicBezTo>
                    <a:lnTo>
                      <a:pt x="2697" y="17153"/>
                    </a:lnTo>
                    <a:cubicBezTo>
                      <a:pt x="-593" y="20040"/>
                      <a:pt x="-918" y="25049"/>
                      <a:pt x="1969" y="28337"/>
                    </a:cubicBezTo>
                    <a:cubicBezTo>
                      <a:pt x="3537" y="30122"/>
                      <a:pt x="5727" y="31034"/>
                      <a:pt x="7929" y="31034"/>
                    </a:cubicBezTo>
                    <a:close/>
                  </a:path>
                </a:pathLst>
              </a:custGeom>
              <a:gradFill>
                <a:gsLst>
                  <a:gs pos="0">
                    <a:schemeClr val="accent1"/>
                  </a:gs>
                  <a:gs pos="91000">
                    <a:schemeClr val="accent1">
                      <a:lumMod val="75000"/>
                      <a:alpha val="7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3" name="任意多边形: 形状 22">
                <a:extLst>
                  <a:ext uri="{FF2B5EF4-FFF2-40B4-BE49-F238E27FC236}">
                    <a16:creationId xmlns:a16="http://schemas.microsoft.com/office/drawing/2014/main" id="{21762B8E-94E8-EFC2-FFE5-F6049DC07E73}"/>
                  </a:ext>
                </a:extLst>
              </p:cNvPr>
              <p:cNvSpPr/>
              <p:nvPr/>
            </p:nvSpPr>
            <p:spPr>
              <a:xfrm>
                <a:off x="9251576" y="3063426"/>
                <a:ext cx="33144" cy="31036"/>
              </a:xfrm>
              <a:custGeom>
                <a:avLst/>
                <a:gdLst>
                  <a:gd name="connsiteX0" fmla="*/ 2696 w 33144"/>
                  <a:gd name="connsiteY0" fmla="*/ 13882 h 31036"/>
                  <a:gd name="connsiteX1" fmla="*/ 19989 w 33144"/>
                  <a:gd name="connsiteY1" fmla="*/ 29067 h 31036"/>
                  <a:gd name="connsiteX2" fmla="*/ 25216 w 33144"/>
                  <a:gd name="connsiteY2" fmla="*/ 31036 h 31036"/>
                  <a:gd name="connsiteX3" fmla="*/ 31175 w 33144"/>
                  <a:gd name="connsiteY3" fmla="*/ 28339 h 31036"/>
                  <a:gd name="connsiteX4" fmla="*/ 30449 w 33144"/>
                  <a:gd name="connsiteY4" fmla="*/ 17155 h 31036"/>
                  <a:gd name="connsiteX5" fmla="*/ 13156 w 33144"/>
                  <a:gd name="connsiteY5" fmla="*/ 1970 h 31036"/>
                  <a:gd name="connsiteX6" fmla="*/ 1971 w 33144"/>
                  <a:gd name="connsiteY6" fmla="*/ 2697 h 31036"/>
                  <a:gd name="connsiteX7" fmla="*/ 2696 w 33144"/>
                  <a:gd name="connsiteY7" fmla="*/ 13882 h 31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144" h="31036">
                    <a:moveTo>
                      <a:pt x="2696" y="13882"/>
                    </a:moveTo>
                    <a:lnTo>
                      <a:pt x="19989" y="29067"/>
                    </a:lnTo>
                    <a:cubicBezTo>
                      <a:pt x="21494" y="30389"/>
                      <a:pt x="23358" y="31036"/>
                      <a:pt x="25216" y="31036"/>
                    </a:cubicBezTo>
                    <a:cubicBezTo>
                      <a:pt x="27417" y="31036"/>
                      <a:pt x="29607" y="30124"/>
                      <a:pt x="31175" y="28339"/>
                    </a:cubicBezTo>
                    <a:cubicBezTo>
                      <a:pt x="34063" y="25051"/>
                      <a:pt x="33737" y="20043"/>
                      <a:pt x="30449" y="17155"/>
                    </a:cubicBezTo>
                    <a:lnTo>
                      <a:pt x="13156" y="1970"/>
                    </a:lnTo>
                    <a:cubicBezTo>
                      <a:pt x="9866" y="-919"/>
                      <a:pt x="4859" y="-592"/>
                      <a:pt x="1971" y="2697"/>
                    </a:cubicBezTo>
                    <a:cubicBezTo>
                      <a:pt x="-918" y="5986"/>
                      <a:pt x="-593" y="10993"/>
                      <a:pt x="2696" y="13882"/>
                    </a:cubicBezTo>
                    <a:close/>
                  </a:path>
                </a:pathLst>
              </a:custGeom>
              <a:gradFill>
                <a:gsLst>
                  <a:gs pos="0">
                    <a:schemeClr val="accent1"/>
                  </a:gs>
                  <a:gs pos="91000">
                    <a:schemeClr val="accent1">
                      <a:lumMod val="75000"/>
                      <a:alpha val="7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4" name="任意多边形: 形状 23">
                <a:extLst>
                  <a:ext uri="{FF2B5EF4-FFF2-40B4-BE49-F238E27FC236}">
                    <a16:creationId xmlns:a16="http://schemas.microsoft.com/office/drawing/2014/main" id="{82084D00-75EE-6709-4C74-C50980B39A5A}"/>
                  </a:ext>
                </a:extLst>
              </p:cNvPr>
              <p:cNvSpPr/>
              <p:nvPr/>
            </p:nvSpPr>
            <p:spPr>
              <a:xfrm>
                <a:off x="8956629" y="2998472"/>
                <a:ext cx="33144" cy="31035"/>
              </a:xfrm>
              <a:custGeom>
                <a:avLst/>
                <a:gdLst>
                  <a:gd name="connsiteX0" fmla="*/ 2697 w 33144"/>
                  <a:gd name="connsiteY0" fmla="*/ 13882 h 31035"/>
                  <a:gd name="connsiteX1" fmla="*/ 19990 w 33144"/>
                  <a:gd name="connsiteY1" fmla="*/ 29065 h 31035"/>
                  <a:gd name="connsiteX2" fmla="*/ 25215 w 33144"/>
                  <a:gd name="connsiteY2" fmla="*/ 31035 h 31035"/>
                  <a:gd name="connsiteX3" fmla="*/ 31174 w 33144"/>
                  <a:gd name="connsiteY3" fmla="*/ 28338 h 31035"/>
                  <a:gd name="connsiteX4" fmla="*/ 30447 w 33144"/>
                  <a:gd name="connsiteY4" fmla="*/ 17154 h 31035"/>
                  <a:gd name="connsiteX5" fmla="*/ 13155 w 33144"/>
                  <a:gd name="connsiteY5" fmla="*/ 1970 h 31035"/>
                  <a:gd name="connsiteX6" fmla="*/ 1970 w 33144"/>
                  <a:gd name="connsiteY6" fmla="*/ 2697 h 31035"/>
                  <a:gd name="connsiteX7" fmla="*/ 2697 w 33144"/>
                  <a:gd name="connsiteY7" fmla="*/ 13882 h 31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144" h="31035">
                    <a:moveTo>
                      <a:pt x="2697" y="13882"/>
                    </a:moveTo>
                    <a:lnTo>
                      <a:pt x="19990" y="29065"/>
                    </a:lnTo>
                    <a:cubicBezTo>
                      <a:pt x="21494" y="30387"/>
                      <a:pt x="23359" y="31035"/>
                      <a:pt x="25215" y="31035"/>
                    </a:cubicBezTo>
                    <a:cubicBezTo>
                      <a:pt x="27417" y="31035"/>
                      <a:pt x="29607" y="30123"/>
                      <a:pt x="31174" y="28338"/>
                    </a:cubicBezTo>
                    <a:cubicBezTo>
                      <a:pt x="34062" y="25050"/>
                      <a:pt x="33737" y="20041"/>
                      <a:pt x="30447" y="17154"/>
                    </a:cubicBezTo>
                    <a:lnTo>
                      <a:pt x="13155" y="1970"/>
                    </a:lnTo>
                    <a:cubicBezTo>
                      <a:pt x="9866" y="-919"/>
                      <a:pt x="4857" y="-592"/>
                      <a:pt x="1970" y="2697"/>
                    </a:cubicBezTo>
                    <a:cubicBezTo>
                      <a:pt x="-918" y="5986"/>
                      <a:pt x="-593" y="10994"/>
                      <a:pt x="2697" y="13882"/>
                    </a:cubicBezTo>
                    <a:close/>
                  </a:path>
                </a:pathLst>
              </a:custGeom>
              <a:gradFill>
                <a:gsLst>
                  <a:gs pos="0">
                    <a:schemeClr val="accent1"/>
                  </a:gs>
                  <a:gs pos="91000">
                    <a:schemeClr val="accent1">
                      <a:lumMod val="75000"/>
                      <a:alpha val="7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5" name="任意多边形: 形状 24">
                <a:extLst>
                  <a:ext uri="{FF2B5EF4-FFF2-40B4-BE49-F238E27FC236}">
                    <a16:creationId xmlns:a16="http://schemas.microsoft.com/office/drawing/2014/main" id="{BEA7DA3D-25C1-98BA-BBE9-0DCC02DBA994}"/>
                  </a:ext>
                </a:extLst>
              </p:cNvPr>
              <p:cNvSpPr/>
              <p:nvPr/>
            </p:nvSpPr>
            <p:spPr>
              <a:xfrm>
                <a:off x="8956630" y="3063427"/>
                <a:ext cx="33143" cy="31035"/>
              </a:xfrm>
              <a:custGeom>
                <a:avLst/>
                <a:gdLst>
                  <a:gd name="connsiteX0" fmla="*/ 7928 w 33143"/>
                  <a:gd name="connsiteY0" fmla="*/ 31035 h 31035"/>
                  <a:gd name="connsiteX1" fmla="*/ 13155 w 33143"/>
                  <a:gd name="connsiteY1" fmla="*/ 29065 h 31035"/>
                  <a:gd name="connsiteX2" fmla="*/ 30447 w 33143"/>
                  <a:gd name="connsiteY2" fmla="*/ 13881 h 31035"/>
                  <a:gd name="connsiteX3" fmla="*/ 31173 w 33143"/>
                  <a:gd name="connsiteY3" fmla="*/ 2696 h 31035"/>
                  <a:gd name="connsiteX4" fmla="*/ 19989 w 33143"/>
                  <a:gd name="connsiteY4" fmla="*/ 1969 h 31035"/>
                  <a:gd name="connsiteX5" fmla="*/ 2696 w 33143"/>
                  <a:gd name="connsiteY5" fmla="*/ 17154 h 31035"/>
                  <a:gd name="connsiteX6" fmla="*/ 1970 w 33143"/>
                  <a:gd name="connsiteY6" fmla="*/ 28338 h 31035"/>
                  <a:gd name="connsiteX7" fmla="*/ 7928 w 33143"/>
                  <a:gd name="connsiteY7" fmla="*/ 31035 h 31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143" h="31035">
                    <a:moveTo>
                      <a:pt x="7928" y="31035"/>
                    </a:moveTo>
                    <a:cubicBezTo>
                      <a:pt x="9785" y="31035"/>
                      <a:pt x="11649" y="30386"/>
                      <a:pt x="13155" y="29065"/>
                    </a:cubicBezTo>
                    <a:lnTo>
                      <a:pt x="30447" y="13881"/>
                    </a:lnTo>
                    <a:cubicBezTo>
                      <a:pt x="33736" y="10993"/>
                      <a:pt x="34061" y="5985"/>
                      <a:pt x="31173" y="2696"/>
                    </a:cubicBezTo>
                    <a:cubicBezTo>
                      <a:pt x="28286" y="-592"/>
                      <a:pt x="23278" y="-918"/>
                      <a:pt x="19989" y="1969"/>
                    </a:cubicBezTo>
                    <a:lnTo>
                      <a:pt x="2696" y="17154"/>
                    </a:lnTo>
                    <a:cubicBezTo>
                      <a:pt x="-593" y="20042"/>
                      <a:pt x="-918" y="25050"/>
                      <a:pt x="1970" y="28338"/>
                    </a:cubicBezTo>
                    <a:cubicBezTo>
                      <a:pt x="3536" y="30123"/>
                      <a:pt x="5726" y="31035"/>
                      <a:pt x="7928" y="31035"/>
                    </a:cubicBezTo>
                    <a:close/>
                  </a:path>
                </a:pathLst>
              </a:custGeom>
              <a:gradFill>
                <a:gsLst>
                  <a:gs pos="0">
                    <a:schemeClr val="accent1"/>
                  </a:gs>
                  <a:gs pos="91000">
                    <a:schemeClr val="accent1">
                      <a:lumMod val="75000"/>
                      <a:alpha val="7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6" name="任意多边形: 形状 25">
                <a:extLst>
                  <a:ext uri="{FF2B5EF4-FFF2-40B4-BE49-F238E27FC236}">
                    <a16:creationId xmlns:a16="http://schemas.microsoft.com/office/drawing/2014/main" id="{7C82B03F-E83F-7C11-6066-0DCAC64AE858}"/>
                  </a:ext>
                </a:extLst>
              </p:cNvPr>
              <p:cNvSpPr/>
              <p:nvPr/>
            </p:nvSpPr>
            <p:spPr>
              <a:xfrm>
                <a:off x="8956629" y="3236317"/>
                <a:ext cx="93923" cy="15851"/>
              </a:xfrm>
              <a:custGeom>
                <a:avLst/>
                <a:gdLst>
                  <a:gd name="connsiteX0" fmla="*/ 93923 w 93923"/>
                  <a:gd name="connsiteY0" fmla="*/ 7926 h 15851"/>
                  <a:gd name="connsiteX1" fmla="*/ 85997 w 93923"/>
                  <a:gd name="connsiteY1" fmla="*/ 0 h 15851"/>
                  <a:gd name="connsiteX2" fmla="*/ 7926 w 93923"/>
                  <a:gd name="connsiteY2" fmla="*/ 0 h 15851"/>
                  <a:gd name="connsiteX3" fmla="*/ 0 w 93923"/>
                  <a:gd name="connsiteY3" fmla="*/ 7926 h 15851"/>
                  <a:gd name="connsiteX4" fmla="*/ 7926 w 93923"/>
                  <a:gd name="connsiteY4" fmla="*/ 15851 h 15851"/>
                  <a:gd name="connsiteX5" fmla="*/ 85997 w 93923"/>
                  <a:gd name="connsiteY5" fmla="*/ 15851 h 15851"/>
                  <a:gd name="connsiteX6" fmla="*/ 93923 w 93923"/>
                  <a:gd name="connsiteY6" fmla="*/ 7926 h 15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923" h="15851">
                    <a:moveTo>
                      <a:pt x="93923" y="7926"/>
                    </a:moveTo>
                    <a:cubicBezTo>
                      <a:pt x="93923" y="3547"/>
                      <a:pt x="90374" y="0"/>
                      <a:pt x="85997" y="0"/>
                    </a:cubicBezTo>
                    <a:lnTo>
                      <a:pt x="7926" y="0"/>
                    </a:lnTo>
                    <a:cubicBezTo>
                      <a:pt x="3549" y="0"/>
                      <a:pt x="0" y="3547"/>
                      <a:pt x="0" y="7926"/>
                    </a:cubicBezTo>
                    <a:cubicBezTo>
                      <a:pt x="0" y="12304"/>
                      <a:pt x="3549" y="15851"/>
                      <a:pt x="7926" y="15851"/>
                    </a:cubicBezTo>
                    <a:lnTo>
                      <a:pt x="85997" y="15851"/>
                    </a:lnTo>
                    <a:cubicBezTo>
                      <a:pt x="90374" y="15851"/>
                      <a:pt x="93923" y="12304"/>
                      <a:pt x="93923" y="7926"/>
                    </a:cubicBezTo>
                    <a:close/>
                  </a:path>
                </a:pathLst>
              </a:custGeom>
              <a:gradFill>
                <a:gsLst>
                  <a:gs pos="0">
                    <a:schemeClr val="accent1"/>
                  </a:gs>
                  <a:gs pos="91000">
                    <a:schemeClr val="accent1">
                      <a:lumMod val="75000"/>
                      <a:alpha val="7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7" name="任意多边形: 形状 26">
                <a:extLst>
                  <a:ext uri="{FF2B5EF4-FFF2-40B4-BE49-F238E27FC236}">
                    <a16:creationId xmlns:a16="http://schemas.microsoft.com/office/drawing/2014/main" id="{EBEDC7BE-1733-059A-26B5-D1706F5953F3}"/>
                  </a:ext>
                </a:extLst>
              </p:cNvPr>
              <p:cNvSpPr/>
              <p:nvPr/>
            </p:nvSpPr>
            <p:spPr>
              <a:xfrm>
                <a:off x="8970946" y="3276633"/>
                <a:ext cx="103750" cy="15851"/>
              </a:xfrm>
              <a:custGeom>
                <a:avLst/>
                <a:gdLst>
                  <a:gd name="connsiteX0" fmla="*/ 95825 w 103750"/>
                  <a:gd name="connsiteY0" fmla="*/ 0 h 15851"/>
                  <a:gd name="connsiteX1" fmla="*/ 7926 w 103750"/>
                  <a:gd name="connsiteY1" fmla="*/ 0 h 15851"/>
                  <a:gd name="connsiteX2" fmla="*/ 0 w 103750"/>
                  <a:gd name="connsiteY2" fmla="*/ 7926 h 15851"/>
                  <a:gd name="connsiteX3" fmla="*/ 7926 w 103750"/>
                  <a:gd name="connsiteY3" fmla="*/ 15851 h 15851"/>
                  <a:gd name="connsiteX4" fmla="*/ 95825 w 103750"/>
                  <a:gd name="connsiteY4" fmla="*/ 15851 h 15851"/>
                  <a:gd name="connsiteX5" fmla="*/ 103751 w 103750"/>
                  <a:gd name="connsiteY5" fmla="*/ 7926 h 15851"/>
                  <a:gd name="connsiteX6" fmla="*/ 95825 w 103750"/>
                  <a:gd name="connsiteY6" fmla="*/ 0 h 15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750" h="15851">
                    <a:moveTo>
                      <a:pt x="95825" y="0"/>
                    </a:moveTo>
                    <a:lnTo>
                      <a:pt x="7926" y="0"/>
                    </a:lnTo>
                    <a:cubicBezTo>
                      <a:pt x="3549" y="0"/>
                      <a:pt x="0" y="3548"/>
                      <a:pt x="0" y="7926"/>
                    </a:cubicBezTo>
                    <a:cubicBezTo>
                      <a:pt x="0" y="12304"/>
                      <a:pt x="3549" y="15851"/>
                      <a:pt x="7926" y="15851"/>
                    </a:cubicBezTo>
                    <a:lnTo>
                      <a:pt x="95825" y="15851"/>
                    </a:lnTo>
                    <a:cubicBezTo>
                      <a:pt x="100202" y="15851"/>
                      <a:pt x="103751" y="12304"/>
                      <a:pt x="103751" y="7926"/>
                    </a:cubicBezTo>
                    <a:cubicBezTo>
                      <a:pt x="103751" y="3548"/>
                      <a:pt x="100202" y="0"/>
                      <a:pt x="95825" y="0"/>
                    </a:cubicBezTo>
                    <a:close/>
                  </a:path>
                </a:pathLst>
              </a:custGeom>
              <a:gradFill>
                <a:gsLst>
                  <a:gs pos="0">
                    <a:schemeClr val="accent1"/>
                  </a:gs>
                  <a:gs pos="91000">
                    <a:schemeClr val="accent1">
                      <a:lumMod val="75000"/>
                      <a:alpha val="7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8" name="任意多边形: 形状 27">
                <a:extLst>
                  <a:ext uri="{FF2B5EF4-FFF2-40B4-BE49-F238E27FC236}">
                    <a16:creationId xmlns:a16="http://schemas.microsoft.com/office/drawing/2014/main" id="{9945E3BF-9B41-8FD2-CCA2-DD38B2963246}"/>
                  </a:ext>
                </a:extLst>
              </p:cNvPr>
              <p:cNvSpPr/>
              <p:nvPr/>
            </p:nvSpPr>
            <p:spPr>
              <a:xfrm>
                <a:off x="8970946" y="3315248"/>
                <a:ext cx="103750" cy="15851"/>
              </a:xfrm>
              <a:custGeom>
                <a:avLst/>
                <a:gdLst>
                  <a:gd name="connsiteX0" fmla="*/ 95825 w 103750"/>
                  <a:gd name="connsiteY0" fmla="*/ 0 h 15851"/>
                  <a:gd name="connsiteX1" fmla="*/ 7926 w 103750"/>
                  <a:gd name="connsiteY1" fmla="*/ 0 h 15851"/>
                  <a:gd name="connsiteX2" fmla="*/ 0 w 103750"/>
                  <a:gd name="connsiteY2" fmla="*/ 7926 h 15851"/>
                  <a:gd name="connsiteX3" fmla="*/ 7926 w 103750"/>
                  <a:gd name="connsiteY3" fmla="*/ 15851 h 15851"/>
                  <a:gd name="connsiteX4" fmla="*/ 95825 w 103750"/>
                  <a:gd name="connsiteY4" fmla="*/ 15851 h 15851"/>
                  <a:gd name="connsiteX5" fmla="*/ 103751 w 103750"/>
                  <a:gd name="connsiteY5" fmla="*/ 7926 h 15851"/>
                  <a:gd name="connsiteX6" fmla="*/ 95825 w 103750"/>
                  <a:gd name="connsiteY6" fmla="*/ 0 h 15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750" h="15851">
                    <a:moveTo>
                      <a:pt x="95825" y="0"/>
                    </a:moveTo>
                    <a:lnTo>
                      <a:pt x="7926" y="0"/>
                    </a:lnTo>
                    <a:cubicBezTo>
                      <a:pt x="3549" y="0"/>
                      <a:pt x="0" y="3548"/>
                      <a:pt x="0" y="7926"/>
                    </a:cubicBezTo>
                    <a:cubicBezTo>
                      <a:pt x="0" y="12304"/>
                      <a:pt x="3549" y="15851"/>
                      <a:pt x="7926" y="15851"/>
                    </a:cubicBezTo>
                    <a:lnTo>
                      <a:pt x="95825" y="15851"/>
                    </a:lnTo>
                    <a:cubicBezTo>
                      <a:pt x="100202" y="15851"/>
                      <a:pt x="103751" y="12304"/>
                      <a:pt x="103751" y="7926"/>
                    </a:cubicBezTo>
                    <a:cubicBezTo>
                      <a:pt x="103751" y="3548"/>
                      <a:pt x="100202" y="0"/>
                      <a:pt x="95825" y="0"/>
                    </a:cubicBezTo>
                    <a:close/>
                  </a:path>
                </a:pathLst>
              </a:custGeom>
              <a:gradFill>
                <a:gsLst>
                  <a:gs pos="0">
                    <a:schemeClr val="accent1"/>
                  </a:gs>
                  <a:gs pos="91000">
                    <a:schemeClr val="accent1">
                      <a:lumMod val="75000"/>
                      <a:alpha val="7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9" name="任意多边形: 形状 28">
                <a:extLst>
                  <a:ext uri="{FF2B5EF4-FFF2-40B4-BE49-F238E27FC236}">
                    <a16:creationId xmlns:a16="http://schemas.microsoft.com/office/drawing/2014/main" id="{4511B5FE-12F2-F669-FC06-64014BA71F47}"/>
                  </a:ext>
                </a:extLst>
              </p:cNvPr>
              <p:cNvSpPr/>
              <p:nvPr/>
            </p:nvSpPr>
            <p:spPr>
              <a:xfrm>
                <a:off x="8970946" y="3353863"/>
                <a:ext cx="103750" cy="15851"/>
              </a:xfrm>
              <a:custGeom>
                <a:avLst/>
                <a:gdLst>
                  <a:gd name="connsiteX0" fmla="*/ 95825 w 103750"/>
                  <a:gd name="connsiteY0" fmla="*/ 0 h 15851"/>
                  <a:gd name="connsiteX1" fmla="*/ 7926 w 103750"/>
                  <a:gd name="connsiteY1" fmla="*/ 0 h 15851"/>
                  <a:gd name="connsiteX2" fmla="*/ 0 w 103750"/>
                  <a:gd name="connsiteY2" fmla="*/ 7926 h 15851"/>
                  <a:gd name="connsiteX3" fmla="*/ 7926 w 103750"/>
                  <a:gd name="connsiteY3" fmla="*/ 15851 h 15851"/>
                  <a:gd name="connsiteX4" fmla="*/ 95825 w 103750"/>
                  <a:gd name="connsiteY4" fmla="*/ 15851 h 15851"/>
                  <a:gd name="connsiteX5" fmla="*/ 103751 w 103750"/>
                  <a:gd name="connsiteY5" fmla="*/ 7926 h 15851"/>
                  <a:gd name="connsiteX6" fmla="*/ 95825 w 103750"/>
                  <a:gd name="connsiteY6" fmla="*/ 0 h 15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750" h="15851">
                    <a:moveTo>
                      <a:pt x="95825" y="0"/>
                    </a:moveTo>
                    <a:lnTo>
                      <a:pt x="7926" y="0"/>
                    </a:lnTo>
                    <a:cubicBezTo>
                      <a:pt x="3549" y="0"/>
                      <a:pt x="0" y="3548"/>
                      <a:pt x="0" y="7926"/>
                    </a:cubicBezTo>
                    <a:cubicBezTo>
                      <a:pt x="0" y="12304"/>
                      <a:pt x="3549" y="15851"/>
                      <a:pt x="7926" y="15851"/>
                    </a:cubicBezTo>
                    <a:lnTo>
                      <a:pt x="95825" y="15851"/>
                    </a:lnTo>
                    <a:cubicBezTo>
                      <a:pt x="100202" y="15851"/>
                      <a:pt x="103751" y="12304"/>
                      <a:pt x="103751" y="7926"/>
                    </a:cubicBezTo>
                    <a:cubicBezTo>
                      <a:pt x="103751" y="3548"/>
                      <a:pt x="100202" y="0"/>
                      <a:pt x="95825" y="0"/>
                    </a:cubicBezTo>
                    <a:close/>
                  </a:path>
                </a:pathLst>
              </a:custGeom>
              <a:gradFill>
                <a:gsLst>
                  <a:gs pos="0">
                    <a:schemeClr val="accent1"/>
                  </a:gs>
                  <a:gs pos="91000">
                    <a:schemeClr val="accent1">
                      <a:lumMod val="75000"/>
                      <a:alpha val="7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0" name="任意多边形: 形状 29">
                <a:extLst>
                  <a:ext uri="{FF2B5EF4-FFF2-40B4-BE49-F238E27FC236}">
                    <a16:creationId xmlns:a16="http://schemas.microsoft.com/office/drawing/2014/main" id="{CB802E70-D708-2233-2C0F-4CCE512D9A2C}"/>
                  </a:ext>
                </a:extLst>
              </p:cNvPr>
              <p:cNvSpPr/>
              <p:nvPr/>
            </p:nvSpPr>
            <p:spPr>
              <a:xfrm>
                <a:off x="9190798" y="3236317"/>
                <a:ext cx="93923" cy="15851"/>
              </a:xfrm>
              <a:custGeom>
                <a:avLst/>
                <a:gdLst>
                  <a:gd name="connsiteX0" fmla="*/ 93923 w 93923"/>
                  <a:gd name="connsiteY0" fmla="*/ 7926 h 15851"/>
                  <a:gd name="connsiteX1" fmla="*/ 85997 w 93923"/>
                  <a:gd name="connsiteY1" fmla="*/ 0 h 15851"/>
                  <a:gd name="connsiteX2" fmla="*/ 7926 w 93923"/>
                  <a:gd name="connsiteY2" fmla="*/ 0 h 15851"/>
                  <a:gd name="connsiteX3" fmla="*/ 0 w 93923"/>
                  <a:gd name="connsiteY3" fmla="*/ 7926 h 15851"/>
                  <a:gd name="connsiteX4" fmla="*/ 7926 w 93923"/>
                  <a:gd name="connsiteY4" fmla="*/ 15851 h 15851"/>
                  <a:gd name="connsiteX5" fmla="*/ 85997 w 93923"/>
                  <a:gd name="connsiteY5" fmla="*/ 15851 h 15851"/>
                  <a:gd name="connsiteX6" fmla="*/ 93923 w 93923"/>
                  <a:gd name="connsiteY6" fmla="*/ 7926 h 15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923" h="15851">
                    <a:moveTo>
                      <a:pt x="93923" y="7926"/>
                    </a:moveTo>
                    <a:cubicBezTo>
                      <a:pt x="93923" y="3547"/>
                      <a:pt x="90374" y="0"/>
                      <a:pt x="85997" y="0"/>
                    </a:cubicBezTo>
                    <a:lnTo>
                      <a:pt x="7926" y="0"/>
                    </a:lnTo>
                    <a:cubicBezTo>
                      <a:pt x="3549" y="0"/>
                      <a:pt x="0" y="3547"/>
                      <a:pt x="0" y="7926"/>
                    </a:cubicBezTo>
                    <a:cubicBezTo>
                      <a:pt x="0" y="12304"/>
                      <a:pt x="3549" y="15851"/>
                      <a:pt x="7926" y="15851"/>
                    </a:cubicBezTo>
                    <a:lnTo>
                      <a:pt x="85997" y="15851"/>
                    </a:lnTo>
                    <a:cubicBezTo>
                      <a:pt x="90374" y="15851"/>
                      <a:pt x="93923" y="12304"/>
                      <a:pt x="93923" y="7926"/>
                    </a:cubicBezTo>
                    <a:close/>
                  </a:path>
                </a:pathLst>
              </a:custGeom>
              <a:gradFill>
                <a:gsLst>
                  <a:gs pos="0">
                    <a:schemeClr val="accent1"/>
                  </a:gs>
                  <a:gs pos="91000">
                    <a:schemeClr val="accent1">
                      <a:lumMod val="75000"/>
                      <a:alpha val="7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1" name="任意多边形: 形状 30">
                <a:extLst>
                  <a:ext uri="{FF2B5EF4-FFF2-40B4-BE49-F238E27FC236}">
                    <a16:creationId xmlns:a16="http://schemas.microsoft.com/office/drawing/2014/main" id="{6683E9D0-F142-E046-F13D-683D3B5429C0}"/>
                  </a:ext>
                </a:extLst>
              </p:cNvPr>
              <p:cNvSpPr/>
              <p:nvPr/>
            </p:nvSpPr>
            <p:spPr>
              <a:xfrm>
                <a:off x="9166652" y="3276633"/>
                <a:ext cx="103750" cy="15851"/>
              </a:xfrm>
              <a:custGeom>
                <a:avLst/>
                <a:gdLst>
                  <a:gd name="connsiteX0" fmla="*/ 95825 w 103750"/>
                  <a:gd name="connsiteY0" fmla="*/ 0 h 15851"/>
                  <a:gd name="connsiteX1" fmla="*/ 7926 w 103750"/>
                  <a:gd name="connsiteY1" fmla="*/ 0 h 15851"/>
                  <a:gd name="connsiteX2" fmla="*/ 0 w 103750"/>
                  <a:gd name="connsiteY2" fmla="*/ 7926 h 15851"/>
                  <a:gd name="connsiteX3" fmla="*/ 7926 w 103750"/>
                  <a:gd name="connsiteY3" fmla="*/ 15851 h 15851"/>
                  <a:gd name="connsiteX4" fmla="*/ 95825 w 103750"/>
                  <a:gd name="connsiteY4" fmla="*/ 15851 h 15851"/>
                  <a:gd name="connsiteX5" fmla="*/ 103751 w 103750"/>
                  <a:gd name="connsiteY5" fmla="*/ 7926 h 15851"/>
                  <a:gd name="connsiteX6" fmla="*/ 95825 w 103750"/>
                  <a:gd name="connsiteY6" fmla="*/ 0 h 15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750" h="15851">
                    <a:moveTo>
                      <a:pt x="95825" y="0"/>
                    </a:moveTo>
                    <a:lnTo>
                      <a:pt x="7926" y="0"/>
                    </a:lnTo>
                    <a:cubicBezTo>
                      <a:pt x="3549" y="0"/>
                      <a:pt x="0" y="3548"/>
                      <a:pt x="0" y="7926"/>
                    </a:cubicBezTo>
                    <a:cubicBezTo>
                      <a:pt x="0" y="12304"/>
                      <a:pt x="3549" y="15851"/>
                      <a:pt x="7926" y="15851"/>
                    </a:cubicBezTo>
                    <a:lnTo>
                      <a:pt x="95825" y="15851"/>
                    </a:lnTo>
                    <a:cubicBezTo>
                      <a:pt x="100202" y="15851"/>
                      <a:pt x="103751" y="12304"/>
                      <a:pt x="103751" y="7926"/>
                    </a:cubicBezTo>
                    <a:cubicBezTo>
                      <a:pt x="103751" y="3548"/>
                      <a:pt x="100202" y="0"/>
                      <a:pt x="95825" y="0"/>
                    </a:cubicBezTo>
                    <a:close/>
                  </a:path>
                </a:pathLst>
              </a:custGeom>
              <a:gradFill>
                <a:gsLst>
                  <a:gs pos="0">
                    <a:schemeClr val="accent1"/>
                  </a:gs>
                  <a:gs pos="91000">
                    <a:schemeClr val="accent1">
                      <a:lumMod val="75000"/>
                      <a:alpha val="7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2" name="任意多边形: 形状 31">
                <a:extLst>
                  <a:ext uri="{FF2B5EF4-FFF2-40B4-BE49-F238E27FC236}">
                    <a16:creationId xmlns:a16="http://schemas.microsoft.com/office/drawing/2014/main" id="{6982E213-CA62-09ED-7260-F45935F725F2}"/>
                  </a:ext>
                </a:extLst>
              </p:cNvPr>
              <p:cNvSpPr/>
              <p:nvPr/>
            </p:nvSpPr>
            <p:spPr>
              <a:xfrm>
                <a:off x="9166652" y="3315248"/>
                <a:ext cx="103750" cy="15851"/>
              </a:xfrm>
              <a:custGeom>
                <a:avLst/>
                <a:gdLst>
                  <a:gd name="connsiteX0" fmla="*/ 95825 w 103750"/>
                  <a:gd name="connsiteY0" fmla="*/ 0 h 15851"/>
                  <a:gd name="connsiteX1" fmla="*/ 7926 w 103750"/>
                  <a:gd name="connsiteY1" fmla="*/ 0 h 15851"/>
                  <a:gd name="connsiteX2" fmla="*/ 0 w 103750"/>
                  <a:gd name="connsiteY2" fmla="*/ 7926 h 15851"/>
                  <a:gd name="connsiteX3" fmla="*/ 7926 w 103750"/>
                  <a:gd name="connsiteY3" fmla="*/ 15851 h 15851"/>
                  <a:gd name="connsiteX4" fmla="*/ 95825 w 103750"/>
                  <a:gd name="connsiteY4" fmla="*/ 15851 h 15851"/>
                  <a:gd name="connsiteX5" fmla="*/ 103751 w 103750"/>
                  <a:gd name="connsiteY5" fmla="*/ 7926 h 15851"/>
                  <a:gd name="connsiteX6" fmla="*/ 95825 w 103750"/>
                  <a:gd name="connsiteY6" fmla="*/ 0 h 15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750" h="15851">
                    <a:moveTo>
                      <a:pt x="95825" y="0"/>
                    </a:moveTo>
                    <a:lnTo>
                      <a:pt x="7926" y="0"/>
                    </a:lnTo>
                    <a:cubicBezTo>
                      <a:pt x="3549" y="0"/>
                      <a:pt x="0" y="3548"/>
                      <a:pt x="0" y="7926"/>
                    </a:cubicBezTo>
                    <a:cubicBezTo>
                      <a:pt x="0" y="12304"/>
                      <a:pt x="3549" y="15851"/>
                      <a:pt x="7926" y="15851"/>
                    </a:cubicBezTo>
                    <a:lnTo>
                      <a:pt x="95825" y="15851"/>
                    </a:lnTo>
                    <a:cubicBezTo>
                      <a:pt x="100202" y="15851"/>
                      <a:pt x="103751" y="12304"/>
                      <a:pt x="103751" y="7926"/>
                    </a:cubicBezTo>
                    <a:cubicBezTo>
                      <a:pt x="103751" y="3548"/>
                      <a:pt x="100202" y="0"/>
                      <a:pt x="95825" y="0"/>
                    </a:cubicBezTo>
                    <a:close/>
                  </a:path>
                </a:pathLst>
              </a:custGeom>
              <a:gradFill>
                <a:gsLst>
                  <a:gs pos="0">
                    <a:schemeClr val="accent1"/>
                  </a:gs>
                  <a:gs pos="91000">
                    <a:schemeClr val="accent1">
                      <a:lumMod val="75000"/>
                      <a:alpha val="7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3" name="任意多边形: 形状 32">
                <a:extLst>
                  <a:ext uri="{FF2B5EF4-FFF2-40B4-BE49-F238E27FC236}">
                    <a16:creationId xmlns:a16="http://schemas.microsoft.com/office/drawing/2014/main" id="{7746B314-ACCD-347D-B605-B771CC6D468A}"/>
                  </a:ext>
                </a:extLst>
              </p:cNvPr>
              <p:cNvSpPr/>
              <p:nvPr/>
            </p:nvSpPr>
            <p:spPr>
              <a:xfrm>
                <a:off x="9166652" y="3353863"/>
                <a:ext cx="103750" cy="15851"/>
              </a:xfrm>
              <a:custGeom>
                <a:avLst/>
                <a:gdLst>
                  <a:gd name="connsiteX0" fmla="*/ 95825 w 103750"/>
                  <a:gd name="connsiteY0" fmla="*/ 0 h 15851"/>
                  <a:gd name="connsiteX1" fmla="*/ 7926 w 103750"/>
                  <a:gd name="connsiteY1" fmla="*/ 0 h 15851"/>
                  <a:gd name="connsiteX2" fmla="*/ 0 w 103750"/>
                  <a:gd name="connsiteY2" fmla="*/ 7926 h 15851"/>
                  <a:gd name="connsiteX3" fmla="*/ 7926 w 103750"/>
                  <a:gd name="connsiteY3" fmla="*/ 15851 h 15851"/>
                  <a:gd name="connsiteX4" fmla="*/ 95825 w 103750"/>
                  <a:gd name="connsiteY4" fmla="*/ 15851 h 15851"/>
                  <a:gd name="connsiteX5" fmla="*/ 103751 w 103750"/>
                  <a:gd name="connsiteY5" fmla="*/ 7926 h 15851"/>
                  <a:gd name="connsiteX6" fmla="*/ 95825 w 103750"/>
                  <a:gd name="connsiteY6" fmla="*/ 0 h 15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750" h="15851">
                    <a:moveTo>
                      <a:pt x="95825" y="0"/>
                    </a:moveTo>
                    <a:lnTo>
                      <a:pt x="7926" y="0"/>
                    </a:lnTo>
                    <a:cubicBezTo>
                      <a:pt x="3549" y="0"/>
                      <a:pt x="0" y="3548"/>
                      <a:pt x="0" y="7926"/>
                    </a:cubicBezTo>
                    <a:cubicBezTo>
                      <a:pt x="0" y="12304"/>
                      <a:pt x="3549" y="15851"/>
                      <a:pt x="7926" y="15851"/>
                    </a:cubicBezTo>
                    <a:lnTo>
                      <a:pt x="95825" y="15851"/>
                    </a:lnTo>
                    <a:cubicBezTo>
                      <a:pt x="100202" y="15851"/>
                      <a:pt x="103751" y="12304"/>
                      <a:pt x="103751" y="7926"/>
                    </a:cubicBezTo>
                    <a:cubicBezTo>
                      <a:pt x="103751" y="3548"/>
                      <a:pt x="100202" y="0"/>
                      <a:pt x="95825" y="0"/>
                    </a:cubicBezTo>
                    <a:close/>
                  </a:path>
                </a:pathLst>
              </a:custGeom>
              <a:gradFill>
                <a:gsLst>
                  <a:gs pos="0">
                    <a:schemeClr val="accent1"/>
                  </a:gs>
                  <a:gs pos="91000">
                    <a:schemeClr val="accent1">
                      <a:lumMod val="75000"/>
                      <a:alpha val="7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44" name="文本框 43">
              <a:extLst>
                <a:ext uri="{FF2B5EF4-FFF2-40B4-BE49-F238E27FC236}">
                  <a16:creationId xmlns:a16="http://schemas.microsoft.com/office/drawing/2014/main" id="{57BB9D0F-08A0-203B-9B06-5C1D1C87AC9A}"/>
                </a:ext>
              </a:extLst>
            </p:cNvPr>
            <p:cNvSpPr txBox="1"/>
            <p:nvPr/>
          </p:nvSpPr>
          <p:spPr>
            <a:xfrm>
              <a:off x="7645291" y="2809905"/>
              <a:ext cx="1025922" cy="246221"/>
            </a:xfrm>
            <a:prstGeom prst="rect">
              <a:avLst/>
            </a:prstGeom>
            <a:noFill/>
          </p:spPr>
          <p:txBody>
            <a:bodyPr wrap="none" lIns="0" tIns="0" rIns="0" bIns="0" rtlCol="0">
              <a:spAutoFit/>
            </a:bodyPr>
            <a:lstStyle/>
            <a:p>
              <a:pPr algn="ctr"/>
              <a:r>
                <a:rPr lang="zh-CN" altLang="en-US" sz="1600" b="1" dirty="0">
                  <a:solidFill>
                    <a:schemeClr val="accent1"/>
                  </a:solidFill>
                  <a:latin typeface="+mj-ea"/>
                  <a:ea typeface="+mj-ea"/>
                </a:rPr>
                <a:t>请输入内容</a:t>
              </a:r>
            </a:p>
          </p:txBody>
        </p:sp>
      </p:grpSp>
      <p:grpSp>
        <p:nvGrpSpPr>
          <p:cNvPr id="46" name="组合 45">
            <a:extLst>
              <a:ext uri="{FF2B5EF4-FFF2-40B4-BE49-F238E27FC236}">
                <a16:creationId xmlns:a16="http://schemas.microsoft.com/office/drawing/2014/main" id="{72D7E255-2E20-58D6-C338-17F7D13E51B3}"/>
              </a:ext>
            </a:extLst>
          </p:cNvPr>
          <p:cNvGrpSpPr/>
          <p:nvPr/>
        </p:nvGrpSpPr>
        <p:grpSpPr>
          <a:xfrm>
            <a:off x="10115429" y="2385279"/>
            <a:ext cx="1025922" cy="911999"/>
            <a:chOff x="10115429" y="2144127"/>
            <a:chExt cx="1025922" cy="911999"/>
          </a:xfrm>
        </p:grpSpPr>
        <p:grpSp>
          <p:nvGrpSpPr>
            <p:cNvPr id="34" name="图形 13">
              <a:extLst>
                <a:ext uri="{FF2B5EF4-FFF2-40B4-BE49-F238E27FC236}">
                  <a16:creationId xmlns:a16="http://schemas.microsoft.com/office/drawing/2014/main" id="{77AB9787-DAF2-BC37-2F8E-4ABE2CB0212D}"/>
                </a:ext>
              </a:extLst>
            </p:cNvPr>
            <p:cNvGrpSpPr/>
            <p:nvPr/>
          </p:nvGrpSpPr>
          <p:grpSpPr>
            <a:xfrm>
              <a:off x="10421044" y="2144127"/>
              <a:ext cx="414692" cy="540193"/>
              <a:chOff x="9668750" y="2969325"/>
              <a:chExt cx="414692" cy="540193"/>
            </a:xfrm>
            <a:solidFill>
              <a:srgbClr val="000000"/>
            </a:solidFill>
          </p:grpSpPr>
          <p:sp>
            <p:nvSpPr>
              <p:cNvPr id="35" name="任意多边形: 形状 34">
                <a:extLst>
                  <a:ext uri="{FF2B5EF4-FFF2-40B4-BE49-F238E27FC236}">
                    <a16:creationId xmlns:a16="http://schemas.microsoft.com/office/drawing/2014/main" id="{7F14D5A5-EBFC-14D9-E4ED-5F65D1A3C37C}"/>
                  </a:ext>
                </a:extLst>
              </p:cNvPr>
              <p:cNvSpPr/>
              <p:nvPr/>
            </p:nvSpPr>
            <p:spPr>
              <a:xfrm>
                <a:off x="9668750" y="2969325"/>
                <a:ext cx="414692" cy="540193"/>
              </a:xfrm>
              <a:custGeom>
                <a:avLst/>
                <a:gdLst>
                  <a:gd name="connsiteX0" fmla="*/ 406767 w 414692"/>
                  <a:gd name="connsiteY0" fmla="*/ 524342 h 540193"/>
                  <a:gd name="connsiteX1" fmla="*/ 397717 w 414692"/>
                  <a:gd name="connsiteY1" fmla="*/ 524342 h 540193"/>
                  <a:gd name="connsiteX2" fmla="*/ 397717 w 414692"/>
                  <a:gd name="connsiteY2" fmla="*/ 400580 h 540193"/>
                  <a:gd name="connsiteX3" fmla="*/ 389791 w 414692"/>
                  <a:gd name="connsiteY3" fmla="*/ 392654 h 540193"/>
                  <a:gd name="connsiteX4" fmla="*/ 381866 w 414692"/>
                  <a:gd name="connsiteY4" fmla="*/ 400580 h 540193"/>
                  <a:gd name="connsiteX5" fmla="*/ 381866 w 414692"/>
                  <a:gd name="connsiteY5" fmla="*/ 524341 h 540193"/>
                  <a:gd name="connsiteX6" fmla="*/ 274561 w 414692"/>
                  <a:gd name="connsiteY6" fmla="*/ 524341 h 540193"/>
                  <a:gd name="connsiteX7" fmla="*/ 274561 w 414692"/>
                  <a:gd name="connsiteY7" fmla="*/ 319395 h 540193"/>
                  <a:gd name="connsiteX8" fmla="*/ 381866 w 414692"/>
                  <a:gd name="connsiteY8" fmla="*/ 319395 h 540193"/>
                  <a:gd name="connsiteX9" fmla="*/ 381866 w 414692"/>
                  <a:gd name="connsiteY9" fmla="*/ 366775 h 540193"/>
                  <a:gd name="connsiteX10" fmla="*/ 389791 w 414692"/>
                  <a:gd name="connsiteY10" fmla="*/ 374701 h 540193"/>
                  <a:gd name="connsiteX11" fmla="*/ 397717 w 414692"/>
                  <a:gd name="connsiteY11" fmla="*/ 366775 h 540193"/>
                  <a:gd name="connsiteX12" fmla="*/ 397717 w 414692"/>
                  <a:gd name="connsiteY12" fmla="*/ 318462 h 540193"/>
                  <a:gd name="connsiteX13" fmla="*/ 382799 w 414692"/>
                  <a:gd name="connsiteY13" fmla="*/ 303543 h 540193"/>
                  <a:gd name="connsiteX14" fmla="*/ 274561 w 414692"/>
                  <a:gd name="connsiteY14" fmla="*/ 303543 h 540193"/>
                  <a:gd name="connsiteX15" fmla="*/ 274561 w 414692"/>
                  <a:gd name="connsiteY15" fmla="*/ 258346 h 540193"/>
                  <a:gd name="connsiteX16" fmla="*/ 259643 w 414692"/>
                  <a:gd name="connsiteY16" fmla="*/ 243428 h 540193"/>
                  <a:gd name="connsiteX17" fmla="*/ 256861 w 414692"/>
                  <a:gd name="connsiteY17" fmla="*/ 243428 h 540193"/>
                  <a:gd name="connsiteX18" fmla="*/ 256861 w 414692"/>
                  <a:gd name="connsiteY18" fmla="*/ 219105 h 540193"/>
                  <a:gd name="connsiteX19" fmla="*/ 240411 w 414692"/>
                  <a:gd name="connsiteY19" fmla="*/ 202655 h 540193"/>
                  <a:gd name="connsiteX20" fmla="*/ 231666 w 414692"/>
                  <a:gd name="connsiteY20" fmla="*/ 202655 h 540193"/>
                  <a:gd name="connsiteX21" fmla="*/ 231666 w 414692"/>
                  <a:gd name="connsiteY21" fmla="*/ 151200 h 540193"/>
                  <a:gd name="connsiteX22" fmla="*/ 253693 w 414692"/>
                  <a:gd name="connsiteY22" fmla="*/ 134252 h 540193"/>
                  <a:gd name="connsiteX23" fmla="*/ 256958 w 414692"/>
                  <a:gd name="connsiteY23" fmla="*/ 134356 h 540193"/>
                  <a:gd name="connsiteX24" fmla="*/ 293215 w 414692"/>
                  <a:gd name="connsiteY24" fmla="*/ 120864 h 540193"/>
                  <a:gd name="connsiteX25" fmla="*/ 312452 w 414692"/>
                  <a:gd name="connsiteY25" fmla="*/ 78844 h 540193"/>
                  <a:gd name="connsiteX26" fmla="*/ 312452 w 414692"/>
                  <a:gd name="connsiteY26" fmla="*/ 39082 h 540193"/>
                  <a:gd name="connsiteX27" fmla="*/ 296820 w 414692"/>
                  <a:gd name="connsiteY27" fmla="*/ 23451 h 540193"/>
                  <a:gd name="connsiteX28" fmla="*/ 274851 w 414692"/>
                  <a:gd name="connsiteY28" fmla="*/ 23451 h 540193"/>
                  <a:gd name="connsiteX29" fmla="*/ 275664 w 414692"/>
                  <a:gd name="connsiteY29" fmla="*/ 14830 h 540193"/>
                  <a:gd name="connsiteX30" fmla="*/ 272195 w 414692"/>
                  <a:gd name="connsiteY30" fmla="*/ 4432 h 540193"/>
                  <a:gd name="connsiteX31" fmla="*/ 262171 w 414692"/>
                  <a:gd name="connsiteY31" fmla="*/ 0 h 540193"/>
                  <a:gd name="connsiteX32" fmla="*/ 149001 w 414692"/>
                  <a:gd name="connsiteY32" fmla="*/ 0 h 540193"/>
                  <a:gd name="connsiteX33" fmla="*/ 138977 w 414692"/>
                  <a:gd name="connsiteY33" fmla="*/ 4432 h 540193"/>
                  <a:gd name="connsiteX34" fmla="*/ 135507 w 414692"/>
                  <a:gd name="connsiteY34" fmla="*/ 14829 h 540193"/>
                  <a:gd name="connsiteX35" fmla="*/ 136321 w 414692"/>
                  <a:gd name="connsiteY35" fmla="*/ 23451 h 540193"/>
                  <a:gd name="connsiteX36" fmla="*/ 114351 w 414692"/>
                  <a:gd name="connsiteY36" fmla="*/ 23451 h 540193"/>
                  <a:gd name="connsiteX37" fmla="*/ 98721 w 414692"/>
                  <a:gd name="connsiteY37" fmla="*/ 39082 h 540193"/>
                  <a:gd name="connsiteX38" fmla="*/ 98721 w 414692"/>
                  <a:gd name="connsiteY38" fmla="*/ 78845 h 540193"/>
                  <a:gd name="connsiteX39" fmla="*/ 117958 w 414692"/>
                  <a:gd name="connsiteY39" fmla="*/ 120865 h 540193"/>
                  <a:gd name="connsiteX40" fmla="*/ 154215 w 414692"/>
                  <a:gd name="connsiteY40" fmla="*/ 134358 h 540193"/>
                  <a:gd name="connsiteX41" fmla="*/ 157479 w 414692"/>
                  <a:gd name="connsiteY41" fmla="*/ 134253 h 540193"/>
                  <a:gd name="connsiteX42" fmla="*/ 179506 w 414692"/>
                  <a:gd name="connsiteY42" fmla="*/ 151201 h 540193"/>
                  <a:gd name="connsiteX43" fmla="*/ 179506 w 414692"/>
                  <a:gd name="connsiteY43" fmla="*/ 202656 h 540193"/>
                  <a:gd name="connsiteX44" fmla="*/ 169705 w 414692"/>
                  <a:gd name="connsiteY44" fmla="*/ 202656 h 540193"/>
                  <a:gd name="connsiteX45" fmla="*/ 153254 w 414692"/>
                  <a:gd name="connsiteY45" fmla="*/ 219106 h 540193"/>
                  <a:gd name="connsiteX46" fmla="*/ 153254 w 414692"/>
                  <a:gd name="connsiteY46" fmla="*/ 243429 h 540193"/>
                  <a:gd name="connsiteX47" fmla="*/ 150473 w 414692"/>
                  <a:gd name="connsiteY47" fmla="*/ 243429 h 540193"/>
                  <a:gd name="connsiteX48" fmla="*/ 135555 w 414692"/>
                  <a:gd name="connsiteY48" fmla="*/ 258347 h 540193"/>
                  <a:gd name="connsiteX49" fmla="*/ 135555 w 414692"/>
                  <a:gd name="connsiteY49" fmla="*/ 303544 h 540193"/>
                  <a:gd name="connsiteX50" fmla="*/ 27316 w 414692"/>
                  <a:gd name="connsiteY50" fmla="*/ 303544 h 540193"/>
                  <a:gd name="connsiteX51" fmla="*/ 12398 w 414692"/>
                  <a:gd name="connsiteY51" fmla="*/ 318463 h 540193"/>
                  <a:gd name="connsiteX52" fmla="*/ 12398 w 414692"/>
                  <a:gd name="connsiteY52" fmla="*/ 524342 h 540193"/>
                  <a:gd name="connsiteX53" fmla="*/ 7926 w 414692"/>
                  <a:gd name="connsiteY53" fmla="*/ 524342 h 540193"/>
                  <a:gd name="connsiteX54" fmla="*/ 0 w 414692"/>
                  <a:gd name="connsiteY54" fmla="*/ 532268 h 540193"/>
                  <a:gd name="connsiteX55" fmla="*/ 7926 w 414692"/>
                  <a:gd name="connsiteY55" fmla="*/ 540193 h 540193"/>
                  <a:gd name="connsiteX56" fmla="*/ 406767 w 414692"/>
                  <a:gd name="connsiteY56" fmla="*/ 540193 h 540193"/>
                  <a:gd name="connsiteX57" fmla="*/ 414693 w 414692"/>
                  <a:gd name="connsiteY57" fmla="*/ 532268 h 540193"/>
                  <a:gd name="connsiteX58" fmla="*/ 406767 w 414692"/>
                  <a:gd name="connsiteY58" fmla="*/ 524342 h 540193"/>
                  <a:gd name="connsiteX59" fmla="*/ 128316 w 414692"/>
                  <a:gd name="connsiteY59" fmla="*/ 108867 h 540193"/>
                  <a:gd name="connsiteX60" fmla="*/ 114572 w 414692"/>
                  <a:gd name="connsiteY60" fmla="*/ 78846 h 540193"/>
                  <a:gd name="connsiteX61" fmla="*/ 114572 w 414692"/>
                  <a:gd name="connsiteY61" fmla="*/ 39303 h 540193"/>
                  <a:gd name="connsiteX62" fmla="*/ 137817 w 414692"/>
                  <a:gd name="connsiteY62" fmla="*/ 39303 h 540193"/>
                  <a:gd name="connsiteX63" fmla="*/ 143589 w 414692"/>
                  <a:gd name="connsiteY63" fmla="*/ 100440 h 540193"/>
                  <a:gd name="connsiteX64" fmla="*/ 147832 w 414692"/>
                  <a:gd name="connsiteY64" fmla="*/ 117976 h 540193"/>
                  <a:gd name="connsiteX65" fmla="*/ 128316 w 414692"/>
                  <a:gd name="connsiteY65" fmla="*/ 108867 h 540193"/>
                  <a:gd name="connsiteX66" fmla="*/ 159370 w 414692"/>
                  <a:gd name="connsiteY66" fmla="*/ 98950 h 540193"/>
                  <a:gd name="connsiteX67" fmla="*/ 151525 w 414692"/>
                  <a:gd name="connsiteY67" fmla="*/ 15851 h 540193"/>
                  <a:gd name="connsiteX68" fmla="*/ 259646 w 414692"/>
                  <a:gd name="connsiteY68" fmla="*/ 15851 h 540193"/>
                  <a:gd name="connsiteX69" fmla="*/ 256243 w 414692"/>
                  <a:gd name="connsiteY69" fmla="*/ 51891 h 540193"/>
                  <a:gd name="connsiteX70" fmla="*/ 263389 w 414692"/>
                  <a:gd name="connsiteY70" fmla="*/ 60527 h 540193"/>
                  <a:gd name="connsiteX71" fmla="*/ 272025 w 414692"/>
                  <a:gd name="connsiteY71" fmla="*/ 53381 h 540193"/>
                  <a:gd name="connsiteX72" fmla="*/ 273354 w 414692"/>
                  <a:gd name="connsiteY72" fmla="*/ 39304 h 540193"/>
                  <a:gd name="connsiteX73" fmla="*/ 296600 w 414692"/>
                  <a:gd name="connsiteY73" fmla="*/ 39304 h 540193"/>
                  <a:gd name="connsiteX74" fmla="*/ 296600 w 414692"/>
                  <a:gd name="connsiteY74" fmla="*/ 78846 h 540193"/>
                  <a:gd name="connsiteX75" fmla="*/ 282855 w 414692"/>
                  <a:gd name="connsiteY75" fmla="*/ 108867 h 540193"/>
                  <a:gd name="connsiteX76" fmla="*/ 263339 w 414692"/>
                  <a:gd name="connsiteY76" fmla="*/ 117978 h 540193"/>
                  <a:gd name="connsiteX77" fmla="*/ 267582 w 414692"/>
                  <a:gd name="connsiteY77" fmla="*/ 100441 h 540193"/>
                  <a:gd name="connsiteX78" fmla="*/ 268821 w 414692"/>
                  <a:gd name="connsiteY78" fmla="*/ 87317 h 540193"/>
                  <a:gd name="connsiteX79" fmla="*/ 261675 w 414692"/>
                  <a:gd name="connsiteY79" fmla="*/ 78681 h 540193"/>
                  <a:gd name="connsiteX80" fmla="*/ 253039 w 414692"/>
                  <a:gd name="connsiteY80" fmla="*/ 85827 h 540193"/>
                  <a:gd name="connsiteX81" fmla="*/ 251801 w 414692"/>
                  <a:gd name="connsiteY81" fmla="*/ 98951 h 540193"/>
                  <a:gd name="connsiteX82" fmla="*/ 205586 w 414692"/>
                  <a:gd name="connsiteY82" fmla="*/ 141009 h 540193"/>
                  <a:gd name="connsiteX83" fmla="*/ 159370 w 414692"/>
                  <a:gd name="connsiteY83" fmla="*/ 98950 h 540193"/>
                  <a:gd name="connsiteX84" fmla="*/ 195357 w 414692"/>
                  <a:gd name="connsiteY84" fmla="*/ 156016 h 540193"/>
                  <a:gd name="connsiteX85" fmla="*/ 205586 w 414692"/>
                  <a:gd name="connsiteY85" fmla="*/ 156858 h 540193"/>
                  <a:gd name="connsiteX86" fmla="*/ 215814 w 414692"/>
                  <a:gd name="connsiteY86" fmla="*/ 156016 h 540193"/>
                  <a:gd name="connsiteX87" fmla="*/ 215814 w 414692"/>
                  <a:gd name="connsiteY87" fmla="*/ 202655 h 540193"/>
                  <a:gd name="connsiteX88" fmla="*/ 195357 w 414692"/>
                  <a:gd name="connsiteY88" fmla="*/ 202655 h 540193"/>
                  <a:gd name="connsiteX89" fmla="*/ 169105 w 414692"/>
                  <a:gd name="connsiteY89" fmla="*/ 219106 h 540193"/>
                  <a:gd name="connsiteX90" fmla="*/ 169704 w 414692"/>
                  <a:gd name="connsiteY90" fmla="*/ 218508 h 540193"/>
                  <a:gd name="connsiteX91" fmla="*/ 240410 w 414692"/>
                  <a:gd name="connsiteY91" fmla="*/ 218508 h 540193"/>
                  <a:gd name="connsiteX92" fmla="*/ 241009 w 414692"/>
                  <a:gd name="connsiteY92" fmla="*/ 219106 h 540193"/>
                  <a:gd name="connsiteX93" fmla="*/ 241009 w 414692"/>
                  <a:gd name="connsiteY93" fmla="*/ 243429 h 540193"/>
                  <a:gd name="connsiteX94" fmla="*/ 169105 w 414692"/>
                  <a:gd name="connsiteY94" fmla="*/ 243429 h 540193"/>
                  <a:gd name="connsiteX95" fmla="*/ 28249 w 414692"/>
                  <a:gd name="connsiteY95" fmla="*/ 319395 h 540193"/>
                  <a:gd name="connsiteX96" fmla="*/ 135554 w 414692"/>
                  <a:gd name="connsiteY96" fmla="*/ 319395 h 540193"/>
                  <a:gd name="connsiteX97" fmla="*/ 135554 w 414692"/>
                  <a:gd name="connsiteY97" fmla="*/ 449705 h 540193"/>
                  <a:gd name="connsiteX98" fmla="*/ 143479 w 414692"/>
                  <a:gd name="connsiteY98" fmla="*/ 457630 h 540193"/>
                  <a:gd name="connsiteX99" fmla="*/ 151405 w 414692"/>
                  <a:gd name="connsiteY99" fmla="*/ 449705 h 540193"/>
                  <a:gd name="connsiteX100" fmla="*/ 151405 w 414692"/>
                  <a:gd name="connsiteY100" fmla="*/ 259279 h 540193"/>
                  <a:gd name="connsiteX101" fmla="*/ 258710 w 414692"/>
                  <a:gd name="connsiteY101" fmla="*/ 259279 h 540193"/>
                  <a:gd name="connsiteX102" fmla="*/ 258710 w 414692"/>
                  <a:gd name="connsiteY102" fmla="*/ 524341 h 540193"/>
                  <a:gd name="connsiteX103" fmla="*/ 151405 w 414692"/>
                  <a:gd name="connsiteY103" fmla="*/ 524341 h 540193"/>
                  <a:gd name="connsiteX104" fmla="*/ 151405 w 414692"/>
                  <a:gd name="connsiteY104" fmla="*/ 483508 h 540193"/>
                  <a:gd name="connsiteX105" fmla="*/ 143479 w 414692"/>
                  <a:gd name="connsiteY105" fmla="*/ 475583 h 540193"/>
                  <a:gd name="connsiteX106" fmla="*/ 135554 w 414692"/>
                  <a:gd name="connsiteY106" fmla="*/ 483508 h 540193"/>
                  <a:gd name="connsiteX107" fmla="*/ 135554 w 414692"/>
                  <a:gd name="connsiteY107" fmla="*/ 524341 h 540193"/>
                  <a:gd name="connsiteX108" fmla="*/ 28249 w 414692"/>
                  <a:gd name="connsiteY108" fmla="*/ 524341 h 540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Lst>
                <a:rect l="l" t="t" r="r" b="b"/>
                <a:pathLst>
                  <a:path w="414692" h="540193">
                    <a:moveTo>
                      <a:pt x="406767" y="524342"/>
                    </a:moveTo>
                    <a:lnTo>
                      <a:pt x="397717" y="524342"/>
                    </a:lnTo>
                    <a:lnTo>
                      <a:pt x="397717" y="400580"/>
                    </a:lnTo>
                    <a:cubicBezTo>
                      <a:pt x="397717" y="396202"/>
                      <a:pt x="394168" y="392654"/>
                      <a:pt x="389791" y="392654"/>
                    </a:cubicBezTo>
                    <a:cubicBezTo>
                      <a:pt x="385414" y="392654"/>
                      <a:pt x="381866" y="396202"/>
                      <a:pt x="381866" y="400580"/>
                    </a:cubicBezTo>
                    <a:lnTo>
                      <a:pt x="381866" y="524341"/>
                    </a:lnTo>
                    <a:lnTo>
                      <a:pt x="274561" y="524341"/>
                    </a:lnTo>
                    <a:lnTo>
                      <a:pt x="274561" y="319395"/>
                    </a:lnTo>
                    <a:lnTo>
                      <a:pt x="381866" y="319395"/>
                    </a:lnTo>
                    <a:lnTo>
                      <a:pt x="381866" y="366775"/>
                    </a:lnTo>
                    <a:cubicBezTo>
                      <a:pt x="381866" y="371153"/>
                      <a:pt x="385414" y="374701"/>
                      <a:pt x="389791" y="374701"/>
                    </a:cubicBezTo>
                    <a:cubicBezTo>
                      <a:pt x="394168" y="374701"/>
                      <a:pt x="397717" y="371153"/>
                      <a:pt x="397717" y="366775"/>
                    </a:cubicBezTo>
                    <a:lnTo>
                      <a:pt x="397717" y="318462"/>
                    </a:lnTo>
                    <a:cubicBezTo>
                      <a:pt x="397717" y="310236"/>
                      <a:pt x="391024" y="303543"/>
                      <a:pt x="382799" y="303543"/>
                    </a:cubicBezTo>
                    <a:lnTo>
                      <a:pt x="274561" y="303543"/>
                    </a:lnTo>
                    <a:lnTo>
                      <a:pt x="274561" y="258346"/>
                    </a:lnTo>
                    <a:cubicBezTo>
                      <a:pt x="274561" y="250120"/>
                      <a:pt x="267869" y="243428"/>
                      <a:pt x="259643" y="243428"/>
                    </a:cubicBezTo>
                    <a:lnTo>
                      <a:pt x="256861" y="243428"/>
                    </a:lnTo>
                    <a:lnTo>
                      <a:pt x="256861" y="219105"/>
                    </a:lnTo>
                    <a:cubicBezTo>
                      <a:pt x="256861" y="210035"/>
                      <a:pt x="249482" y="202655"/>
                      <a:pt x="240411" y="202655"/>
                    </a:cubicBezTo>
                    <a:lnTo>
                      <a:pt x="231666" y="202655"/>
                    </a:lnTo>
                    <a:lnTo>
                      <a:pt x="231666" y="151200"/>
                    </a:lnTo>
                    <a:cubicBezTo>
                      <a:pt x="240237" y="147276"/>
                      <a:pt x="247758" y="141465"/>
                      <a:pt x="253693" y="134252"/>
                    </a:cubicBezTo>
                    <a:cubicBezTo>
                      <a:pt x="254783" y="134316"/>
                      <a:pt x="255871" y="134356"/>
                      <a:pt x="256958" y="134356"/>
                    </a:cubicBezTo>
                    <a:cubicBezTo>
                      <a:pt x="270183" y="134355"/>
                      <a:pt x="283063" y="129627"/>
                      <a:pt x="293215" y="120864"/>
                    </a:cubicBezTo>
                    <a:cubicBezTo>
                      <a:pt x="305440" y="110310"/>
                      <a:pt x="312452" y="94996"/>
                      <a:pt x="312452" y="78844"/>
                    </a:cubicBezTo>
                    <a:lnTo>
                      <a:pt x="312452" y="39082"/>
                    </a:lnTo>
                    <a:cubicBezTo>
                      <a:pt x="312452" y="30463"/>
                      <a:pt x="305440" y="23451"/>
                      <a:pt x="296820" y="23451"/>
                    </a:cubicBezTo>
                    <a:lnTo>
                      <a:pt x="274851" y="23451"/>
                    </a:lnTo>
                    <a:lnTo>
                      <a:pt x="275664" y="14830"/>
                    </a:lnTo>
                    <a:cubicBezTo>
                      <a:pt x="276022" y="11039"/>
                      <a:pt x="274759" y="7248"/>
                      <a:pt x="272195" y="4432"/>
                    </a:cubicBezTo>
                    <a:cubicBezTo>
                      <a:pt x="269632" y="1615"/>
                      <a:pt x="265978" y="0"/>
                      <a:pt x="262171" y="0"/>
                    </a:cubicBezTo>
                    <a:lnTo>
                      <a:pt x="149001" y="0"/>
                    </a:lnTo>
                    <a:cubicBezTo>
                      <a:pt x="145192" y="0"/>
                      <a:pt x="141539" y="1615"/>
                      <a:pt x="138977" y="4432"/>
                    </a:cubicBezTo>
                    <a:cubicBezTo>
                      <a:pt x="136413" y="7248"/>
                      <a:pt x="135149" y="11039"/>
                      <a:pt x="135507" y="14829"/>
                    </a:cubicBezTo>
                    <a:lnTo>
                      <a:pt x="136321" y="23451"/>
                    </a:lnTo>
                    <a:lnTo>
                      <a:pt x="114351" y="23451"/>
                    </a:lnTo>
                    <a:cubicBezTo>
                      <a:pt x="105732" y="23451"/>
                      <a:pt x="98721" y="30463"/>
                      <a:pt x="98721" y="39082"/>
                    </a:cubicBezTo>
                    <a:lnTo>
                      <a:pt x="98721" y="78845"/>
                    </a:lnTo>
                    <a:cubicBezTo>
                      <a:pt x="98721" y="94996"/>
                      <a:pt x="105732" y="110310"/>
                      <a:pt x="117958" y="120865"/>
                    </a:cubicBezTo>
                    <a:cubicBezTo>
                      <a:pt x="128111" y="129630"/>
                      <a:pt x="140989" y="134358"/>
                      <a:pt x="154215" y="134358"/>
                    </a:cubicBezTo>
                    <a:cubicBezTo>
                      <a:pt x="155300" y="134358"/>
                      <a:pt x="156390" y="134316"/>
                      <a:pt x="157479" y="134253"/>
                    </a:cubicBezTo>
                    <a:cubicBezTo>
                      <a:pt x="163415" y="141466"/>
                      <a:pt x="170936" y="147276"/>
                      <a:pt x="179506" y="151201"/>
                    </a:cubicBezTo>
                    <a:lnTo>
                      <a:pt x="179506" y="202656"/>
                    </a:lnTo>
                    <a:lnTo>
                      <a:pt x="169705" y="202656"/>
                    </a:lnTo>
                    <a:cubicBezTo>
                      <a:pt x="160635" y="202656"/>
                      <a:pt x="153254" y="210036"/>
                      <a:pt x="153254" y="219106"/>
                    </a:cubicBezTo>
                    <a:lnTo>
                      <a:pt x="153254" y="243429"/>
                    </a:lnTo>
                    <a:lnTo>
                      <a:pt x="150473" y="243429"/>
                    </a:lnTo>
                    <a:cubicBezTo>
                      <a:pt x="142247" y="243429"/>
                      <a:pt x="135555" y="250121"/>
                      <a:pt x="135555" y="258347"/>
                    </a:cubicBezTo>
                    <a:lnTo>
                      <a:pt x="135555" y="303544"/>
                    </a:lnTo>
                    <a:lnTo>
                      <a:pt x="27316" y="303544"/>
                    </a:lnTo>
                    <a:cubicBezTo>
                      <a:pt x="19090" y="303544"/>
                      <a:pt x="12398" y="310237"/>
                      <a:pt x="12398" y="318463"/>
                    </a:cubicBezTo>
                    <a:lnTo>
                      <a:pt x="12398" y="524342"/>
                    </a:lnTo>
                    <a:lnTo>
                      <a:pt x="7926" y="524342"/>
                    </a:lnTo>
                    <a:cubicBezTo>
                      <a:pt x="3549" y="524342"/>
                      <a:pt x="0" y="527890"/>
                      <a:pt x="0" y="532268"/>
                    </a:cubicBezTo>
                    <a:cubicBezTo>
                      <a:pt x="0" y="536646"/>
                      <a:pt x="3549" y="540193"/>
                      <a:pt x="7926" y="540193"/>
                    </a:cubicBezTo>
                    <a:lnTo>
                      <a:pt x="406767" y="540193"/>
                    </a:lnTo>
                    <a:cubicBezTo>
                      <a:pt x="411144" y="540193"/>
                      <a:pt x="414693" y="536646"/>
                      <a:pt x="414693" y="532268"/>
                    </a:cubicBezTo>
                    <a:cubicBezTo>
                      <a:pt x="414693" y="527890"/>
                      <a:pt x="411144" y="524342"/>
                      <a:pt x="406767" y="524342"/>
                    </a:cubicBezTo>
                    <a:close/>
                    <a:moveTo>
                      <a:pt x="128316" y="108867"/>
                    </a:moveTo>
                    <a:cubicBezTo>
                      <a:pt x="119581" y="101327"/>
                      <a:pt x="114572" y="90385"/>
                      <a:pt x="114572" y="78846"/>
                    </a:cubicBezTo>
                    <a:lnTo>
                      <a:pt x="114572" y="39303"/>
                    </a:lnTo>
                    <a:lnTo>
                      <a:pt x="137817" y="39303"/>
                    </a:lnTo>
                    <a:lnTo>
                      <a:pt x="143589" y="100440"/>
                    </a:lnTo>
                    <a:cubicBezTo>
                      <a:pt x="144173" y="106617"/>
                      <a:pt x="145634" y="112499"/>
                      <a:pt x="147832" y="117976"/>
                    </a:cubicBezTo>
                    <a:cubicBezTo>
                      <a:pt x="140687" y="116808"/>
                      <a:pt x="133920" y="113703"/>
                      <a:pt x="128316" y="108867"/>
                    </a:cubicBezTo>
                    <a:close/>
                    <a:moveTo>
                      <a:pt x="159370" y="98950"/>
                    </a:moveTo>
                    <a:lnTo>
                      <a:pt x="151525" y="15851"/>
                    </a:lnTo>
                    <a:lnTo>
                      <a:pt x="259646" y="15851"/>
                    </a:lnTo>
                    <a:lnTo>
                      <a:pt x="256243" y="51891"/>
                    </a:lnTo>
                    <a:cubicBezTo>
                      <a:pt x="255832" y="56249"/>
                      <a:pt x="259031" y="60114"/>
                      <a:pt x="263389" y="60527"/>
                    </a:cubicBezTo>
                    <a:cubicBezTo>
                      <a:pt x="267743" y="60941"/>
                      <a:pt x="271614" y="57739"/>
                      <a:pt x="272025" y="53381"/>
                    </a:cubicBezTo>
                    <a:lnTo>
                      <a:pt x="273354" y="39304"/>
                    </a:lnTo>
                    <a:lnTo>
                      <a:pt x="296600" y="39304"/>
                    </a:lnTo>
                    <a:lnTo>
                      <a:pt x="296600" y="78846"/>
                    </a:lnTo>
                    <a:cubicBezTo>
                      <a:pt x="296600" y="90385"/>
                      <a:pt x="291591" y="101326"/>
                      <a:pt x="282855" y="108867"/>
                    </a:cubicBezTo>
                    <a:cubicBezTo>
                      <a:pt x="277251" y="113704"/>
                      <a:pt x="270484" y="116810"/>
                      <a:pt x="263339" y="117978"/>
                    </a:cubicBezTo>
                    <a:cubicBezTo>
                      <a:pt x="265537" y="112500"/>
                      <a:pt x="266999" y="106618"/>
                      <a:pt x="267582" y="100441"/>
                    </a:cubicBezTo>
                    <a:lnTo>
                      <a:pt x="268821" y="87317"/>
                    </a:lnTo>
                    <a:cubicBezTo>
                      <a:pt x="269232" y="82959"/>
                      <a:pt x="266033" y="79094"/>
                      <a:pt x="261675" y="78681"/>
                    </a:cubicBezTo>
                    <a:cubicBezTo>
                      <a:pt x="257316" y="78273"/>
                      <a:pt x="253450" y="81469"/>
                      <a:pt x="253039" y="85827"/>
                    </a:cubicBezTo>
                    <a:lnTo>
                      <a:pt x="251801" y="98951"/>
                    </a:lnTo>
                    <a:cubicBezTo>
                      <a:pt x="249537" y="122928"/>
                      <a:pt x="229669" y="141009"/>
                      <a:pt x="205586" y="141009"/>
                    </a:cubicBezTo>
                    <a:cubicBezTo>
                      <a:pt x="181502" y="141009"/>
                      <a:pt x="161633" y="122927"/>
                      <a:pt x="159370" y="98950"/>
                    </a:cubicBezTo>
                    <a:close/>
                    <a:moveTo>
                      <a:pt x="195357" y="156016"/>
                    </a:moveTo>
                    <a:cubicBezTo>
                      <a:pt x="198688" y="156560"/>
                      <a:pt x="202102" y="156858"/>
                      <a:pt x="205586" y="156858"/>
                    </a:cubicBezTo>
                    <a:cubicBezTo>
                      <a:pt x="209070" y="156858"/>
                      <a:pt x="212484" y="156560"/>
                      <a:pt x="215814" y="156016"/>
                    </a:cubicBezTo>
                    <a:lnTo>
                      <a:pt x="215814" y="202655"/>
                    </a:lnTo>
                    <a:lnTo>
                      <a:pt x="195357" y="202655"/>
                    </a:lnTo>
                    <a:close/>
                    <a:moveTo>
                      <a:pt x="169105" y="219106"/>
                    </a:moveTo>
                    <a:cubicBezTo>
                      <a:pt x="169105" y="218776"/>
                      <a:pt x="169373" y="218508"/>
                      <a:pt x="169704" y="218508"/>
                    </a:cubicBezTo>
                    <a:lnTo>
                      <a:pt x="240410" y="218508"/>
                    </a:lnTo>
                    <a:cubicBezTo>
                      <a:pt x="240740" y="218508"/>
                      <a:pt x="241009" y="218776"/>
                      <a:pt x="241009" y="219106"/>
                    </a:cubicBezTo>
                    <a:lnTo>
                      <a:pt x="241009" y="243429"/>
                    </a:lnTo>
                    <a:lnTo>
                      <a:pt x="169105" y="243429"/>
                    </a:lnTo>
                    <a:close/>
                    <a:moveTo>
                      <a:pt x="28249" y="319395"/>
                    </a:moveTo>
                    <a:lnTo>
                      <a:pt x="135554" y="319395"/>
                    </a:lnTo>
                    <a:lnTo>
                      <a:pt x="135554" y="449705"/>
                    </a:lnTo>
                    <a:cubicBezTo>
                      <a:pt x="135554" y="454083"/>
                      <a:pt x="139102" y="457630"/>
                      <a:pt x="143479" y="457630"/>
                    </a:cubicBezTo>
                    <a:cubicBezTo>
                      <a:pt x="147856" y="457630"/>
                      <a:pt x="151405" y="454083"/>
                      <a:pt x="151405" y="449705"/>
                    </a:cubicBezTo>
                    <a:lnTo>
                      <a:pt x="151405" y="259279"/>
                    </a:lnTo>
                    <a:lnTo>
                      <a:pt x="258710" y="259279"/>
                    </a:lnTo>
                    <a:lnTo>
                      <a:pt x="258710" y="524341"/>
                    </a:lnTo>
                    <a:lnTo>
                      <a:pt x="151405" y="524341"/>
                    </a:lnTo>
                    <a:lnTo>
                      <a:pt x="151405" y="483508"/>
                    </a:lnTo>
                    <a:cubicBezTo>
                      <a:pt x="151405" y="479130"/>
                      <a:pt x="147856" y="475583"/>
                      <a:pt x="143479" y="475583"/>
                    </a:cubicBezTo>
                    <a:cubicBezTo>
                      <a:pt x="139102" y="475583"/>
                      <a:pt x="135554" y="479130"/>
                      <a:pt x="135554" y="483508"/>
                    </a:cubicBezTo>
                    <a:lnTo>
                      <a:pt x="135554" y="524341"/>
                    </a:lnTo>
                    <a:lnTo>
                      <a:pt x="28249" y="524341"/>
                    </a:lnTo>
                    <a:close/>
                  </a:path>
                </a:pathLst>
              </a:custGeom>
              <a:gradFill>
                <a:gsLst>
                  <a:gs pos="0">
                    <a:schemeClr val="accent1"/>
                  </a:gs>
                  <a:gs pos="91000">
                    <a:schemeClr val="accent1">
                      <a:lumMod val="75000"/>
                      <a:alpha val="7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6" name="任意多边形: 形状 35">
                <a:extLst>
                  <a:ext uri="{FF2B5EF4-FFF2-40B4-BE49-F238E27FC236}">
                    <a16:creationId xmlns:a16="http://schemas.microsoft.com/office/drawing/2014/main" id="{175F2972-6881-2B69-A06A-D578595C0240}"/>
                  </a:ext>
                </a:extLst>
              </p:cNvPr>
              <p:cNvSpPr/>
              <p:nvPr/>
            </p:nvSpPr>
            <p:spPr>
              <a:xfrm>
                <a:off x="9717201" y="3046378"/>
                <a:ext cx="26075" cy="15851"/>
              </a:xfrm>
              <a:custGeom>
                <a:avLst/>
                <a:gdLst>
                  <a:gd name="connsiteX0" fmla="*/ 18150 w 26075"/>
                  <a:gd name="connsiteY0" fmla="*/ 0 h 15851"/>
                  <a:gd name="connsiteX1" fmla="*/ 7926 w 26075"/>
                  <a:gd name="connsiteY1" fmla="*/ 0 h 15851"/>
                  <a:gd name="connsiteX2" fmla="*/ 0 w 26075"/>
                  <a:gd name="connsiteY2" fmla="*/ 7926 h 15851"/>
                  <a:gd name="connsiteX3" fmla="*/ 7926 w 26075"/>
                  <a:gd name="connsiteY3" fmla="*/ 15851 h 15851"/>
                  <a:gd name="connsiteX4" fmla="*/ 18150 w 26075"/>
                  <a:gd name="connsiteY4" fmla="*/ 15851 h 15851"/>
                  <a:gd name="connsiteX5" fmla="*/ 26075 w 26075"/>
                  <a:gd name="connsiteY5" fmla="*/ 7926 h 15851"/>
                  <a:gd name="connsiteX6" fmla="*/ 18150 w 26075"/>
                  <a:gd name="connsiteY6" fmla="*/ 0 h 15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075" h="15851">
                    <a:moveTo>
                      <a:pt x="18150" y="0"/>
                    </a:moveTo>
                    <a:lnTo>
                      <a:pt x="7926" y="0"/>
                    </a:lnTo>
                    <a:cubicBezTo>
                      <a:pt x="3549" y="0"/>
                      <a:pt x="0" y="3548"/>
                      <a:pt x="0" y="7926"/>
                    </a:cubicBezTo>
                    <a:cubicBezTo>
                      <a:pt x="0" y="12304"/>
                      <a:pt x="3549" y="15851"/>
                      <a:pt x="7926" y="15851"/>
                    </a:cubicBezTo>
                    <a:lnTo>
                      <a:pt x="18150" y="15851"/>
                    </a:lnTo>
                    <a:cubicBezTo>
                      <a:pt x="22527" y="15851"/>
                      <a:pt x="26075" y="12304"/>
                      <a:pt x="26075" y="7926"/>
                    </a:cubicBezTo>
                    <a:cubicBezTo>
                      <a:pt x="26075" y="3548"/>
                      <a:pt x="22527" y="0"/>
                      <a:pt x="18150" y="0"/>
                    </a:cubicBezTo>
                    <a:close/>
                  </a:path>
                </a:pathLst>
              </a:custGeom>
              <a:gradFill>
                <a:gsLst>
                  <a:gs pos="0">
                    <a:schemeClr val="accent1"/>
                  </a:gs>
                  <a:gs pos="91000">
                    <a:schemeClr val="accent1">
                      <a:lumMod val="75000"/>
                      <a:alpha val="7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7" name="任意多边形: 形状 36">
                <a:extLst>
                  <a:ext uri="{FF2B5EF4-FFF2-40B4-BE49-F238E27FC236}">
                    <a16:creationId xmlns:a16="http://schemas.microsoft.com/office/drawing/2014/main" id="{4B2527FB-5362-61CC-5AD8-307C0C6897E1}"/>
                  </a:ext>
                </a:extLst>
              </p:cNvPr>
              <p:cNvSpPr/>
              <p:nvPr/>
            </p:nvSpPr>
            <p:spPr>
              <a:xfrm>
                <a:off x="9710809" y="2995253"/>
                <a:ext cx="39065" cy="25089"/>
              </a:xfrm>
              <a:custGeom>
                <a:avLst/>
                <a:gdLst>
                  <a:gd name="connsiteX0" fmla="*/ 4997 w 39065"/>
                  <a:gd name="connsiteY0" fmla="*/ 15292 h 25089"/>
                  <a:gd name="connsiteX1" fmla="*/ 28208 w 39065"/>
                  <a:gd name="connsiteY1" fmla="*/ 24527 h 25089"/>
                  <a:gd name="connsiteX2" fmla="*/ 31136 w 39065"/>
                  <a:gd name="connsiteY2" fmla="*/ 25090 h 25089"/>
                  <a:gd name="connsiteX3" fmla="*/ 38502 w 39065"/>
                  <a:gd name="connsiteY3" fmla="*/ 20093 h 25089"/>
                  <a:gd name="connsiteX4" fmla="*/ 34068 w 39065"/>
                  <a:gd name="connsiteY4" fmla="*/ 9799 h 25089"/>
                  <a:gd name="connsiteX5" fmla="*/ 10858 w 39065"/>
                  <a:gd name="connsiteY5" fmla="*/ 564 h 25089"/>
                  <a:gd name="connsiteX6" fmla="*/ 564 w 39065"/>
                  <a:gd name="connsiteY6" fmla="*/ 4998 h 25089"/>
                  <a:gd name="connsiteX7" fmla="*/ 4997 w 39065"/>
                  <a:gd name="connsiteY7" fmla="*/ 15292 h 25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65" h="25089">
                    <a:moveTo>
                      <a:pt x="4997" y="15292"/>
                    </a:moveTo>
                    <a:lnTo>
                      <a:pt x="28208" y="24527"/>
                    </a:lnTo>
                    <a:cubicBezTo>
                      <a:pt x="29169" y="24909"/>
                      <a:pt x="30160" y="25090"/>
                      <a:pt x="31136" y="25090"/>
                    </a:cubicBezTo>
                    <a:cubicBezTo>
                      <a:pt x="34286" y="25090"/>
                      <a:pt x="37267" y="23198"/>
                      <a:pt x="38502" y="20093"/>
                    </a:cubicBezTo>
                    <a:cubicBezTo>
                      <a:pt x="40120" y="16025"/>
                      <a:pt x="38136" y="11417"/>
                      <a:pt x="34068" y="9799"/>
                    </a:cubicBezTo>
                    <a:lnTo>
                      <a:pt x="10858" y="564"/>
                    </a:lnTo>
                    <a:cubicBezTo>
                      <a:pt x="6791" y="-1055"/>
                      <a:pt x="2183" y="932"/>
                      <a:pt x="564" y="4998"/>
                    </a:cubicBezTo>
                    <a:cubicBezTo>
                      <a:pt x="-1055" y="9064"/>
                      <a:pt x="931" y="13674"/>
                      <a:pt x="4997" y="15292"/>
                    </a:cubicBezTo>
                    <a:close/>
                  </a:path>
                </a:pathLst>
              </a:custGeom>
              <a:gradFill>
                <a:gsLst>
                  <a:gs pos="0">
                    <a:schemeClr val="accent1"/>
                  </a:gs>
                  <a:gs pos="91000">
                    <a:schemeClr val="accent1">
                      <a:lumMod val="75000"/>
                      <a:alpha val="7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8" name="任意多边形: 形状 37">
                <a:extLst>
                  <a:ext uri="{FF2B5EF4-FFF2-40B4-BE49-F238E27FC236}">
                    <a16:creationId xmlns:a16="http://schemas.microsoft.com/office/drawing/2014/main" id="{DC0F6A53-1A56-0544-0E10-F1FC0CFF18F5}"/>
                  </a:ext>
                </a:extLst>
              </p:cNvPr>
              <p:cNvSpPr/>
              <p:nvPr/>
            </p:nvSpPr>
            <p:spPr>
              <a:xfrm>
                <a:off x="9710809" y="3088263"/>
                <a:ext cx="39066" cy="25089"/>
              </a:xfrm>
              <a:custGeom>
                <a:avLst/>
                <a:gdLst>
                  <a:gd name="connsiteX0" fmla="*/ 7931 w 39066"/>
                  <a:gd name="connsiteY0" fmla="*/ 25090 h 25089"/>
                  <a:gd name="connsiteX1" fmla="*/ 10858 w 39066"/>
                  <a:gd name="connsiteY1" fmla="*/ 24526 h 25089"/>
                  <a:gd name="connsiteX2" fmla="*/ 34069 w 39066"/>
                  <a:gd name="connsiteY2" fmla="*/ 15291 h 25089"/>
                  <a:gd name="connsiteX3" fmla="*/ 38503 w 39066"/>
                  <a:gd name="connsiteY3" fmla="*/ 4998 h 25089"/>
                  <a:gd name="connsiteX4" fmla="*/ 28208 w 39066"/>
                  <a:gd name="connsiteY4" fmla="*/ 564 h 25089"/>
                  <a:gd name="connsiteX5" fmla="*/ 4998 w 39066"/>
                  <a:gd name="connsiteY5" fmla="*/ 9798 h 25089"/>
                  <a:gd name="connsiteX6" fmla="*/ 564 w 39066"/>
                  <a:gd name="connsiteY6" fmla="*/ 20092 h 25089"/>
                  <a:gd name="connsiteX7" fmla="*/ 7931 w 39066"/>
                  <a:gd name="connsiteY7" fmla="*/ 25090 h 25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66" h="25089">
                    <a:moveTo>
                      <a:pt x="7931" y="25090"/>
                    </a:moveTo>
                    <a:cubicBezTo>
                      <a:pt x="8906" y="25090"/>
                      <a:pt x="9898" y="24908"/>
                      <a:pt x="10858" y="24526"/>
                    </a:cubicBezTo>
                    <a:lnTo>
                      <a:pt x="34069" y="15291"/>
                    </a:lnTo>
                    <a:cubicBezTo>
                      <a:pt x="38136" y="13674"/>
                      <a:pt x="40122" y="9064"/>
                      <a:pt x="38503" y="4998"/>
                    </a:cubicBezTo>
                    <a:cubicBezTo>
                      <a:pt x="36885" y="930"/>
                      <a:pt x="32277" y="-1054"/>
                      <a:pt x="28208" y="564"/>
                    </a:cubicBezTo>
                    <a:lnTo>
                      <a:pt x="4998" y="9798"/>
                    </a:lnTo>
                    <a:cubicBezTo>
                      <a:pt x="930" y="11416"/>
                      <a:pt x="-1054" y="16026"/>
                      <a:pt x="564" y="20092"/>
                    </a:cubicBezTo>
                    <a:cubicBezTo>
                      <a:pt x="1800" y="23198"/>
                      <a:pt x="4780" y="25090"/>
                      <a:pt x="7931" y="25090"/>
                    </a:cubicBezTo>
                    <a:close/>
                  </a:path>
                </a:pathLst>
              </a:custGeom>
              <a:gradFill>
                <a:gsLst>
                  <a:gs pos="0">
                    <a:schemeClr val="accent1"/>
                  </a:gs>
                  <a:gs pos="91000">
                    <a:schemeClr val="accent1">
                      <a:lumMod val="75000"/>
                      <a:alpha val="7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39" name="任意多边形: 形状 38">
                <a:extLst>
                  <a:ext uri="{FF2B5EF4-FFF2-40B4-BE49-F238E27FC236}">
                    <a16:creationId xmlns:a16="http://schemas.microsoft.com/office/drawing/2014/main" id="{9D8FFB70-2358-57B0-3B67-63865F5EDC9F}"/>
                  </a:ext>
                </a:extLst>
              </p:cNvPr>
              <p:cNvSpPr/>
              <p:nvPr/>
            </p:nvSpPr>
            <p:spPr>
              <a:xfrm>
                <a:off x="10005394" y="3046378"/>
                <a:ext cx="26075" cy="15851"/>
              </a:xfrm>
              <a:custGeom>
                <a:avLst/>
                <a:gdLst>
                  <a:gd name="connsiteX0" fmla="*/ 7926 w 26075"/>
                  <a:gd name="connsiteY0" fmla="*/ 0 h 15851"/>
                  <a:gd name="connsiteX1" fmla="*/ 0 w 26075"/>
                  <a:gd name="connsiteY1" fmla="*/ 7926 h 15851"/>
                  <a:gd name="connsiteX2" fmla="*/ 7926 w 26075"/>
                  <a:gd name="connsiteY2" fmla="*/ 15851 h 15851"/>
                  <a:gd name="connsiteX3" fmla="*/ 18150 w 26075"/>
                  <a:gd name="connsiteY3" fmla="*/ 15851 h 15851"/>
                  <a:gd name="connsiteX4" fmla="*/ 26075 w 26075"/>
                  <a:gd name="connsiteY4" fmla="*/ 7926 h 15851"/>
                  <a:gd name="connsiteX5" fmla="*/ 18150 w 26075"/>
                  <a:gd name="connsiteY5" fmla="*/ 0 h 15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075" h="15851">
                    <a:moveTo>
                      <a:pt x="7926" y="0"/>
                    </a:moveTo>
                    <a:cubicBezTo>
                      <a:pt x="3549" y="0"/>
                      <a:pt x="0" y="3548"/>
                      <a:pt x="0" y="7926"/>
                    </a:cubicBezTo>
                    <a:cubicBezTo>
                      <a:pt x="0" y="12304"/>
                      <a:pt x="3549" y="15851"/>
                      <a:pt x="7926" y="15851"/>
                    </a:cubicBezTo>
                    <a:lnTo>
                      <a:pt x="18150" y="15851"/>
                    </a:lnTo>
                    <a:cubicBezTo>
                      <a:pt x="22527" y="15851"/>
                      <a:pt x="26075" y="12304"/>
                      <a:pt x="26075" y="7926"/>
                    </a:cubicBezTo>
                    <a:cubicBezTo>
                      <a:pt x="26075" y="3548"/>
                      <a:pt x="22527" y="0"/>
                      <a:pt x="18150" y="0"/>
                    </a:cubicBezTo>
                    <a:close/>
                  </a:path>
                </a:pathLst>
              </a:custGeom>
              <a:gradFill>
                <a:gsLst>
                  <a:gs pos="0">
                    <a:schemeClr val="accent1"/>
                  </a:gs>
                  <a:gs pos="91000">
                    <a:schemeClr val="accent1">
                      <a:lumMod val="75000"/>
                      <a:alpha val="7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0" name="任意多边形: 形状 39">
                <a:extLst>
                  <a:ext uri="{FF2B5EF4-FFF2-40B4-BE49-F238E27FC236}">
                    <a16:creationId xmlns:a16="http://schemas.microsoft.com/office/drawing/2014/main" id="{042F203F-A88D-E1EC-CE4D-C70CF722A025}"/>
                  </a:ext>
                </a:extLst>
              </p:cNvPr>
              <p:cNvSpPr/>
              <p:nvPr/>
            </p:nvSpPr>
            <p:spPr>
              <a:xfrm>
                <a:off x="9998797" y="2995254"/>
                <a:ext cx="39065" cy="25089"/>
              </a:xfrm>
              <a:custGeom>
                <a:avLst/>
                <a:gdLst>
                  <a:gd name="connsiteX0" fmla="*/ 7929 w 39065"/>
                  <a:gd name="connsiteY0" fmla="*/ 25089 h 25089"/>
                  <a:gd name="connsiteX1" fmla="*/ 10858 w 39065"/>
                  <a:gd name="connsiteY1" fmla="*/ 24526 h 25089"/>
                  <a:gd name="connsiteX2" fmla="*/ 34068 w 39065"/>
                  <a:gd name="connsiteY2" fmla="*/ 15291 h 25089"/>
                  <a:gd name="connsiteX3" fmla="*/ 38502 w 39065"/>
                  <a:gd name="connsiteY3" fmla="*/ 4997 h 25089"/>
                  <a:gd name="connsiteX4" fmla="*/ 28209 w 39065"/>
                  <a:gd name="connsiteY4" fmla="*/ 563 h 25089"/>
                  <a:gd name="connsiteX5" fmla="*/ 4998 w 39065"/>
                  <a:gd name="connsiteY5" fmla="*/ 9798 h 25089"/>
                  <a:gd name="connsiteX6" fmla="*/ 564 w 39065"/>
                  <a:gd name="connsiteY6" fmla="*/ 20092 h 25089"/>
                  <a:gd name="connsiteX7" fmla="*/ 7929 w 39065"/>
                  <a:gd name="connsiteY7" fmla="*/ 25089 h 25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65" h="25089">
                    <a:moveTo>
                      <a:pt x="7929" y="25089"/>
                    </a:moveTo>
                    <a:cubicBezTo>
                      <a:pt x="8904" y="25089"/>
                      <a:pt x="9896" y="24907"/>
                      <a:pt x="10858" y="24526"/>
                    </a:cubicBezTo>
                    <a:lnTo>
                      <a:pt x="34068" y="15291"/>
                    </a:lnTo>
                    <a:cubicBezTo>
                      <a:pt x="38136" y="13673"/>
                      <a:pt x="40120" y="9063"/>
                      <a:pt x="38502" y="4997"/>
                    </a:cubicBezTo>
                    <a:cubicBezTo>
                      <a:pt x="36884" y="931"/>
                      <a:pt x="32275" y="-1054"/>
                      <a:pt x="28209" y="563"/>
                    </a:cubicBezTo>
                    <a:lnTo>
                      <a:pt x="4998" y="9798"/>
                    </a:lnTo>
                    <a:cubicBezTo>
                      <a:pt x="931" y="11416"/>
                      <a:pt x="-1055" y="16025"/>
                      <a:pt x="564" y="20092"/>
                    </a:cubicBezTo>
                    <a:cubicBezTo>
                      <a:pt x="1798" y="23197"/>
                      <a:pt x="4778" y="25089"/>
                      <a:pt x="7929" y="25089"/>
                    </a:cubicBezTo>
                    <a:close/>
                  </a:path>
                </a:pathLst>
              </a:custGeom>
              <a:gradFill>
                <a:gsLst>
                  <a:gs pos="0">
                    <a:schemeClr val="accent1"/>
                  </a:gs>
                  <a:gs pos="91000">
                    <a:schemeClr val="accent1">
                      <a:lumMod val="75000"/>
                      <a:alpha val="7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1" name="任意多边形: 形状 40">
                <a:extLst>
                  <a:ext uri="{FF2B5EF4-FFF2-40B4-BE49-F238E27FC236}">
                    <a16:creationId xmlns:a16="http://schemas.microsoft.com/office/drawing/2014/main" id="{DD40EA39-0384-D62D-855A-3CC601B3E676}"/>
                  </a:ext>
                </a:extLst>
              </p:cNvPr>
              <p:cNvSpPr/>
              <p:nvPr/>
            </p:nvSpPr>
            <p:spPr>
              <a:xfrm>
                <a:off x="9998796" y="3088262"/>
                <a:ext cx="39066" cy="25090"/>
              </a:xfrm>
              <a:custGeom>
                <a:avLst/>
                <a:gdLst>
                  <a:gd name="connsiteX0" fmla="*/ 4999 w 39066"/>
                  <a:gd name="connsiteY0" fmla="*/ 15292 h 25090"/>
                  <a:gd name="connsiteX1" fmla="*/ 28209 w 39066"/>
                  <a:gd name="connsiteY1" fmla="*/ 24527 h 25090"/>
                  <a:gd name="connsiteX2" fmla="*/ 31136 w 39066"/>
                  <a:gd name="connsiteY2" fmla="*/ 25090 h 25090"/>
                  <a:gd name="connsiteX3" fmla="*/ 38503 w 39066"/>
                  <a:gd name="connsiteY3" fmla="*/ 20093 h 25090"/>
                  <a:gd name="connsiteX4" fmla="*/ 34069 w 39066"/>
                  <a:gd name="connsiteY4" fmla="*/ 9799 h 25090"/>
                  <a:gd name="connsiteX5" fmla="*/ 10858 w 39066"/>
                  <a:gd name="connsiteY5" fmla="*/ 564 h 25090"/>
                  <a:gd name="connsiteX6" fmla="*/ 563 w 39066"/>
                  <a:gd name="connsiteY6" fmla="*/ 4998 h 25090"/>
                  <a:gd name="connsiteX7" fmla="*/ 4999 w 39066"/>
                  <a:gd name="connsiteY7" fmla="*/ 15292 h 25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66" h="25090">
                    <a:moveTo>
                      <a:pt x="4999" y="15292"/>
                    </a:moveTo>
                    <a:lnTo>
                      <a:pt x="28209" y="24527"/>
                    </a:lnTo>
                    <a:cubicBezTo>
                      <a:pt x="29171" y="24909"/>
                      <a:pt x="30161" y="25090"/>
                      <a:pt x="31136" y="25090"/>
                    </a:cubicBezTo>
                    <a:cubicBezTo>
                      <a:pt x="34286" y="25090"/>
                      <a:pt x="37268" y="23199"/>
                      <a:pt x="38503" y="20093"/>
                    </a:cubicBezTo>
                    <a:cubicBezTo>
                      <a:pt x="40121" y="16025"/>
                      <a:pt x="38136" y="11417"/>
                      <a:pt x="34069" y="9799"/>
                    </a:cubicBezTo>
                    <a:lnTo>
                      <a:pt x="10858" y="564"/>
                    </a:lnTo>
                    <a:cubicBezTo>
                      <a:pt x="6791" y="-1055"/>
                      <a:pt x="2182" y="931"/>
                      <a:pt x="563" y="4998"/>
                    </a:cubicBezTo>
                    <a:cubicBezTo>
                      <a:pt x="-1055" y="9064"/>
                      <a:pt x="931" y="13673"/>
                      <a:pt x="4999" y="15292"/>
                    </a:cubicBezTo>
                    <a:close/>
                  </a:path>
                </a:pathLst>
              </a:custGeom>
              <a:gradFill>
                <a:gsLst>
                  <a:gs pos="0">
                    <a:schemeClr val="accent1"/>
                  </a:gs>
                  <a:gs pos="91000">
                    <a:schemeClr val="accent1">
                      <a:lumMod val="75000"/>
                      <a:alpha val="7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42" name="任意多边形: 形状 41">
                <a:extLst>
                  <a:ext uri="{FF2B5EF4-FFF2-40B4-BE49-F238E27FC236}">
                    <a16:creationId xmlns:a16="http://schemas.microsoft.com/office/drawing/2014/main" id="{E9A879D5-F056-DE5F-CD89-470816ABBE22}"/>
                  </a:ext>
                </a:extLst>
              </p:cNvPr>
              <p:cNvSpPr/>
              <p:nvPr/>
            </p:nvSpPr>
            <p:spPr>
              <a:xfrm>
                <a:off x="9854659" y="3002498"/>
                <a:ext cx="29964" cy="81883"/>
              </a:xfrm>
              <a:custGeom>
                <a:avLst/>
                <a:gdLst>
                  <a:gd name="connsiteX0" fmla="*/ 29964 w 29964"/>
                  <a:gd name="connsiteY0" fmla="*/ 73958 h 81883"/>
                  <a:gd name="connsiteX1" fmla="*/ 29964 w 29964"/>
                  <a:gd name="connsiteY1" fmla="*/ 7926 h 81883"/>
                  <a:gd name="connsiteX2" fmla="*/ 22039 w 29964"/>
                  <a:gd name="connsiteY2" fmla="*/ 0 h 81883"/>
                  <a:gd name="connsiteX3" fmla="*/ 7926 w 29964"/>
                  <a:gd name="connsiteY3" fmla="*/ 0 h 81883"/>
                  <a:gd name="connsiteX4" fmla="*/ 0 w 29964"/>
                  <a:gd name="connsiteY4" fmla="*/ 7926 h 81883"/>
                  <a:gd name="connsiteX5" fmla="*/ 7926 w 29964"/>
                  <a:gd name="connsiteY5" fmla="*/ 15851 h 81883"/>
                  <a:gd name="connsiteX6" fmla="*/ 14113 w 29964"/>
                  <a:gd name="connsiteY6" fmla="*/ 15851 h 81883"/>
                  <a:gd name="connsiteX7" fmla="*/ 14113 w 29964"/>
                  <a:gd name="connsiteY7" fmla="*/ 73958 h 81883"/>
                  <a:gd name="connsiteX8" fmla="*/ 22039 w 29964"/>
                  <a:gd name="connsiteY8" fmla="*/ 81883 h 81883"/>
                  <a:gd name="connsiteX9" fmla="*/ 29964 w 29964"/>
                  <a:gd name="connsiteY9" fmla="*/ 73958 h 81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964" h="81883">
                    <a:moveTo>
                      <a:pt x="29964" y="73958"/>
                    </a:moveTo>
                    <a:lnTo>
                      <a:pt x="29964" y="7926"/>
                    </a:lnTo>
                    <a:cubicBezTo>
                      <a:pt x="29964" y="3548"/>
                      <a:pt x="26416" y="0"/>
                      <a:pt x="22039" y="0"/>
                    </a:cubicBezTo>
                    <a:lnTo>
                      <a:pt x="7926" y="0"/>
                    </a:lnTo>
                    <a:cubicBezTo>
                      <a:pt x="3549" y="0"/>
                      <a:pt x="0" y="3548"/>
                      <a:pt x="0" y="7926"/>
                    </a:cubicBezTo>
                    <a:cubicBezTo>
                      <a:pt x="0" y="12304"/>
                      <a:pt x="3549" y="15851"/>
                      <a:pt x="7926" y="15851"/>
                    </a:cubicBezTo>
                    <a:lnTo>
                      <a:pt x="14113" y="15851"/>
                    </a:lnTo>
                    <a:lnTo>
                      <a:pt x="14113" y="73958"/>
                    </a:lnTo>
                    <a:cubicBezTo>
                      <a:pt x="14113" y="78336"/>
                      <a:pt x="17662" y="81883"/>
                      <a:pt x="22039" y="81883"/>
                    </a:cubicBezTo>
                    <a:cubicBezTo>
                      <a:pt x="26416" y="81883"/>
                      <a:pt x="29964" y="78336"/>
                      <a:pt x="29964" y="73958"/>
                    </a:cubicBezTo>
                    <a:close/>
                  </a:path>
                </a:pathLst>
              </a:custGeom>
              <a:gradFill>
                <a:gsLst>
                  <a:gs pos="0">
                    <a:schemeClr val="accent1"/>
                  </a:gs>
                  <a:gs pos="91000">
                    <a:schemeClr val="accent1">
                      <a:lumMod val="75000"/>
                      <a:alpha val="78000"/>
                    </a:schemeClr>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
          <p:nvSpPr>
            <p:cNvPr id="45" name="文本框 44">
              <a:extLst>
                <a:ext uri="{FF2B5EF4-FFF2-40B4-BE49-F238E27FC236}">
                  <a16:creationId xmlns:a16="http://schemas.microsoft.com/office/drawing/2014/main" id="{39575734-9936-1AC3-0658-26684AFD3980}"/>
                </a:ext>
              </a:extLst>
            </p:cNvPr>
            <p:cNvSpPr txBox="1"/>
            <p:nvPr/>
          </p:nvSpPr>
          <p:spPr>
            <a:xfrm>
              <a:off x="10115429" y="2809905"/>
              <a:ext cx="1025922" cy="246221"/>
            </a:xfrm>
            <a:prstGeom prst="rect">
              <a:avLst/>
            </a:prstGeom>
            <a:noFill/>
          </p:spPr>
          <p:txBody>
            <a:bodyPr wrap="none" lIns="0" tIns="0" rIns="0" bIns="0" rtlCol="0">
              <a:spAutoFit/>
            </a:bodyPr>
            <a:lstStyle/>
            <a:p>
              <a:pPr algn="ctr"/>
              <a:r>
                <a:rPr lang="zh-CN" altLang="en-US" sz="1600" b="1" dirty="0">
                  <a:solidFill>
                    <a:schemeClr val="accent1"/>
                  </a:solidFill>
                  <a:latin typeface="+mj-ea"/>
                  <a:ea typeface="+mj-ea"/>
                </a:rPr>
                <a:t>请输入内容</a:t>
              </a:r>
            </a:p>
          </p:txBody>
        </p:sp>
      </p:grpSp>
      <p:sp>
        <p:nvSpPr>
          <p:cNvPr id="49" name="文本框 48">
            <a:extLst>
              <a:ext uri="{FF2B5EF4-FFF2-40B4-BE49-F238E27FC236}">
                <a16:creationId xmlns:a16="http://schemas.microsoft.com/office/drawing/2014/main" id="{5B84DE54-8E0E-9CCA-56BF-AA014C5B8B18}"/>
              </a:ext>
            </a:extLst>
          </p:cNvPr>
          <p:cNvSpPr txBox="1"/>
          <p:nvPr/>
        </p:nvSpPr>
        <p:spPr>
          <a:xfrm>
            <a:off x="5119275" y="3556234"/>
            <a:ext cx="6022076" cy="1158459"/>
          </a:xfrm>
          <a:prstGeom prst="rect">
            <a:avLst/>
          </a:prstGeom>
          <a:noFill/>
        </p:spPr>
        <p:txBody>
          <a:bodyPr wrap="square" lIns="0" tIns="0" rIns="0" bIns="0" rtlCol="0">
            <a:spAutoFit/>
          </a:bodyPr>
          <a:lstStyle/>
          <a:p>
            <a:pPr algn="just">
              <a:lnSpc>
                <a:spcPct val="120000"/>
              </a:lnSpc>
            </a:pPr>
            <a:r>
              <a:rPr lang="zh-CN" altLang="en-US" sz="1600" dirty="0">
                <a:solidFill>
                  <a:schemeClr val="tx1">
                    <a:lumMod val="65000"/>
                    <a:lumOff val="35000"/>
                  </a:schemeClr>
                </a:solidFill>
                <a:latin typeface="+mn-ea"/>
              </a:rPr>
              <a:t>请输入你的内容请输入你的内容请输入你的内容请输入你的内容请输入你的内容请输入你的内容请输入你的内容请输入你的内容请输入你的内容请输入你的内容请输入你的内容请输入你的内容请输入你的内容请输入你的内容请输入你的内容</a:t>
            </a:r>
          </a:p>
        </p:txBody>
      </p:sp>
    </p:spTree>
    <p:extLst>
      <p:ext uri="{BB962C8B-B14F-4D97-AF65-F5344CB8AC3E}">
        <p14:creationId xmlns:p14="http://schemas.microsoft.com/office/powerpoint/2010/main" val="1701810900"/>
      </p:ext>
    </p:extLst>
  </p:cSld>
  <p:clrMapOvr>
    <a:masterClrMapping/>
  </p:clrMapOvr>
</p:sld>
</file>

<file path=ppt/theme/theme1.xml><?xml version="1.0" encoding="utf-8"?>
<a:theme xmlns:a="http://schemas.openxmlformats.org/drawingml/2006/main" name="Office 主题​​">
  <a:themeElements>
    <a:clrScheme name="自定义 2">
      <a:dk1>
        <a:srgbClr val="000000"/>
      </a:dk1>
      <a:lt1>
        <a:srgbClr val="FFFFFF"/>
      </a:lt1>
      <a:dk2>
        <a:srgbClr val="778495"/>
      </a:dk2>
      <a:lt2>
        <a:srgbClr val="F0F0F0"/>
      </a:lt2>
      <a:accent1>
        <a:srgbClr val="5901FF"/>
      </a:accent1>
      <a:accent2>
        <a:srgbClr val="0196FF"/>
      </a:accent2>
      <a:accent3>
        <a:srgbClr val="00B6DA"/>
      </a:accent3>
      <a:accent4>
        <a:srgbClr val="00E7E2"/>
      </a:accent4>
      <a:accent5>
        <a:srgbClr val="5F5F5F"/>
      </a:accent5>
      <a:accent6>
        <a:srgbClr val="808080"/>
      </a:accent6>
      <a:hlink>
        <a:srgbClr val="5901FF"/>
      </a:hlink>
      <a:folHlink>
        <a:srgbClr val="BFBFBF"/>
      </a:folHlink>
    </a:clrScheme>
    <a:fontScheme name="OfficePLUS">
      <a:majorFont>
        <a:latin typeface="Arial Black"/>
        <a:ea typeface="微软雅黑"/>
        <a:cs typeface=""/>
      </a:majorFont>
      <a:minorFont>
        <a:latin typeface="Arial"/>
        <a:ea typeface="微软雅黑 Light"/>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自定义 2">
    <a:dk1>
      <a:srgbClr val="000000"/>
    </a:dk1>
    <a:lt1>
      <a:srgbClr val="FFFFFF"/>
    </a:lt1>
    <a:dk2>
      <a:srgbClr val="778495"/>
    </a:dk2>
    <a:lt2>
      <a:srgbClr val="F0F0F0"/>
    </a:lt2>
    <a:accent1>
      <a:srgbClr val="5901FF"/>
    </a:accent1>
    <a:accent2>
      <a:srgbClr val="0196FF"/>
    </a:accent2>
    <a:accent3>
      <a:srgbClr val="00B6DA"/>
    </a:accent3>
    <a:accent4>
      <a:srgbClr val="00E7E2"/>
    </a:accent4>
    <a:accent5>
      <a:srgbClr val="5F5F5F"/>
    </a:accent5>
    <a:accent6>
      <a:srgbClr val="808080"/>
    </a:accent6>
    <a:hlink>
      <a:srgbClr val="5901FF"/>
    </a:hlink>
    <a:folHlink>
      <a:srgbClr val="BFBFBF"/>
    </a:folHlink>
  </a:clrScheme>
</a:themeOverride>
</file>

<file path=docProps/app.xml><?xml version="1.0" encoding="utf-8"?>
<Properties xmlns="http://schemas.openxmlformats.org/officeDocument/2006/extended-properties" xmlns:vt="http://schemas.openxmlformats.org/officeDocument/2006/docPropsVTypes">
  <TotalTime>673</TotalTime>
  <Words>827</Words>
  <Application>Microsoft Office PowerPoint</Application>
  <PresentationFormat>宽屏</PresentationFormat>
  <Paragraphs>100</Paragraphs>
  <Slides>12</Slides>
  <Notes>2</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12</vt:i4>
      </vt:variant>
    </vt:vector>
  </HeadingPairs>
  <TitlesOfParts>
    <vt:vector size="25" baseType="lpstr">
      <vt:lpstr>OPPOSans H</vt:lpstr>
      <vt:lpstr>阿里巴巴普惠体 B</vt:lpstr>
      <vt:lpstr>等线</vt:lpstr>
      <vt:lpstr>汉仪雅酷黑 45W</vt:lpstr>
      <vt:lpstr>思源黑体 CN Bold</vt:lpstr>
      <vt:lpstr>思源黑体 CN Light</vt:lpstr>
      <vt:lpstr>微软雅黑</vt:lpstr>
      <vt:lpstr>微软雅黑 Light</vt:lpstr>
      <vt:lpstr>Arial</vt:lpstr>
      <vt:lpstr>Arial Black</vt:lpstr>
      <vt:lpstr>Calibri</vt:lpstr>
      <vt:lpstr>Segoe UI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蓝色商务教育培训成果汇报ppt模板</dc:title>
  <dc:creator>文成</dc:creator>
  <cp:keywords>P界达人</cp:keywords>
  <dc:description>www.51pptmoban.com</dc:description>
  <cp:lastModifiedBy>Power user</cp:lastModifiedBy>
  <cp:revision>68</cp:revision>
  <dcterms:created xsi:type="dcterms:W3CDTF">2022-11-26T08:13:18Z</dcterms:created>
  <dcterms:modified xsi:type="dcterms:W3CDTF">2023-02-23T08:39:39Z</dcterms:modified>
</cp:coreProperties>
</file>