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60" r:id="rId5"/>
    <p:sldId id="261" r:id="rId6"/>
    <p:sldId id="267" r:id="rId7"/>
    <p:sldId id="263" r:id="rId8"/>
    <p:sldId id="264" r:id="rId9"/>
    <p:sldId id="265" r:id="rId10"/>
    <p:sldId id="266" r:id="rId11"/>
    <p:sldId id="268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0FD"/>
    <a:srgbClr val="3D72C1"/>
    <a:srgbClr val="D62627"/>
    <a:srgbClr val="F9BC5A"/>
    <a:srgbClr val="21262A"/>
    <a:srgbClr val="73EBC8"/>
    <a:srgbClr val="34D6C2"/>
    <a:srgbClr val="F47D9B"/>
    <a:srgbClr val="43CEF8"/>
    <a:srgbClr val="39A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0" autoAdjust="0"/>
    <p:restoredTop sz="95565" autoAdjust="0"/>
  </p:normalViewPr>
  <p:slideViewPr>
    <p:cSldViewPr snapToGrid="0" showGuides="1">
      <p:cViewPr>
        <p:scale>
          <a:sx n="66" d="100"/>
          <a:sy n="66" d="100"/>
        </p:scale>
        <p:origin x="1284" y="678"/>
      </p:cViewPr>
      <p:guideLst>
        <p:guide pos="438"/>
        <p:guide pos="7219"/>
        <p:guide orient="horz" pos="346"/>
        <p:guide orient="horz" pos="397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2023/2/23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/>
              <a:t>ww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393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8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gradFill>
          <a:gsLst>
            <a:gs pos="2000">
              <a:schemeClr val="accent2"/>
            </a:gs>
            <a:gs pos="95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2DC0299-786E-0C32-235E-BB394FE940FB}"/>
              </a:ext>
            </a:extLst>
          </p:cNvPr>
          <p:cNvGrpSpPr/>
          <p:nvPr userDrawn="1"/>
        </p:nvGrpSpPr>
        <p:grpSpPr>
          <a:xfrm rot="5400000">
            <a:off x="-3298233" y="3443487"/>
            <a:ext cx="7344000" cy="45683"/>
            <a:chOff x="-22861" y="193114"/>
            <a:chExt cx="12213201" cy="4568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CA214373-7511-6D15-1EDA-E7E72EF787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99C5EBB-AC03-C67D-716B-C8F9E50EB689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25A6D47-02FB-7AC6-AF61-7C78AC55D61F}"/>
              </a:ext>
            </a:extLst>
          </p:cNvPr>
          <p:cNvGrpSpPr/>
          <p:nvPr userDrawn="1"/>
        </p:nvGrpSpPr>
        <p:grpSpPr>
          <a:xfrm rot="5400000">
            <a:off x="8146235" y="3443487"/>
            <a:ext cx="7344000" cy="45683"/>
            <a:chOff x="-22861" y="193114"/>
            <a:chExt cx="12213201" cy="4568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836399D-5FE9-180F-551E-3DDF41AC14C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005D26F-760E-489F-C6A5-5B5B8B90B286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BBB9C3-B5E7-CEF8-3A09-2D57896409C5}"/>
              </a:ext>
            </a:extLst>
          </p:cNvPr>
          <p:cNvGrpSpPr/>
          <p:nvPr userDrawn="1"/>
        </p:nvGrpSpPr>
        <p:grpSpPr>
          <a:xfrm>
            <a:off x="-132000" y="193114"/>
            <a:ext cx="12456000" cy="45683"/>
            <a:chOff x="-22861" y="193114"/>
            <a:chExt cx="12213201" cy="4568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2F2B5DA-6A0E-A228-DD78-132853B812D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3FB243B-55DC-4978-152B-0812E40D0354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8116FD6-75C2-07CC-C508-D3A047DD5E0A}"/>
              </a:ext>
            </a:extLst>
          </p:cNvPr>
          <p:cNvGrpSpPr/>
          <p:nvPr userDrawn="1"/>
        </p:nvGrpSpPr>
        <p:grpSpPr>
          <a:xfrm>
            <a:off x="-204000" y="6593914"/>
            <a:ext cx="12600000" cy="45683"/>
            <a:chOff x="-22861" y="193114"/>
            <a:chExt cx="12213201" cy="45683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D435E6F-A253-58E7-2880-5DCA096E48F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5E59043-EB72-AF74-8D41-F6CDA1099794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包含 人, 小, 手, 女人&#10;&#10;描述已自动生成">
            <a:extLst>
              <a:ext uri="{FF2B5EF4-FFF2-40B4-BE49-F238E27FC236}">
                <a16:creationId xmlns:a16="http://schemas.microsoft.com/office/drawing/2014/main" id="{53399831-F51D-4885-338E-186C55A620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199" y="592668"/>
            <a:ext cx="6271909" cy="627190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A7076A9-71AF-981D-A1C2-22B2A5B00F46}"/>
              </a:ext>
            </a:extLst>
          </p:cNvPr>
          <p:cNvSpPr/>
          <p:nvPr userDrawn="1"/>
        </p:nvSpPr>
        <p:spPr>
          <a:xfrm>
            <a:off x="626564" y="329155"/>
            <a:ext cx="1156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chemeClr val="bg1">
                        <a:alpha val="40000"/>
                      </a:schemeClr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Roboto Bold" panose="02000000000000000000" pitchFamily="2" charset="0"/>
              </a:rPr>
              <a:t>CARD VENTILATION</a:t>
            </a:r>
          </a:p>
        </p:txBody>
      </p:sp>
      <p:sp>
        <p:nvSpPr>
          <p:cNvPr id="16" name="星形: 四角 15">
            <a:extLst>
              <a:ext uri="{FF2B5EF4-FFF2-40B4-BE49-F238E27FC236}">
                <a16:creationId xmlns:a16="http://schemas.microsoft.com/office/drawing/2014/main" id="{0A4782D6-941C-CA65-80AA-A29CA38B626E}"/>
              </a:ext>
            </a:extLst>
          </p:cNvPr>
          <p:cNvSpPr>
            <a:spLocks noChangeAspect="1"/>
          </p:cNvSpPr>
          <p:nvPr userDrawn="1"/>
        </p:nvSpPr>
        <p:spPr>
          <a:xfrm rot="956037">
            <a:off x="6167906" y="5607507"/>
            <a:ext cx="510355" cy="510355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>
            <a:extLst>
              <a:ext uri="{FF2B5EF4-FFF2-40B4-BE49-F238E27FC236}">
                <a16:creationId xmlns:a16="http://schemas.microsoft.com/office/drawing/2014/main" id="{CCF262B8-6275-59D3-538F-E645F49C84C0}"/>
              </a:ext>
            </a:extLst>
          </p:cNvPr>
          <p:cNvSpPr>
            <a:spLocks noChangeAspect="1"/>
          </p:cNvSpPr>
          <p:nvPr userDrawn="1"/>
        </p:nvSpPr>
        <p:spPr>
          <a:xfrm>
            <a:off x="6818409" y="1798610"/>
            <a:ext cx="422251" cy="422251"/>
          </a:xfrm>
          <a:prstGeom prst="star4">
            <a:avLst>
              <a:gd name="adj" fmla="val 12983"/>
            </a:avLst>
          </a:prstGeom>
          <a:solidFill>
            <a:schemeClr val="bg1">
              <a:alpha val="90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四角 17">
            <a:extLst>
              <a:ext uri="{FF2B5EF4-FFF2-40B4-BE49-F238E27FC236}">
                <a16:creationId xmlns:a16="http://schemas.microsoft.com/office/drawing/2014/main" id="{D16BAB5D-3DC8-560E-5B22-747E2D14336A}"/>
              </a:ext>
            </a:extLst>
          </p:cNvPr>
          <p:cNvSpPr>
            <a:spLocks noChangeAspect="1"/>
          </p:cNvSpPr>
          <p:nvPr userDrawn="1"/>
        </p:nvSpPr>
        <p:spPr>
          <a:xfrm>
            <a:off x="11461177" y="2058019"/>
            <a:ext cx="297672" cy="297672"/>
          </a:xfrm>
          <a:prstGeom prst="star4">
            <a:avLst>
              <a:gd name="adj" fmla="val 12983"/>
            </a:avLst>
          </a:prstGeom>
          <a:solidFill>
            <a:schemeClr val="bg1">
              <a:alpha val="90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2000">
              <a:schemeClr val="accent2"/>
            </a:gs>
            <a:gs pos="95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AB2033F-D81A-4506-8269-742FE09F4EC0}"/>
              </a:ext>
            </a:extLst>
          </p:cNvPr>
          <p:cNvGrpSpPr/>
          <p:nvPr userDrawn="1"/>
        </p:nvGrpSpPr>
        <p:grpSpPr>
          <a:xfrm rot="5400000">
            <a:off x="-3298233" y="3443487"/>
            <a:ext cx="7344000" cy="45683"/>
            <a:chOff x="-22861" y="193114"/>
            <a:chExt cx="12213201" cy="4568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EF6D905C-0EB8-F406-95DF-AD4D720010F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8B44A7AD-B31E-9B09-2BA8-F3F01AF21ACF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FD33CE6-6DE5-C039-6BE8-C7476295DD88}"/>
              </a:ext>
            </a:extLst>
          </p:cNvPr>
          <p:cNvGrpSpPr/>
          <p:nvPr userDrawn="1"/>
        </p:nvGrpSpPr>
        <p:grpSpPr>
          <a:xfrm rot="5400000">
            <a:off x="8146235" y="3443487"/>
            <a:ext cx="7344000" cy="45683"/>
            <a:chOff x="-22861" y="193114"/>
            <a:chExt cx="12213201" cy="4568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772EA66-D199-7A23-C372-0EBF864B237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6A22C0A-97E0-0EF0-F2B7-582E844A7C15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F5AD88-47DA-BA80-A4C8-A8617885D758}"/>
              </a:ext>
            </a:extLst>
          </p:cNvPr>
          <p:cNvGrpSpPr/>
          <p:nvPr userDrawn="1"/>
        </p:nvGrpSpPr>
        <p:grpSpPr>
          <a:xfrm>
            <a:off x="-132000" y="193114"/>
            <a:ext cx="12456000" cy="45683"/>
            <a:chOff x="-22861" y="193114"/>
            <a:chExt cx="12213201" cy="4568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774BD9B-82B0-0C46-5ED2-F60E7A811BE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DFE6C7B-33FC-B22F-6F73-80A1858EC289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C35CF94-E726-3962-784F-C7EDEB475B20}"/>
              </a:ext>
            </a:extLst>
          </p:cNvPr>
          <p:cNvGrpSpPr/>
          <p:nvPr userDrawn="1"/>
        </p:nvGrpSpPr>
        <p:grpSpPr>
          <a:xfrm>
            <a:off x="-204000" y="6593914"/>
            <a:ext cx="12600000" cy="45683"/>
            <a:chOff x="-22861" y="193114"/>
            <a:chExt cx="12213201" cy="45683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759928C-2D49-E2A0-7D7F-0C4D03A88C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A31F043-B75B-996D-6C15-1786BD714BE1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gradFill flip="none" rotWithShape="1">
          <a:gsLst>
            <a:gs pos="97000">
              <a:schemeClr val="accent1"/>
            </a:gs>
            <a:gs pos="6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48F2C58-E610-A376-D6CD-D072323C3074}"/>
              </a:ext>
            </a:extLst>
          </p:cNvPr>
          <p:cNvGrpSpPr/>
          <p:nvPr userDrawn="1"/>
        </p:nvGrpSpPr>
        <p:grpSpPr>
          <a:xfrm rot="5400000">
            <a:off x="-3298233" y="3443487"/>
            <a:ext cx="7344000" cy="45683"/>
            <a:chOff x="-22861" y="193114"/>
            <a:chExt cx="12213201" cy="4568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243719A-BDF6-B81B-98FF-4537A93C48C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55B0C0DF-0239-1BD4-7FB0-FF72BC195986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CBFDFA-4E0C-F17C-21F6-384CDC5EA145}"/>
              </a:ext>
            </a:extLst>
          </p:cNvPr>
          <p:cNvGrpSpPr/>
          <p:nvPr userDrawn="1"/>
        </p:nvGrpSpPr>
        <p:grpSpPr>
          <a:xfrm rot="5400000">
            <a:off x="8146235" y="3443487"/>
            <a:ext cx="7344000" cy="45683"/>
            <a:chOff x="-22861" y="193114"/>
            <a:chExt cx="12213201" cy="4568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9149EF0-E16E-5D2D-FCA4-0FFE5CF8CB9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C268127-BA48-76CA-72EC-EEB59308A11E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A79B1EA-4864-6074-74A9-8A6CE4E08E23}"/>
              </a:ext>
            </a:extLst>
          </p:cNvPr>
          <p:cNvGrpSpPr/>
          <p:nvPr userDrawn="1"/>
        </p:nvGrpSpPr>
        <p:grpSpPr>
          <a:xfrm>
            <a:off x="-132000" y="193114"/>
            <a:ext cx="12456000" cy="45683"/>
            <a:chOff x="-22861" y="193114"/>
            <a:chExt cx="12213201" cy="4568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8872E60-DA4C-EA00-7628-76A3DCE5E5D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A00B9D6-8A1E-A3C7-71C0-ADFF1F510091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8E924B-4541-A6E7-F1D7-E3DBC4F7C3DB}"/>
              </a:ext>
            </a:extLst>
          </p:cNvPr>
          <p:cNvGrpSpPr/>
          <p:nvPr userDrawn="1"/>
        </p:nvGrpSpPr>
        <p:grpSpPr>
          <a:xfrm>
            <a:off x="-204000" y="6593914"/>
            <a:ext cx="12600000" cy="45683"/>
            <a:chOff x="-22861" y="193114"/>
            <a:chExt cx="12213201" cy="45683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104453D-C98E-E0F4-0C4A-46A218DB350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CB9AD1D-C84A-95FE-E133-6B28A286A9C1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8504FEE-F2F1-770D-9658-D665BE417C0F}"/>
              </a:ext>
            </a:extLst>
          </p:cNvPr>
          <p:cNvSpPr/>
          <p:nvPr userDrawn="1"/>
        </p:nvSpPr>
        <p:spPr>
          <a:xfrm>
            <a:off x="1021976" y="932432"/>
            <a:ext cx="10179423" cy="4993135"/>
          </a:xfrm>
          <a:prstGeom prst="roundRect">
            <a:avLst>
              <a:gd name="adj" fmla="val 6354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10039" t="-20908" r="-9732" b="-16441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图标&#10;&#10;描述已自动生成">
            <a:extLst>
              <a:ext uri="{FF2B5EF4-FFF2-40B4-BE49-F238E27FC236}">
                <a16:creationId xmlns:a16="http://schemas.microsoft.com/office/drawing/2014/main" id="{F9854E3E-B40A-3CC2-99DF-353A708AA7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595" y="3089063"/>
            <a:ext cx="4993135" cy="4993135"/>
          </a:xfrm>
          <a:prstGeom prst="rect">
            <a:avLst/>
          </a:prstGeom>
        </p:spPr>
      </p:pic>
      <p:sp>
        <p:nvSpPr>
          <p:cNvPr id="16" name="星形: 四角 15">
            <a:extLst>
              <a:ext uri="{FF2B5EF4-FFF2-40B4-BE49-F238E27FC236}">
                <a16:creationId xmlns:a16="http://schemas.microsoft.com/office/drawing/2014/main" id="{A980B6ED-F460-3B6E-7C03-E5A710EF777F}"/>
              </a:ext>
            </a:extLst>
          </p:cNvPr>
          <p:cNvSpPr>
            <a:spLocks noChangeAspect="1"/>
          </p:cNvSpPr>
          <p:nvPr userDrawn="1"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>
            <a:extLst>
              <a:ext uri="{FF2B5EF4-FFF2-40B4-BE49-F238E27FC236}">
                <a16:creationId xmlns:a16="http://schemas.microsoft.com/office/drawing/2014/main" id="{6C7FA35F-811C-07DB-9C5E-EE4E79E2D5B2}"/>
              </a:ext>
            </a:extLst>
          </p:cNvPr>
          <p:cNvSpPr>
            <a:spLocks noChangeAspect="1"/>
          </p:cNvSpPr>
          <p:nvPr userDrawn="1"/>
        </p:nvSpPr>
        <p:spPr>
          <a:xfrm rot="2794600">
            <a:off x="10091098" y="379984"/>
            <a:ext cx="364814" cy="364814"/>
          </a:xfrm>
          <a:prstGeom prst="star4">
            <a:avLst>
              <a:gd name="adj" fmla="val 12983"/>
            </a:avLst>
          </a:prstGeom>
          <a:solidFill>
            <a:schemeClr val="bg1">
              <a:alpha val="70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四角 17">
            <a:extLst>
              <a:ext uri="{FF2B5EF4-FFF2-40B4-BE49-F238E27FC236}">
                <a16:creationId xmlns:a16="http://schemas.microsoft.com/office/drawing/2014/main" id="{CAFE9040-B4A3-EA76-9B95-BDF160C7A579}"/>
              </a:ext>
            </a:extLst>
          </p:cNvPr>
          <p:cNvSpPr>
            <a:spLocks noChangeAspect="1"/>
          </p:cNvSpPr>
          <p:nvPr userDrawn="1"/>
        </p:nvSpPr>
        <p:spPr>
          <a:xfrm rot="20794354">
            <a:off x="564691" y="1325759"/>
            <a:ext cx="180000" cy="180000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四角 18">
            <a:extLst>
              <a:ext uri="{FF2B5EF4-FFF2-40B4-BE49-F238E27FC236}">
                <a16:creationId xmlns:a16="http://schemas.microsoft.com/office/drawing/2014/main" id="{F588979C-D912-DAB2-98BC-D9801BC44584}"/>
              </a:ext>
            </a:extLst>
          </p:cNvPr>
          <p:cNvSpPr>
            <a:spLocks noChangeAspect="1"/>
          </p:cNvSpPr>
          <p:nvPr userDrawn="1"/>
        </p:nvSpPr>
        <p:spPr>
          <a:xfrm rot="20794354">
            <a:off x="1467137" y="6218725"/>
            <a:ext cx="180000" cy="180000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12A257-5A5E-C168-46C9-CB5D1B6E70D2}"/>
              </a:ext>
            </a:extLst>
          </p:cNvPr>
          <p:cNvGrpSpPr/>
          <p:nvPr userDrawn="1"/>
        </p:nvGrpSpPr>
        <p:grpSpPr>
          <a:xfrm>
            <a:off x="10209336" y="1291062"/>
            <a:ext cx="559202" cy="135455"/>
            <a:chOff x="8525927" y="1214990"/>
            <a:chExt cx="559202" cy="135455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3FB76C0-B599-A63E-C1B5-9E9F806B87D4}"/>
                </a:ext>
              </a:extLst>
            </p:cNvPr>
            <p:cNvSpPr/>
            <p:nvPr/>
          </p:nvSpPr>
          <p:spPr>
            <a:xfrm>
              <a:off x="8525927" y="1214990"/>
              <a:ext cx="135455" cy="1354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5AA9545-1142-1E6C-4474-C71D3E9E52F6}"/>
                </a:ext>
              </a:extLst>
            </p:cNvPr>
            <p:cNvSpPr/>
            <p:nvPr/>
          </p:nvSpPr>
          <p:spPr>
            <a:xfrm>
              <a:off x="8737801" y="1214990"/>
              <a:ext cx="135455" cy="13545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C7CF75F-0303-6ECD-BD5B-202463356745}"/>
                </a:ext>
              </a:extLst>
            </p:cNvPr>
            <p:cNvSpPr/>
            <p:nvPr/>
          </p:nvSpPr>
          <p:spPr>
            <a:xfrm>
              <a:off x="8949674" y="1214990"/>
              <a:ext cx="135455" cy="13545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>
          <a:gsLst>
            <a:gs pos="97000">
              <a:schemeClr val="accent1"/>
            </a:gs>
            <a:gs pos="6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DC6D4B0-480E-B44A-1149-EA96356C5809}"/>
              </a:ext>
            </a:extLst>
          </p:cNvPr>
          <p:cNvGrpSpPr/>
          <p:nvPr userDrawn="1"/>
        </p:nvGrpSpPr>
        <p:grpSpPr>
          <a:xfrm rot="5400000">
            <a:off x="-3298233" y="3443487"/>
            <a:ext cx="7344000" cy="45683"/>
            <a:chOff x="-22861" y="193114"/>
            <a:chExt cx="12213201" cy="4568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5128DC3-A688-1632-59E3-1F42C59A635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05C094F7-D681-304A-0236-5F1E363C9BB2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6AED29C-A107-A76D-0536-3A8380E74A4E}"/>
              </a:ext>
            </a:extLst>
          </p:cNvPr>
          <p:cNvGrpSpPr/>
          <p:nvPr userDrawn="1"/>
        </p:nvGrpSpPr>
        <p:grpSpPr>
          <a:xfrm rot="5400000">
            <a:off x="8146235" y="3443487"/>
            <a:ext cx="7344000" cy="45683"/>
            <a:chOff x="-22861" y="193114"/>
            <a:chExt cx="12213201" cy="4568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4D9F2D6-A3F7-46F4-8968-89C6C84DEC9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2BF8508-2F2A-932C-1583-9924D15B034D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AE3171-3890-BF48-85FB-6EA9FFF05ACE}"/>
              </a:ext>
            </a:extLst>
          </p:cNvPr>
          <p:cNvGrpSpPr/>
          <p:nvPr userDrawn="1"/>
        </p:nvGrpSpPr>
        <p:grpSpPr>
          <a:xfrm>
            <a:off x="-132000" y="193114"/>
            <a:ext cx="12456000" cy="45683"/>
            <a:chOff x="-22861" y="193114"/>
            <a:chExt cx="12213201" cy="4568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120ECA0-AC00-CAA1-1AAB-2F5FB87BD2F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38EFBE4-5DB2-AB00-BBD2-3F5421E3EE12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429F019-1C61-C623-49FB-D01AC9015B6B}"/>
              </a:ext>
            </a:extLst>
          </p:cNvPr>
          <p:cNvGrpSpPr/>
          <p:nvPr userDrawn="1"/>
        </p:nvGrpSpPr>
        <p:grpSpPr>
          <a:xfrm>
            <a:off x="-204000" y="6593914"/>
            <a:ext cx="12600000" cy="45683"/>
            <a:chOff x="-22861" y="193114"/>
            <a:chExt cx="12213201" cy="45683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A766EF7-75E8-E01C-B521-0FDFA94DF88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8797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A342191-4A55-0FD8-B76C-65CE662B67A8}"/>
                </a:ext>
              </a:extLst>
            </p:cNvPr>
            <p:cNvCxnSpPr>
              <a:cxnSpLocks/>
            </p:cNvCxnSpPr>
            <p:nvPr/>
          </p:nvCxnSpPr>
          <p:spPr>
            <a:xfrm>
              <a:off x="-22861" y="193114"/>
              <a:ext cx="12190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星形: 四角 14">
            <a:extLst>
              <a:ext uri="{FF2B5EF4-FFF2-40B4-BE49-F238E27FC236}">
                <a16:creationId xmlns:a16="http://schemas.microsoft.com/office/drawing/2014/main" id="{EEB8F623-38AE-1F33-BC84-393C4B921CFD}"/>
              </a:ext>
            </a:extLst>
          </p:cNvPr>
          <p:cNvSpPr>
            <a:spLocks noChangeAspect="1"/>
          </p:cNvSpPr>
          <p:nvPr userDrawn="1"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星形: 四角 15">
            <a:extLst>
              <a:ext uri="{FF2B5EF4-FFF2-40B4-BE49-F238E27FC236}">
                <a16:creationId xmlns:a16="http://schemas.microsoft.com/office/drawing/2014/main" id="{B447DBF6-2A1B-F1E9-7710-440877DAB3CD}"/>
              </a:ext>
            </a:extLst>
          </p:cNvPr>
          <p:cNvSpPr>
            <a:spLocks noChangeAspect="1"/>
          </p:cNvSpPr>
          <p:nvPr userDrawn="1"/>
        </p:nvSpPr>
        <p:spPr>
          <a:xfrm rot="2794600">
            <a:off x="10091098" y="379984"/>
            <a:ext cx="364814" cy="364814"/>
          </a:xfrm>
          <a:prstGeom prst="star4">
            <a:avLst>
              <a:gd name="adj" fmla="val 12983"/>
            </a:avLst>
          </a:prstGeom>
          <a:solidFill>
            <a:schemeClr val="bg1">
              <a:alpha val="70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>
            <a:extLst>
              <a:ext uri="{FF2B5EF4-FFF2-40B4-BE49-F238E27FC236}">
                <a16:creationId xmlns:a16="http://schemas.microsoft.com/office/drawing/2014/main" id="{48A7173F-86B4-3738-A422-FB3B7DAAF456}"/>
              </a:ext>
            </a:extLst>
          </p:cNvPr>
          <p:cNvSpPr>
            <a:spLocks noChangeAspect="1"/>
          </p:cNvSpPr>
          <p:nvPr userDrawn="1"/>
        </p:nvSpPr>
        <p:spPr>
          <a:xfrm rot="20794354">
            <a:off x="564691" y="1325759"/>
            <a:ext cx="180000" cy="180000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A25FF6B0-540B-FA1F-84CE-1A2DC5795E16}"/>
              </a:ext>
            </a:extLst>
          </p:cNvPr>
          <p:cNvSpPr/>
          <p:nvPr userDrawn="1"/>
        </p:nvSpPr>
        <p:spPr>
          <a:xfrm>
            <a:off x="396606" y="729034"/>
            <a:ext cx="4250494" cy="295588"/>
          </a:xfrm>
          <a:prstGeom prst="parallelogram">
            <a:avLst>
              <a:gd name="adj" fmla="val 77863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10" Type="http://schemas.microsoft.com/office/2007/relationships/hdphoto" Target="../media/hdphoto6.wdp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microsoft.com/office/2007/relationships/hdphoto" Target="../media/hdphoto8.wdp"/><Relationship Id="rId4" Type="http://schemas.openxmlformats.org/officeDocument/2006/relationships/image" Target="../media/image11.png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2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microsoft.com/office/2007/relationships/hdphoto" Target="../media/hdphoto15.wdp"/><Relationship Id="rId4" Type="http://schemas.openxmlformats.org/officeDocument/2006/relationships/image" Target="../media/image21.png"/><Relationship Id="rId9" Type="http://schemas.microsoft.com/office/2007/relationships/hdphoto" Target="../media/hdphoto1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accent2"/>
            </a:gs>
            <a:gs pos="95000">
              <a:schemeClr val="accent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FD2539F6-5754-A11F-37C5-F1A77E6A1AEF}"/>
              </a:ext>
            </a:extLst>
          </p:cNvPr>
          <p:cNvSpPr txBox="1"/>
          <p:nvPr/>
        </p:nvSpPr>
        <p:spPr>
          <a:xfrm>
            <a:off x="551985" y="2010654"/>
            <a:ext cx="53749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3D</a:t>
            </a:r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卡</a:t>
            </a:r>
            <a:r>
              <a:rPr lang="zh-CN" altLang="en-US" sz="7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通风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538F51C-2541-9B51-2FB7-02C76BDDA6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 l="37679" t="27263" r="37679" b="56508"/>
          <a:stretch/>
        </p:blipFill>
        <p:spPr>
          <a:xfrm>
            <a:off x="598352" y="1279508"/>
            <a:ext cx="978219" cy="721986"/>
          </a:xfrm>
          <a:prstGeom prst="rect">
            <a:avLst/>
          </a:prstGeom>
        </p:spPr>
      </p:pic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2498CDE8-91F8-13C8-0D5E-7CC659EB636F}"/>
              </a:ext>
            </a:extLst>
          </p:cNvPr>
          <p:cNvSpPr/>
          <p:nvPr/>
        </p:nvSpPr>
        <p:spPr>
          <a:xfrm>
            <a:off x="719955" y="4748150"/>
            <a:ext cx="5374958" cy="372228"/>
          </a:xfrm>
          <a:prstGeom prst="parallelogram">
            <a:avLst>
              <a:gd name="adj" fmla="val 77863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BA75054-F198-5C93-D663-ABA16327BA6B}"/>
              </a:ext>
            </a:extLst>
          </p:cNvPr>
          <p:cNvSpPr/>
          <p:nvPr/>
        </p:nvSpPr>
        <p:spPr>
          <a:xfrm>
            <a:off x="419431" y="5018308"/>
            <a:ext cx="3816534" cy="261450"/>
          </a:xfrm>
          <a:prstGeom prst="parallelogram">
            <a:avLst>
              <a:gd name="adj" fmla="val 77863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36F22C9-CBD5-64B6-94CB-4C152E0DAE98}"/>
              </a:ext>
            </a:extLst>
          </p:cNvPr>
          <p:cNvSpPr/>
          <p:nvPr/>
        </p:nvSpPr>
        <p:spPr>
          <a:xfrm>
            <a:off x="598352" y="4548127"/>
            <a:ext cx="5376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alpha val="70000"/>
                  </a:schemeClr>
                </a:solidFill>
                <a:latin typeface="+mn-ea"/>
              </a:rPr>
              <a:t>Introduction To New Media Operations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232C0E-DD69-380B-AEED-CAB80230A8E3}"/>
              </a:ext>
            </a:extLst>
          </p:cNvPr>
          <p:cNvSpPr txBox="1"/>
          <p:nvPr/>
        </p:nvSpPr>
        <p:spPr>
          <a:xfrm>
            <a:off x="551985" y="3143425"/>
            <a:ext cx="7086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新媒体运营简介</a:t>
            </a:r>
          </a:p>
        </p:txBody>
      </p: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accent2"/>
            </a:gs>
            <a:gs pos="95000">
              <a:schemeClr val="accent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FD2539F6-5754-A11F-37C5-F1A77E6A1AEF}"/>
              </a:ext>
            </a:extLst>
          </p:cNvPr>
          <p:cNvSpPr txBox="1"/>
          <p:nvPr/>
        </p:nvSpPr>
        <p:spPr>
          <a:xfrm>
            <a:off x="540555" y="2022084"/>
            <a:ext cx="53749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谢谢大家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538F51C-2541-9B51-2FB7-02C76BDDA6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 l="37679" t="27263" r="37679" b="56508"/>
          <a:stretch/>
        </p:blipFill>
        <p:spPr>
          <a:xfrm>
            <a:off x="586922" y="1290938"/>
            <a:ext cx="978219" cy="721986"/>
          </a:xfrm>
          <a:prstGeom prst="rect">
            <a:avLst/>
          </a:prstGeom>
        </p:spPr>
      </p:pic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2498CDE8-91F8-13C8-0D5E-7CC659EB636F}"/>
              </a:ext>
            </a:extLst>
          </p:cNvPr>
          <p:cNvSpPr/>
          <p:nvPr/>
        </p:nvSpPr>
        <p:spPr>
          <a:xfrm>
            <a:off x="708525" y="4759580"/>
            <a:ext cx="5374958" cy="372228"/>
          </a:xfrm>
          <a:prstGeom prst="parallelogram">
            <a:avLst>
              <a:gd name="adj" fmla="val 77863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BA75054-F198-5C93-D663-ABA16327BA6B}"/>
              </a:ext>
            </a:extLst>
          </p:cNvPr>
          <p:cNvSpPr/>
          <p:nvPr/>
        </p:nvSpPr>
        <p:spPr>
          <a:xfrm>
            <a:off x="408001" y="5029738"/>
            <a:ext cx="3816534" cy="261450"/>
          </a:xfrm>
          <a:prstGeom prst="parallelogram">
            <a:avLst>
              <a:gd name="adj" fmla="val 77863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36F22C9-CBD5-64B6-94CB-4C152E0DAE98}"/>
              </a:ext>
            </a:extLst>
          </p:cNvPr>
          <p:cNvSpPr/>
          <p:nvPr/>
        </p:nvSpPr>
        <p:spPr>
          <a:xfrm>
            <a:off x="586922" y="4559557"/>
            <a:ext cx="5376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alpha val="70000"/>
                  </a:schemeClr>
                </a:solidFill>
                <a:latin typeface="+mn-ea"/>
              </a:rPr>
              <a:t>Thanks For Watching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232C0E-DD69-380B-AEED-CAB80230A8E3}"/>
              </a:ext>
            </a:extLst>
          </p:cNvPr>
          <p:cNvSpPr txBox="1"/>
          <p:nvPr/>
        </p:nvSpPr>
        <p:spPr>
          <a:xfrm>
            <a:off x="540555" y="3154855"/>
            <a:ext cx="7086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353326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33442B60-CA13-3EE1-1A82-0080CF023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37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7643831D-62C6-E85F-BFFD-2045C7D3B638}"/>
              </a:ext>
            </a:extLst>
          </p:cNvPr>
          <p:cNvSpPr/>
          <p:nvPr/>
        </p:nvSpPr>
        <p:spPr>
          <a:xfrm flipH="1" flipV="1">
            <a:off x="3911466" y="5277258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5C9C57E-B0FF-F05F-6DBD-6B59D78B8A3D}"/>
              </a:ext>
            </a:extLst>
          </p:cNvPr>
          <p:cNvSpPr/>
          <p:nvPr/>
        </p:nvSpPr>
        <p:spPr>
          <a:xfrm>
            <a:off x="5687024" y="5242466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385B98-6B73-69C4-D88E-72D6FC0D64FC}"/>
              </a:ext>
            </a:extLst>
          </p:cNvPr>
          <p:cNvGrpSpPr/>
          <p:nvPr/>
        </p:nvGrpSpPr>
        <p:grpSpPr>
          <a:xfrm>
            <a:off x="-107358" y="5619293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046743A8-9AE4-8EE9-AAD6-3D172A5E8E68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2AEFEB3-58D9-B28D-354B-E634157A504B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7BB1C198-563C-1F6F-BFCF-C0F9965D8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72797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04C180C-FD55-4E38-F784-9FA2FA68D616}"/>
              </a:ext>
            </a:extLst>
          </p:cNvPr>
          <p:cNvGrpSpPr/>
          <p:nvPr/>
        </p:nvGrpSpPr>
        <p:grpSpPr>
          <a:xfrm>
            <a:off x="2906867" y="3500863"/>
            <a:ext cx="2009205" cy="1986058"/>
            <a:chOff x="2906867" y="3508800"/>
            <a:chExt cx="2009205" cy="19860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1E3B2C9-19D4-A3C1-C011-EBC68576A1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E40FF7E-7970-D289-5103-3EBBE1BBDFE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C134682-7EF4-E032-8744-8F27AC1BC73C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F69CC542-7BA6-7D63-52D6-77B022F08C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DDBCFFC4-829B-A966-49D9-CBA1C00AEBB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A755649-1BC7-8050-1F79-7F9D16C9426F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D6BECE1E-5623-25FC-B97E-6AFD40E8F0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B4D7E124-FED2-D8E6-7912-FDA7F02F606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069DF84-58F5-9797-1D57-C6D2DBEEAC7D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AFE87F0F-26BD-FFBF-4B0B-E0CBC19219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608E94D-FC11-B299-0252-60844EDE142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2FDB2F-ABEC-8367-B6AF-B74D2143817F}"/>
              </a:ext>
            </a:extLst>
          </p:cNvPr>
          <p:cNvGrpSpPr/>
          <p:nvPr/>
        </p:nvGrpSpPr>
        <p:grpSpPr>
          <a:xfrm>
            <a:off x="5687024" y="3505667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853B08-464A-6C6B-F996-0F301FF67691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574DF6F-E670-F445-449E-B34A43D9563C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5" name="Rectangle 151">
                <a:extLst>
                  <a:ext uri="{FF2B5EF4-FFF2-40B4-BE49-F238E27FC236}">
                    <a16:creationId xmlns:a16="http://schemas.microsoft.com/office/drawing/2014/main" id="{B46EEAED-EAEE-0A8C-DC83-3A44FD09B8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6" name="Rectangle 152">
                <a:extLst>
                  <a:ext uri="{FF2B5EF4-FFF2-40B4-BE49-F238E27FC236}">
                    <a16:creationId xmlns:a16="http://schemas.microsoft.com/office/drawing/2014/main" id="{ADE12855-91BF-8024-0394-43131CD14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3">
                <a:extLst>
                  <a:ext uri="{FF2B5EF4-FFF2-40B4-BE49-F238E27FC236}">
                    <a16:creationId xmlns:a16="http://schemas.microsoft.com/office/drawing/2014/main" id="{33678EF0-8BB2-6942-60E0-23B9E549A7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4">
                <a:extLst>
                  <a:ext uri="{FF2B5EF4-FFF2-40B4-BE49-F238E27FC236}">
                    <a16:creationId xmlns:a16="http://schemas.microsoft.com/office/drawing/2014/main" id="{266CB342-18A1-3209-E31E-26F18AADC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5">
                <a:extLst>
                  <a:ext uri="{FF2B5EF4-FFF2-40B4-BE49-F238E27FC236}">
                    <a16:creationId xmlns:a16="http://schemas.microsoft.com/office/drawing/2014/main" id="{8BB174BA-E18A-2DF0-CF85-F9738BCF4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6">
                <a:extLst>
                  <a:ext uri="{FF2B5EF4-FFF2-40B4-BE49-F238E27FC236}">
                    <a16:creationId xmlns:a16="http://schemas.microsoft.com/office/drawing/2014/main" id="{5EECCD22-23E1-F142-BCBF-6D9ED2225A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7">
                <a:extLst>
                  <a:ext uri="{FF2B5EF4-FFF2-40B4-BE49-F238E27FC236}">
                    <a16:creationId xmlns:a16="http://schemas.microsoft.com/office/drawing/2014/main" id="{94BD7111-BFA4-07A6-9A9E-69010783F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8">
                <a:extLst>
                  <a:ext uri="{FF2B5EF4-FFF2-40B4-BE49-F238E27FC236}">
                    <a16:creationId xmlns:a16="http://schemas.microsoft.com/office/drawing/2014/main" id="{D4D53A7B-FAA6-C6B3-1983-17CE2D030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9">
                <a:extLst>
                  <a:ext uri="{FF2B5EF4-FFF2-40B4-BE49-F238E27FC236}">
                    <a16:creationId xmlns:a16="http://schemas.microsoft.com/office/drawing/2014/main" id="{B0BFB468-D880-4765-A8BB-E302A1BAA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60">
                <a:extLst>
                  <a:ext uri="{FF2B5EF4-FFF2-40B4-BE49-F238E27FC236}">
                    <a16:creationId xmlns:a16="http://schemas.microsoft.com/office/drawing/2014/main" id="{4C6392D7-A70A-9DB2-0E10-4C02C4D93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1">
                <a:extLst>
                  <a:ext uri="{FF2B5EF4-FFF2-40B4-BE49-F238E27FC236}">
                    <a16:creationId xmlns:a16="http://schemas.microsoft.com/office/drawing/2014/main" id="{B8100349-6CFF-C783-2693-CEF907354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2">
                <a:extLst>
                  <a:ext uri="{FF2B5EF4-FFF2-40B4-BE49-F238E27FC236}">
                    <a16:creationId xmlns:a16="http://schemas.microsoft.com/office/drawing/2014/main" id="{2AA81080-8242-3D5F-A73B-541D72F716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3">
                <a:extLst>
                  <a:ext uri="{FF2B5EF4-FFF2-40B4-BE49-F238E27FC236}">
                    <a16:creationId xmlns:a16="http://schemas.microsoft.com/office/drawing/2014/main" id="{5B8F18F1-3AE8-7670-31C0-95C7025C0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4">
                <a:extLst>
                  <a:ext uri="{FF2B5EF4-FFF2-40B4-BE49-F238E27FC236}">
                    <a16:creationId xmlns:a16="http://schemas.microsoft.com/office/drawing/2014/main" id="{20F5591C-7230-EEF2-931A-DDA26B3EDA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5">
                <a:extLst>
                  <a:ext uri="{FF2B5EF4-FFF2-40B4-BE49-F238E27FC236}">
                    <a16:creationId xmlns:a16="http://schemas.microsoft.com/office/drawing/2014/main" id="{B445B72F-844B-ED3A-2FC0-F175607A2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6">
                <a:extLst>
                  <a:ext uri="{FF2B5EF4-FFF2-40B4-BE49-F238E27FC236}">
                    <a16:creationId xmlns:a16="http://schemas.microsoft.com/office/drawing/2014/main" id="{F652AD56-C9B0-0D64-3E17-535740EE3C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7">
                <a:extLst>
                  <a:ext uri="{FF2B5EF4-FFF2-40B4-BE49-F238E27FC236}">
                    <a16:creationId xmlns:a16="http://schemas.microsoft.com/office/drawing/2014/main" id="{8608BE78-05C4-63C7-FCFF-401731B0C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8">
                <a:extLst>
                  <a:ext uri="{FF2B5EF4-FFF2-40B4-BE49-F238E27FC236}">
                    <a16:creationId xmlns:a16="http://schemas.microsoft.com/office/drawing/2014/main" id="{B1620E11-2E0E-616B-7FCC-C87263152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D1B1A370-7343-2DE4-F5E4-C60E30EDD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6EB9647F-BBE7-2BDB-6D3A-71654EA53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1">
                <a:extLst>
                  <a:ext uri="{FF2B5EF4-FFF2-40B4-BE49-F238E27FC236}">
                    <a16:creationId xmlns:a16="http://schemas.microsoft.com/office/drawing/2014/main" id="{05B5152E-B41A-34B9-74B8-E7360819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2">
                <a:extLst>
                  <a:ext uri="{FF2B5EF4-FFF2-40B4-BE49-F238E27FC236}">
                    <a16:creationId xmlns:a16="http://schemas.microsoft.com/office/drawing/2014/main" id="{9AAB3976-9597-7F89-8DEA-F5377B8B3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3">
                <a:extLst>
                  <a:ext uri="{FF2B5EF4-FFF2-40B4-BE49-F238E27FC236}">
                    <a16:creationId xmlns:a16="http://schemas.microsoft.com/office/drawing/2014/main" id="{DD60BFCC-3E23-99D2-52FA-E9089DADA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4">
                <a:extLst>
                  <a:ext uri="{FF2B5EF4-FFF2-40B4-BE49-F238E27FC236}">
                    <a16:creationId xmlns:a16="http://schemas.microsoft.com/office/drawing/2014/main" id="{1ACFC2A1-2BB7-8AD5-4B3A-E120C50E8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5">
                <a:extLst>
                  <a:ext uri="{FF2B5EF4-FFF2-40B4-BE49-F238E27FC236}">
                    <a16:creationId xmlns:a16="http://schemas.microsoft.com/office/drawing/2014/main" id="{5DB50B99-A692-CEA1-1862-97BFDDCEB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6">
                <a:extLst>
                  <a:ext uri="{FF2B5EF4-FFF2-40B4-BE49-F238E27FC236}">
                    <a16:creationId xmlns:a16="http://schemas.microsoft.com/office/drawing/2014/main" id="{CEE7DD6A-A69C-0AAB-01D3-5F1D5F1A0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7">
                <a:extLst>
                  <a:ext uri="{FF2B5EF4-FFF2-40B4-BE49-F238E27FC236}">
                    <a16:creationId xmlns:a16="http://schemas.microsoft.com/office/drawing/2014/main" id="{40E50B78-699C-AA6A-6831-C0183245E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8">
                <a:extLst>
                  <a:ext uri="{FF2B5EF4-FFF2-40B4-BE49-F238E27FC236}">
                    <a16:creationId xmlns:a16="http://schemas.microsoft.com/office/drawing/2014/main" id="{ED64BBB3-E35F-880D-383E-0CD56EDD8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9">
                <a:extLst>
                  <a:ext uri="{FF2B5EF4-FFF2-40B4-BE49-F238E27FC236}">
                    <a16:creationId xmlns:a16="http://schemas.microsoft.com/office/drawing/2014/main" id="{7B4367F0-BEA1-377D-94E4-31FDE1ADC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80">
                <a:extLst>
                  <a:ext uri="{FF2B5EF4-FFF2-40B4-BE49-F238E27FC236}">
                    <a16:creationId xmlns:a16="http://schemas.microsoft.com/office/drawing/2014/main" id="{A305A42E-B76E-9C2F-8B34-2F68FC0B6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1">
                <a:extLst>
                  <a:ext uri="{FF2B5EF4-FFF2-40B4-BE49-F238E27FC236}">
                    <a16:creationId xmlns:a16="http://schemas.microsoft.com/office/drawing/2014/main" id="{20E1ED7C-CA04-DE7B-1E5A-105752A6A5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2">
                <a:extLst>
                  <a:ext uri="{FF2B5EF4-FFF2-40B4-BE49-F238E27FC236}">
                    <a16:creationId xmlns:a16="http://schemas.microsoft.com/office/drawing/2014/main" id="{F1446C04-F298-DB88-DB1F-730BBBC3D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3">
                <a:extLst>
                  <a:ext uri="{FF2B5EF4-FFF2-40B4-BE49-F238E27FC236}">
                    <a16:creationId xmlns:a16="http://schemas.microsoft.com/office/drawing/2014/main" id="{309A7DE5-1F38-8091-5C43-E72AC3800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4">
                <a:extLst>
                  <a:ext uri="{FF2B5EF4-FFF2-40B4-BE49-F238E27FC236}">
                    <a16:creationId xmlns:a16="http://schemas.microsoft.com/office/drawing/2014/main" id="{30D47196-0306-E7CC-9FD8-E1505BA85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5">
                <a:extLst>
                  <a:ext uri="{FF2B5EF4-FFF2-40B4-BE49-F238E27FC236}">
                    <a16:creationId xmlns:a16="http://schemas.microsoft.com/office/drawing/2014/main" id="{EF6B3C20-49DE-F4BD-67B3-B5460FFA31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6">
                <a:extLst>
                  <a:ext uri="{FF2B5EF4-FFF2-40B4-BE49-F238E27FC236}">
                    <a16:creationId xmlns:a16="http://schemas.microsoft.com/office/drawing/2014/main" id="{B0D8D981-91A3-9625-DDD5-CABDDDCCE6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7">
                <a:extLst>
                  <a:ext uri="{FF2B5EF4-FFF2-40B4-BE49-F238E27FC236}">
                    <a16:creationId xmlns:a16="http://schemas.microsoft.com/office/drawing/2014/main" id="{7A91B72C-6C17-C5DA-3091-FBFC196192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8">
                <a:extLst>
                  <a:ext uri="{FF2B5EF4-FFF2-40B4-BE49-F238E27FC236}">
                    <a16:creationId xmlns:a16="http://schemas.microsoft.com/office/drawing/2014/main" id="{4C6C50B0-67B7-506C-C1B7-665681613C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9">
                <a:extLst>
                  <a:ext uri="{FF2B5EF4-FFF2-40B4-BE49-F238E27FC236}">
                    <a16:creationId xmlns:a16="http://schemas.microsoft.com/office/drawing/2014/main" id="{DBEE5924-4C72-816B-3936-F94417702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90">
                <a:extLst>
                  <a:ext uri="{FF2B5EF4-FFF2-40B4-BE49-F238E27FC236}">
                    <a16:creationId xmlns:a16="http://schemas.microsoft.com/office/drawing/2014/main" id="{C6AE6CC0-0CB0-D5F9-0BD3-BDA70F611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1">
                <a:extLst>
                  <a:ext uri="{FF2B5EF4-FFF2-40B4-BE49-F238E27FC236}">
                    <a16:creationId xmlns:a16="http://schemas.microsoft.com/office/drawing/2014/main" id="{E0CAF2CD-34AC-F00C-8C6A-D7B84DE4BD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2">
                <a:extLst>
                  <a:ext uri="{FF2B5EF4-FFF2-40B4-BE49-F238E27FC236}">
                    <a16:creationId xmlns:a16="http://schemas.microsoft.com/office/drawing/2014/main" id="{B55173C8-5353-1C75-3858-12117DE8A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3">
                <a:extLst>
                  <a:ext uri="{FF2B5EF4-FFF2-40B4-BE49-F238E27FC236}">
                    <a16:creationId xmlns:a16="http://schemas.microsoft.com/office/drawing/2014/main" id="{1328EE4F-1D13-0561-C5A6-6F4FA6360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4">
                <a:extLst>
                  <a:ext uri="{FF2B5EF4-FFF2-40B4-BE49-F238E27FC236}">
                    <a16:creationId xmlns:a16="http://schemas.microsoft.com/office/drawing/2014/main" id="{F5A8623F-27E0-75A6-13E6-D4F26FCB5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5">
                <a:extLst>
                  <a:ext uri="{FF2B5EF4-FFF2-40B4-BE49-F238E27FC236}">
                    <a16:creationId xmlns:a16="http://schemas.microsoft.com/office/drawing/2014/main" id="{D594C832-B31F-9DD3-CFAE-56C3D35DE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6">
                <a:extLst>
                  <a:ext uri="{FF2B5EF4-FFF2-40B4-BE49-F238E27FC236}">
                    <a16:creationId xmlns:a16="http://schemas.microsoft.com/office/drawing/2014/main" id="{381EBA40-D9FE-B172-5330-5D6ADF8DDC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7">
                <a:extLst>
                  <a:ext uri="{FF2B5EF4-FFF2-40B4-BE49-F238E27FC236}">
                    <a16:creationId xmlns:a16="http://schemas.microsoft.com/office/drawing/2014/main" id="{33CE1552-6B3F-57B5-243F-F2578E504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8">
                <a:extLst>
                  <a:ext uri="{FF2B5EF4-FFF2-40B4-BE49-F238E27FC236}">
                    <a16:creationId xmlns:a16="http://schemas.microsoft.com/office/drawing/2014/main" id="{699B3B18-BCD6-2088-3F7D-93A8685FF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9">
                <a:extLst>
                  <a:ext uri="{FF2B5EF4-FFF2-40B4-BE49-F238E27FC236}">
                    <a16:creationId xmlns:a16="http://schemas.microsoft.com/office/drawing/2014/main" id="{FA63560E-1B04-0140-CAA8-F2646A367B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200">
                <a:extLst>
                  <a:ext uri="{FF2B5EF4-FFF2-40B4-BE49-F238E27FC236}">
                    <a16:creationId xmlns:a16="http://schemas.microsoft.com/office/drawing/2014/main" id="{1C467A13-7B30-B6D0-C915-F87CB70BA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1">
                <a:extLst>
                  <a:ext uri="{FF2B5EF4-FFF2-40B4-BE49-F238E27FC236}">
                    <a16:creationId xmlns:a16="http://schemas.microsoft.com/office/drawing/2014/main" id="{79D4B2B8-C560-E575-C978-ECECE7B3E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2">
                <a:extLst>
                  <a:ext uri="{FF2B5EF4-FFF2-40B4-BE49-F238E27FC236}">
                    <a16:creationId xmlns:a16="http://schemas.microsoft.com/office/drawing/2014/main" id="{E04F6AC0-0F46-652A-A7C4-9DF0EEBF7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3">
                <a:extLst>
                  <a:ext uri="{FF2B5EF4-FFF2-40B4-BE49-F238E27FC236}">
                    <a16:creationId xmlns:a16="http://schemas.microsoft.com/office/drawing/2014/main" id="{07B2192E-D189-E096-E17A-3A4F0D387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4">
                <a:extLst>
                  <a:ext uri="{FF2B5EF4-FFF2-40B4-BE49-F238E27FC236}">
                    <a16:creationId xmlns:a16="http://schemas.microsoft.com/office/drawing/2014/main" id="{E0722075-B698-D3E8-74D0-CFF2BCE716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5">
                <a:extLst>
                  <a:ext uri="{FF2B5EF4-FFF2-40B4-BE49-F238E27FC236}">
                    <a16:creationId xmlns:a16="http://schemas.microsoft.com/office/drawing/2014/main" id="{C4D29B94-C28E-1970-DAE0-24F30EE641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6">
                <a:extLst>
                  <a:ext uri="{FF2B5EF4-FFF2-40B4-BE49-F238E27FC236}">
                    <a16:creationId xmlns:a16="http://schemas.microsoft.com/office/drawing/2014/main" id="{BBAE32DE-939F-EA20-8758-F9D4D2D84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7">
                <a:extLst>
                  <a:ext uri="{FF2B5EF4-FFF2-40B4-BE49-F238E27FC236}">
                    <a16:creationId xmlns:a16="http://schemas.microsoft.com/office/drawing/2014/main" id="{F27EC871-16CC-B594-F5FB-B83664203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8">
                <a:extLst>
                  <a:ext uri="{FF2B5EF4-FFF2-40B4-BE49-F238E27FC236}">
                    <a16:creationId xmlns:a16="http://schemas.microsoft.com/office/drawing/2014/main" id="{84F68D60-3FB6-6955-9DF7-F58580365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9">
                <a:extLst>
                  <a:ext uri="{FF2B5EF4-FFF2-40B4-BE49-F238E27FC236}">
                    <a16:creationId xmlns:a16="http://schemas.microsoft.com/office/drawing/2014/main" id="{5CEFD9F5-C3B9-22B3-678D-C7D2238FE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10">
                <a:extLst>
                  <a:ext uri="{FF2B5EF4-FFF2-40B4-BE49-F238E27FC236}">
                    <a16:creationId xmlns:a16="http://schemas.microsoft.com/office/drawing/2014/main" id="{5112A818-B807-916F-16C8-8BB79C4E5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1">
                <a:extLst>
                  <a:ext uri="{FF2B5EF4-FFF2-40B4-BE49-F238E27FC236}">
                    <a16:creationId xmlns:a16="http://schemas.microsoft.com/office/drawing/2014/main" id="{4919527C-CB83-4FFD-6145-76BB2DA8E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2">
                <a:extLst>
                  <a:ext uri="{FF2B5EF4-FFF2-40B4-BE49-F238E27FC236}">
                    <a16:creationId xmlns:a16="http://schemas.microsoft.com/office/drawing/2014/main" id="{B17212D2-BC24-C34B-54A9-E60002DF0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3">
                <a:extLst>
                  <a:ext uri="{FF2B5EF4-FFF2-40B4-BE49-F238E27FC236}">
                    <a16:creationId xmlns:a16="http://schemas.microsoft.com/office/drawing/2014/main" id="{660D3A98-8CA1-D7DA-E86C-2F1E042FA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4">
                <a:extLst>
                  <a:ext uri="{FF2B5EF4-FFF2-40B4-BE49-F238E27FC236}">
                    <a16:creationId xmlns:a16="http://schemas.microsoft.com/office/drawing/2014/main" id="{2D36168A-3CE6-71DA-A907-E78C7CA10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5">
                <a:extLst>
                  <a:ext uri="{FF2B5EF4-FFF2-40B4-BE49-F238E27FC236}">
                    <a16:creationId xmlns:a16="http://schemas.microsoft.com/office/drawing/2014/main" id="{FB297FD4-1974-4235-A729-9450ED3D5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6">
                <a:extLst>
                  <a:ext uri="{FF2B5EF4-FFF2-40B4-BE49-F238E27FC236}">
                    <a16:creationId xmlns:a16="http://schemas.microsoft.com/office/drawing/2014/main" id="{2EC0DBB6-5FFA-E537-23F2-89D5440D45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7">
                <a:extLst>
                  <a:ext uri="{FF2B5EF4-FFF2-40B4-BE49-F238E27FC236}">
                    <a16:creationId xmlns:a16="http://schemas.microsoft.com/office/drawing/2014/main" id="{61C967C7-D571-8FDF-65CB-5D34593426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8">
                <a:extLst>
                  <a:ext uri="{FF2B5EF4-FFF2-40B4-BE49-F238E27FC236}">
                    <a16:creationId xmlns:a16="http://schemas.microsoft.com/office/drawing/2014/main" id="{4D0F2EDB-A4FF-5561-6C3F-6325D844D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9">
                <a:extLst>
                  <a:ext uri="{FF2B5EF4-FFF2-40B4-BE49-F238E27FC236}">
                    <a16:creationId xmlns:a16="http://schemas.microsoft.com/office/drawing/2014/main" id="{B2E8131C-2B4E-D7A6-B2B2-D8143C05D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20">
                <a:extLst>
                  <a:ext uri="{FF2B5EF4-FFF2-40B4-BE49-F238E27FC236}">
                    <a16:creationId xmlns:a16="http://schemas.microsoft.com/office/drawing/2014/main" id="{968EC646-5B86-966F-6AE9-C2490A3B89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1">
                <a:extLst>
                  <a:ext uri="{FF2B5EF4-FFF2-40B4-BE49-F238E27FC236}">
                    <a16:creationId xmlns:a16="http://schemas.microsoft.com/office/drawing/2014/main" id="{C8906545-5763-7B60-E09A-E8B2242EC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2">
                <a:extLst>
                  <a:ext uri="{FF2B5EF4-FFF2-40B4-BE49-F238E27FC236}">
                    <a16:creationId xmlns:a16="http://schemas.microsoft.com/office/drawing/2014/main" id="{75797A34-C9F7-7B6A-7504-B0BDAA551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3">
                <a:extLst>
                  <a:ext uri="{FF2B5EF4-FFF2-40B4-BE49-F238E27FC236}">
                    <a16:creationId xmlns:a16="http://schemas.microsoft.com/office/drawing/2014/main" id="{6E54EC09-626B-7102-86CD-62FF2AA65F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4">
                <a:extLst>
                  <a:ext uri="{FF2B5EF4-FFF2-40B4-BE49-F238E27FC236}">
                    <a16:creationId xmlns:a16="http://schemas.microsoft.com/office/drawing/2014/main" id="{689FB173-049B-CBD7-3E45-3B43D0BA4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5">
                <a:extLst>
                  <a:ext uri="{FF2B5EF4-FFF2-40B4-BE49-F238E27FC236}">
                    <a16:creationId xmlns:a16="http://schemas.microsoft.com/office/drawing/2014/main" id="{250CE521-3810-188F-BAFF-360C9DE7E8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6">
                <a:extLst>
                  <a:ext uri="{FF2B5EF4-FFF2-40B4-BE49-F238E27FC236}">
                    <a16:creationId xmlns:a16="http://schemas.microsoft.com/office/drawing/2014/main" id="{2BC29F92-4D32-3A18-C8A1-4A393C8A35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7">
                <a:extLst>
                  <a:ext uri="{FF2B5EF4-FFF2-40B4-BE49-F238E27FC236}">
                    <a16:creationId xmlns:a16="http://schemas.microsoft.com/office/drawing/2014/main" id="{FD3AF587-B8F3-E9F8-7D5F-F1E528B31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8">
                <a:extLst>
                  <a:ext uri="{FF2B5EF4-FFF2-40B4-BE49-F238E27FC236}">
                    <a16:creationId xmlns:a16="http://schemas.microsoft.com/office/drawing/2014/main" id="{3D6AEB41-6EC7-7A4E-46ED-A6195A5B7F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D069ACC-E7FD-82D7-3EB8-9CC518240A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7">
            <a:extLst>
              <a:ext uri="{FF2B5EF4-FFF2-40B4-BE49-F238E27FC236}">
                <a16:creationId xmlns:a16="http://schemas.microsoft.com/office/drawing/2014/main" id="{28932DAA-B767-5CF4-79D6-91EF8A6290CA}"/>
              </a:ext>
            </a:extLst>
          </p:cNvPr>
          <p:cNvSpPr/>
          <p:nvPr/>
        </p:nvSpPr>
        <p:spPr>
          <a:xfrm flipH="1" flipV="1">
            <a:off x="3911466" y="4331107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4A30E563-01EE-75B2-0E77-AA6FC2769691}"/>
              </a:ext>
            </a:extLst>
          </p:cNvPr>
          <p:cNvSpPr/>
          <p:nvPr/>
        </p:nvSpPr>
        <p:spPr>
          <a:xfrm>
            <a:off x="5687024" y="4268654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5" name="矩形 7">
            <a:extLst>
              <a:ext uri="{FF2B5EF4-FFF2-40B4-BE49-F238E27FC236}">
                <a16:creationId xmlns:a16="http://schemas.microsoft.com/office/drawing/2014/main" id="{6B8E9430-075C-B647-758C-3644F488E6D8}"/>
              </a:ext>
            </a:extLst>
          </p:cNvPr>
          <p:cNvSpPr/>
          <p:nvPr/>
        </p:nvSpPr>
        <p:spPr>
          <a:xfrm flipH="1" flipV="1">
            <a:off x="3911467" y="4801745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5CEF25D-D150-68F1-5CAA-775C660DCEC9}"/>
              </a:ext>
            </a:extLst>
          </p:cNvPr>
          <p:cNvSpPr/>
          <p:nvPr/>
        </p:nvSpPr>
        <p:spPr>
          <a:xfrm>
            <a:off x="5687024" y="4771827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C4115C2A-0F8F-308F-43C6-E69539E5FDC2}"/>
              </a:ext>
            </a:extLst>
          </p:cNvPr>
          <p:cNvSpPr txBox="1"/>
          <p:nvPr/>
        </p:nvSpPr>
        <p:spPr>
          <a:xfrm>
            <a:off x="6299475" y="4811097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D05A4B29-2673-651D-9E24-41F863C582EE}"/>
              </a:ext>
            </a:extLst>
          </p:cNvPr>
          <p:cNvSpPr/>
          <p:nvPr/>
        </p:nvSpPr>
        <p:spPr>
          <a:xfrm flipH="1" flipV="1">
            <a:off x="-481495" y="5964496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21F93EF6-CDDA-924A-DC0E-9B1ACB170C4C}"/>
              </a:ext>
            </a:extLst>
          </p:cNvPr>
          <p:cNvSpPr txBox="1"/>
          <p:nvPr/>
        </p:nvSpPr>
        <p:spPr>
          <a:xfrm>
            <a:off x="370486" y="377656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C584202D-9A40-5D7B-EE27-D9094404E8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2AE027AB-BB0D-874D-C76C-2DCCE4A7650A}"/>
              </a:ext>
            </a:extLst>
          </p:cNvPr>
          <p:cNvCxnSpPr>
            <a:cxnSpLocks/>
          </p:cNvCxnSpPr>
          <p:nvPr/>
        </p:nvCxnSpPr>
        <p:spPr>
          <a:xfrm flipH="1">
            <a:off x="7153665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8C0B5A5-5D21-3A53-96DE-3FA833F3A53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3" name="Teardrop 15">
              <a:extLst>
                <a:ext uri="{FF2B5EF4-FFF2-40B4-BE49-F238E27FC236}">
                  <a16:creationId xmlns:a16="http://schemas.microsoft.com/office/drawing/2014/main" id="{2868789A-1188-409E-6E92-3F33ED3AFAF4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4" name="Oval 16">
              <a:extLst>
                <a:ext uri="{FF2B5EF4-FFF2-40B4-BE49-F238E27FC236}">
                  <a16:creationId xmlns:a16="http://schemas.microsoft.com/office/drawing/2014/main" id="{53A75985-FB16-7A50-BA10-DEC1466DBDCD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A148A517-947C-4348-4AF3-F0BA14BFD0DF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6" name="Teardrop 15">
              <a:extLst>
                <a:ext uri="{FF2B5EF4-FFF2-40B4-BE49-F238E27FC236}">
                  <a16:creationId xmlns:a16="http://schemas.microsoft.com/office/drawing/2014/main" id="{68467B7B-8A6F-3294-45CC-A180DD33A26C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7" name="Oval 16">
              <a:extLst>
                <a:ext uri="{FF2B5EF4-FFF2-40B4-BE49-F238E27FC236}">
                  <a16:creationId xmlns:a16="http://schemas.microsoft.com/office/drawing/2014/main" id="{47247724-5A4E-953E-3948-360F0F0604EB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9D6B317-4CF8-3D47-5514-3BC33E0ADC3D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9" name="Teardrop 15">
              <a:extLst>
                <a:ext uri="{FF2B5EF4-FFF2-40B4-BE49-F238E27FC236}">
                  <a16:creationId xmlns:a16="http://schemas.microsoft.com/office/drawing/2014/main" id="{5111AF5E-0D6E-FC0F-1F4B-D273D201A019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0" name="Oval 16">
              <a:extLst>
                <a:ext uri="{FF2B5EF4-FFF2-40B4-BE49-F238E27FC236}">
                  <a16:creationId xmlns:a16="http://schemas.microsoft.com/office/drawing/2014/main" id="{A3861919-3918-FD98-266C-1408B826A684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6445C492-2C42-2830-3EE9-1B32BF0F850B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22" name="Teardrop 15">
              <a:extLst>
                <a:ext uri="{FF2B5EF4-FFF2-40B4-BE49-F238E27FC236}">
                  <a16:creationId xmlns:a16="http://schemas.microsoft.com/office/drawing/2014/main" id="{C5AA989B-5A95-A673-F0D5-C647F4278227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3" name="Oval 16">
              <a:extLst>
                <a:ext uri="{FF2B5EF4-FFF2-40B4-BE49-F238E27FC236}">
                  <a16:creationId xmlns:a16="http://schemas.microsoft.com/office/drawing/2014/main" id="{5AF75650-F8E5-72FE-2813-665C75DFB581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32DCD917-C708-BD4F-0780-0893F354C6A7}"/>
              </a:ext>
            </a:extLst>
          </p:cNvPr>
          <p:cNvSpPr txBox="1"/>
          <p:nvPr/>
        </p:nvSpPr>
        <p:spPr>
          <a:xfrm>
            <a:off x="5587307" y="653700"/>
            <a:ext cx="1688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小徐同学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5FF646FB-BDC4-EE80-6207-FD2A5B0CFC07}"/>
              </a:ext>
            </a:extLst>
          </p:cNvPr>
          <p:cNvSpPr txBox="1"/>
          <p:nvPr/>
        </p:nvSpPr>
        <p:spPr>
          <a:xfrm>
            <a:off x="7237274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 xu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FC6B6CD-7A61-CD29-1B36-A71C1BC80485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029A64DE-1990-7AD9-9EB9-89E7572ECCDF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艾迪鹅实战班学员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B6AA0DC3-66E3-92E1-2D05-66BB9BF610EB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私人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418767B-3A9F-08B1-39F7-1BDE0B4A2C4F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有理想的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CAB1F7AB-C08B-A3B0-53D1-0C08D6ADBF35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15631190993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633249C2-DFC0-AE79-D532-B8EF688F2C13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0C9C2B74-81A9-4C07-2052-9211FBB1B4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42F652C9-B139-6B97-97F3-B5D945FB4B1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7F013192-1F47-D6FD-255E-F968EB6F41CB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5E2A7421-205D-8D56-519F-49C811530B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1FCDBFC1-F9F3-B643-2158-7EB79C7710D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D9DF6020-1E4D-C158-8FE1-569D17806C3D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F68E38D0-40BF-550E-2466-123614A947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3C8087F9-E24E-8669-1C12-BED80C6A681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DBA91436-0CDB-D8B1-FE59-704796F81B2C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E0E57D68-5F03-B381-97AB-B905F09FE9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E4F65FFB-53C3-647F-1B63-5AB3061E00F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59916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9AE2E60-F010-7B8A-B981-3BAEF4B12A45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小徐同学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57B8A28-5B9C-F176-5E2F-00929D75BD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3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4D7797B-EA37-B4DB-F742-687E564EA0DA}"/>
              </a:ext>
            </a:extLst>
          </p:cNvPr>
          <p:cNvSpPr txBox="1"/>
          <p:nvPr/>
        </p:nvSpPr>
        <p:spPr>
          <a:xfrm>
            <a:off x="3553297" y="382410"/>
            <a:ext cx="50854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CONTENTS</a:t>
            </a:r>
            <a:endParaRPr lang="zh-CN" altLang="en-US" sz="66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74BAE47-675D-557C-2AD7-036C08D73AD0}"/>
              </a:ext>
            </a:extLst>
          </p:cNvPr>
          <p:cNvSpPr txBox="1"/>
          <p:nvPr/>
        </p:nvSpPr>
        <p:spPr>
          <a:xfrm>
            <a:off x="4988996" y="807199"/>
            <a:ext cx="2214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02E264B-DEFB-AD45-3EBD-A73D0C942FDA}"/>
              </a:ext>
            </a:extLst>
          </p:cNvPr>
          <p:cNvGrpSpPr/>
          <p:nvPr/>
        </p:nvGrpSpPr>
        <p:grpSpPr>
          <a:xfrm>
            <a:off x="546251" y="2697047"/>
            <a:ext cx="2659081" cy="3013451"/>
            <a:chOff x="677450" y="2821912"/>
            <a:chExt cx="2659081" cy="3013451"/>
          </a:xfrm>
        </p:grpSpPr>
        <p:sp>
          <p:nvSpPr>
            <p:cNvPr id="45" name="平行四边形 24">
              <a:extLst>
                <a:ext uri="{FF2B5EF4-FFF2-40B4-BE49-F238E27FC236}">
                  <a16:creationId xmlns:a16="http://schemas.microsoft.com/office/drawing/2014/main" id="{66D7EE5A-206C-3F8E-B1BC-5FB1CBF82400}"/>
                </a:ext>
              </a:extLst>
            </p:cNvPr>
            <p:cNvSpPr/>
            <p:nvPr/>
          </p:nvSpPr>
          <p:spPr>
            <a:xfrm>
              <a:off x="677450" y="2821912"/>
              <a:ext cx="2659081" cy="2897582"/>
            </a:xfrm>
            <a:custGeom>
              <a:avLst/>
              <a:gdLst>
                <a:gd name="connsiteX0" fmla="*/ 1693 w 2659081"/>
                <a:gd name="connsiteY0" fmla="*/ 2810199 h 2897582"/>
                <a:gd name="connsiteX1" fmla="*/ 603917 w 2659081"/>
                <a:gd name="connsiteY1" fmla="*/ 56617 h 2897582"/>
                <a:gd name="connsiteX2" fmla="*/ 674254 w 2659081"/>
                <a:gd name="connsiteY2" fmla="*/ 0 h 2897582"/>
                <a:gd name="connsiteX3" fmla="*/ 2587051 w 2659081"/>
                <a:gd name="connsiteY3" fmla="*/ 0 h 2897582"/>
                <a:gd name="connsiteX4" fmla="*/ 2657389 w 2659081"/>
                <a:gd name="connsiteY4" fmla="*/ 87383 h 2897582"/>
                <a:gd name="connsiteX5" fmla="*/ 2055165 w 2659081"/>
                <a:gd name="connsiteY5" fmla="*/ 2840965 h 2897582"/>
                <a:gd name="connsiteX6" fmla="*/ 1984828 w 2659081"/>
                <a:gd name="connsiteY6" fmla="*/ 2897582 h 2897582"/>
                <a:gd name="connsiteX7" fmla="*/ 72031 w 2659081"/>
                <a:gd name="connsiteY7" fmla="*/ 2897582 h 2897582"/>
                <a:gd name="connsiteX8" fmla="*/ 1693 w 2659081"/>
                <a:gd name="connsiteY8" fmla="*/ 2810199 h 289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9081" h="2897582">
                  <a:moveTo>
                    <a:pt x="1693" y="2810199"/>
                  </a:moveTo>
                  <a:lnTo>
                    <a:pt x="603917" y="56617"/>
                  </a:lnTo>
                  <a:cubicBezTo>
                    <a:pt x="611148" y="23553"/>
                    <a:pt x="640408" y="0"/>
                    <a:pt x="674254" y="0"/>
                  </a:cubicBezTo>
                  <a:lnTo>
                    <a:pt x="2587051" y="0"/>
                  </a:lnTo>
                  <a:cubicBezTo>
                    <a:pt x="2633028" y="0"/>
                    <a:pt x="2667212" y="42468"/>
                    <a:pt x="2657389" y="87383"/>
                  </a:cubicBezTo>
                  <a:lnTo>
                    <a:pt x="2055165" y="2840965"/>
                  </a:lnTo>
                  <a:cubicBezTo>
                    <a:pt x="2047934" y="2874029"/>
                    <a:pt x="2018674" y="2897582"/>
                    <a:pt x="1984828" y="2897582"/>
                  </a:cubicBezTo>
                  <a:lnTo>
                    <a:pt x="72031" y="2897582"/>
                  </a:lnTo>
                  <a:cubicBezTo>
                    <a:pt x="26054" y="2897582"/>
                    <a:pt x="-8130" y="2855114"/>
                    <a:pt x="1693" y="2810199"/>
                  </a:cubicBezTo>
                </a:path>
              </a:pathLst>
            </a:cu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 radius="20"/>
                        </a14:imgEffect>
                        <a14:imgEffect>
                          <a14:brightnessContrast bright="1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6804" t="-97388" r="-331700" b="-39292"/>
              </a:stretch>
            </a:blipFill>
            <a:ln>
              <a:noFill/>
            </a:ln>
            <a:effectLst>
              <a:outerShdw blurRad="152400" dist="88900" dir="5400000" rotWithShape="0">
                <a:schemeClr val="accent1">
                  <a:lumMod val="75000"/>
                  <a:alpha val="20000"/>
                </a:schemeClr>
              </a:outerShdw>
              <a:reflection blurRad="38100" stA="300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8A5F8F4-5349-1854-E147-430E36F514F2}"/>
                </a:ext>
              </a:extLst>
            </p:cNvPr>
            <p:cNvSpPr txBox="1"/>
            <p:nvPr/>
          </p:nvSpPr>
          <p:spPr>
            <a:xfrm>
              <a:off x="1376063" y="3077587"/>
              <a:ext cx="156044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3600" dirty="0">
                  <a:ln w="9525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ONE</a:t>
              </a:r>
              <a:endParaRPr lang="zh-CN" altLang="en-US" sz="3600" dirty="0">
                <a:ln w="9525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603C18F-0B14-603B-C960-998BA92BBF98}"/>
                </a:ext>
              </a:extLst>
            </p:cNvPr>
            <p:cNvSpPr txBox="1"/>
            <p:nvPr/>
          </p:nvSpPr>
          <p:spPr>
            <a:xfrm>
              <a:off x="1067053" y="3803213"/>
              <a:ext cx="18694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i="1" dirty="0">
                  <a:solidFill>
                    <a:schemeClr val="bg1"/>
                  </a:solidFill>
                  <a:latin typeface="+mj-ea"/>
                  <a:ea typeface="+mj-ea"/>
                </a:rPr>
                <a:t>发展历程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6DF4810-ADB4-E608-58E0-732EA8431E0C}"/>
                </a:ext>
              </a:extLst>
            </p:cNvPr>
            <p:cNvSpPr txBox="1"/>
            <p:nvPr/>
          </p:nvSpPr>
          <p:spPr>
            <a:xfrm>
              <a:off x="1016165" y="4285277"/>
              <a:ext cx="19816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 dirty="0">
                  <a:solidFill>
                    <a:schemeClr val="bg1"/>
                  </a:solidFill>
                  <a:latin typeface="+mn-ea"/>
                </a:rPr>
                <a:t>History of development</a:t>
              </a:r>
              <a:endParaRPr lang="zh-CN" altLang="en-US" sz="1200" i="1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5" name="图片 4" descr="图标&#10;&#10;描述已自动生成">
              <a:extLst>
                <a:ext uri="{FF2B5EF4-FFF2-40B4-BE49-F238E27FC236}">
                  <a16:creationId xmlns:a16="http://schemas.microsoft.com/office/drawing/2014/main" id="{2D058E8F-77D8-0E9C-46F4-D79C02795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285" y="4768660"/>
              <a:ext cx="1066703" cy="1066703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3F523B1-F1E6-660B-D2B4-EE524E3EE91A}"/>
              </a:ext>
            </a:extLst>
          </p:cNvPr>
          <p:cNvGrpSpPr/>
          <p:nvPr/>
        </p:nvGrpSpPr>
        <p:grpSpPr>
          <a:xfrm>
            <a:off x="3345606" y="2697047"/>
            <a:ext cx="2659081" cy="3013451"/>
            <a:chOff x="3444446" y="2821912"/>
            <a:chExt cx="2659081" cy="3013451"/>
          </a:xfrm>
        </p:grpSpPr>
        <p:sp>
          <p:nvSpPr>
            <p:cNvPr id="46" name="平行四边形 24">
              <a:extLst>
                <a:ext uri="{FF2B5EF4-FFF2-40B4-BE49-F238E27FC236}">
                  <a16:creationId xmlns:a16="http://schemas.microsoft.com/office/drawing/2014/main" id="{9D537ED2-1EC8-623B-B9AD-714B4726CD85}"/>
                </a:ext>
              </a:extLst>
            </p:cNvPr>
            <p:cNvSpPr/>
            <p:nvPr/>
          </p:nvSpPr>
          <p:spPr>
            <a:xfrm>
              <a:off x="3444446" y="2821912"/>
              <a:ext cx="2659081" cy="2897582"/>
            </a:xfrm>
            <a:custGeom>
              <a:avLst/>
              <a:gdLst>
                <a:gd name="connsiteX0" fmla="*/ 1693 w 2659081"/>
                <a:gd name="connsiteY0" fmla="*/ 2810199 h 2897582"/>
                <a:gd name="connsiteX1" fmla="*/ 603917 w 2659081"/>
                <a:gd name="connsiteY1" fmla="*/ 56617 h 2897582"/>
                <a:gd name="connsiteX2" fmla="*/ 674254 w 2659081"/>
                <a:gd name="connsiteY2" fmla="*/ 0 h 2897582"/>
                <a:gd name="connsiteX3" fmla="*/ 2587051 w 2659081"/>
                <a:gd name="connsiteY3" fmla="*/ 0 h 2897582"/>
                <a:gd name="connsiteX4" fmla="*/ 2657389 w 2659081"/>
                <a:gd name="connsiteY4" fmla="*/ 87383 h 2897582"/>
                <a:gd name="connsiteX5" fmla="*/ 2055165 w 2659081"/>
                <a:gd name="connsiteY5" fmla="*/ 2840965 h 2897582"/>
                <a:gd name="connsiteX6" fmla="*/ 1984828 w 2659081"/>
                <a:gd name="connsiteY6" fmla="*/ 2897582 h 2897582"/>
                <a:gd name="connsiteX7" fmla="*/ 72031 w 2659081"/>
                <a:gd name="connsiteY7" fmla="*/ 2897582 h 2897582"/>
                <a:gd name="connsiteX8" fmla="*/ 1693 w 2659081"/>
                <a:gd name="connsiteY8" fmla="*/ 2810199 h 289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9081" h="2897582">
                  <a:moveTo>
                    <a:pt x="1693" y="2810199"/>
                  </a:moveTo>
                  <a:lnTo>
                    <a:pt x="603917" y="56617"/>
                  </a:lnTo>
                  <a:cubicBezTo>
                    <a:pt x="611148" y="23553"/>
                    <a:pt x="640408" y="0"/>
                    <a:pt x="674254" y="0"/>
                  </a:cubicBezTo>
                  <a:lnTo>
                    <a:pt x="2587051" y="0"/>
                  </a:lnTo>
                  <a:cubicBezTo>
                    <a:pt x="2633028" y="0"/>
                    <a:pt x="2667212" y="42468"/>
                    <a:pt x="2657389" y="87383"/>
                  </a:cubicBezTo>
                  <a:lnTo>
                    <a:pt x="2055165" y="2840965"/>
                  </a:lnTo>
                  <a:cubicBezTo>
                    <a:pt x="2047934" y="2874029"/>
                    <a:pt x="2018674" y="2897582"/>
                    <a:pt x="1984828" y="2897582"/>
                  </a:cubicBezTo>
                  <a:lnTo>
                    <a:pt x="72031" y="2897582"/>
                  </a:lnTo>
                  <a:cubicBezTo>
                    <a:pt x="26054" y="2897582"/>
                    <a:pt x="-8130" y="2855114"/>
                    <a:pt x="1693" y="2810199"/>
                  </a:cubicBezTo>
                </a:path>
              </a:pathLst>
            </a:cu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 radius="20"/>
                        </a14:imgEffect>
                        <a14:imgEffect>
                          <a14:brightnessContrast bright="1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33507" t="-97388" r="-224997" b="-39292"/>
              </a:stretch>
            </a:blipFill>
            <a:ln>
              <a:noFill/>
            </a:ln>
            <a:effectLst>
              <a:outerShdw blurRad="152400" dist="88900" dir="5400000" rotWithShape="0">
                <a:schemeClr val="accent1">
                  <a:lumMod val="75000"/>
                  <a:alpha val="20000"/>
                </a:schemeClr>
              </a:outerShdw>
              <a:reflection blurRad="38100" stA="300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41F865E-5592-5949-76A5-C1794315E36A}"/>
                </a:ext>
              </a:extLst>
            </p:cNvPr>
            <p:cNvSpPr txBox="1"/>
            <p:nvPr/>
          </p:nvSpPr>
          <p:spPr>
            <a:xfrm>
              <a:off x="4107182" y="3077587"/>
              <a:ext cx="176722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3600" dirty="0">
                  <a:ln w="9525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TWO</a:t>
              </a:r>
              <a:endParaRPr lang="zh-CN" altLang="en-US" sz="3600" dirty="0">
                <a:ln w="9525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94C5CD8-3BFB-4EFB-B720-ABB780177B2C}"/>
                </a:ext>
              </a:extLst>
            </p:cNvPr>
            <p:cNvSpPr txBox="1"/>
            <p:nvPr/>
          </p:nvSpPr>
          <p:spPr>
            <a:xfrm>
              <a:off x="3834048" y="3803213"/>
              <a:ext cx="19392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i="1" dirty="0">
                  <a:solidFill>
                    <a:schemeClr val="bg1"/>
                  </a:solidFill>
                  <a:latin typeface="+mj-ea"/>
                  <a:ea typeface="+mj-ea"/>
                </a:rPr>
                <a:t>取得成就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A1CE3B9-2FE4-C601-7860-99B38770668C}"/>
                </a:ext>
              </a:extLst>
            </p:cNvPr>
            <p:cNvSpPr txBox="1"/>
            <p:nvPr/>
          </p:nvSpPr>
          <p:spPr>
            <a:xfrm>
              <a:off x="3829636" y="4285277"/>
              <a:ext cx="1803400" cy="274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>
                  <a:solidFill>
                    <a:schemeClr val="bg1"/>
                  </a:solidFill>
                  <a:latin typeface="+mn-ea"/>
                </a:rPr>
                <a:t>Achievements</a:t>
              </a:r>
              <a:endParaRPr lang="en-US" altLang="zh-CN" sz="1200" i="1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6" name="图片 5" descr="图标&#10;&#10;描述已自动生成">
              <a:extLst>
                <a:ext uri="{FF2B5EF4-FFF2-40B4-BE49-F238E27FC236}">
                  <a16:creationId xmlns:a16="http://schemas.microsoft.com/office/drawing/2014/main" id="{720B7E7B-6275-73F0-7523-DA47AB280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0792" y="4768660"/>
              <a:ext cx="1066703" cy="1066703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28FBB4-0D60-3B12-0A93-36D7D308B834}"/>
              </a:ext>
            </a:extLst>
          </p:cNvPr>
          <p:cNvGrpSpPr/>
          <p:nvPr/>
        </p:nvGrpSpPr>
        <p:grpSpPr>
          <a:xfrm>
            <a:off x="6144961" y="2650459"/>
            <a:ext cx="2659081" cy="3106626"/>
            <a:chOff x="6254834" y="2821912"/>
            <a:chExt cx="2659081" cy="3106626"/>
          </a:xfrm>
        </p:grpSpPr>
        <p:sp>
          <p:nvSpPr>
            <p:cNvPr id="50" name="平行四边形 24">
              <a:extLst>
                <a:ext uri="{FF2B5EF4-FFF2-40B4-BE49-F238E27FC236}">
                  <a16:creationId xmlns:a16="http://schemas.microsoft.com/office/drawing/2014/main" id="{5A805BD3-0795-6854-EAA6-B6F57A8CA018}"/>
                </a:ext>
              </a:extLst>
            </p:cNvPr>
            <p:cNvSpPr/>
            <p:nvPr/>
          </p:nvSpPr>
          <p:spPr>
            <a:xfrm>
              <a:off x="6254834" y="2821912"/>
              <a:ext cx="2659081" cy="2897582"/>
            </a:xfrm>
            <a:custGeom>
              <a:avLst/>
              <a:gdLst>
                <a:gd name="connsiteX0" fmla="*/ 1693 w 2659081"/>
                <a:gd name="connsiteY0" fmla="*/ 2810199 h 2897582"/>
                <a:gd name="connsiteX1" fmla="*/ 603917 w 2659081"/>
                <a:gd name="connsiteY1" fmla="*/ 56617 h 2897582"/>
                <a:gd name="connsiteX2" fmla="*/ 674254 w 2659081"/>
                <a:gd name="connsiteY2" fmla="*/ 0 h 2897582"/>
                <a:gd name="connsiteX3" fmla="*/ 2587051 w 2659081"/>
                <a:gd name="connsiteY3" fmla="*/ 0 h 2897582"/>
                <a:gd name="connsiteX4" fmla="*/ 2657389 w 2659081"/>
                <a:gd name="connsiteY4" fmla="*/ 87383 h 2897582"/>
                <a:gd name="connsiteX5" fmla="*/ 2055165 w 2659081"/>
                <a:gd name="connsiteY5" fmla="*/ 2840965 h 2897582"/>
                <a:gd name="connsiteX6" fmla="*/ 1984828 w 2659081"/>
                <a:gd name="connsiteY6" fmla="*/ 2897582 h 2897582"/>
                <a:gd name="connsiteX7" fmla="*/ 72031 w 2659081"/>
                <a:gd name="connsiteY7" fmla="*/ 2897582 h 2897582"/>
                <a:gd name="connsiteX8" fmla="*/ 1693 w 2659081"/>
                <a:gd name="connsiteY8" fmla="*/ 2810199 h 289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9081" h="2897582">
                  <a:moveTo>
                    <a:pt x="1693" y="2810199"/>
                  </a:moveTo>
                  <a:lnTo>
                    <a:pt x="603917" y="56617"/>
                  </a:lnTo>
                  <a:cubicBezTo>
                    <a:pt x="611148" y="23553"/>
                    <a:pt x="640408" y="0"/>
                    <a:pt x="674254" y="0"/>
                  </a:cubicBezTo>
                  <a:lnTo>
                    <a:pt x="2587051" y="0"/>
                  </a:lnTo>
                  <a:cubicBezTo>
                    <a:pt x="2633028" y="0"/>
                    <a:pt x="2667212" y="42468"/>
                    <a:pt x="2657389" y="87383"/>
                  </a:cubicBezTo>
                  <a:lnTo>
                    <a:pt x="2055165" y="2840965"/>
                  </a:lnTo>
                  <a:cubicBezTo>
                    <a:pt x="2047934" y="2874029"/>
                    <a:pt x="2018674" y="2897582"/>
                    <a:pt x="1984828" y="2897582"/>
                  </a:cubicBezTo>
                  <a:lnTo>
                    <a:pt x="72031" y="2897582"/>
                  </a:lnTo>
                  <a:cubicBezTo>
                    <a:pt x="26054" y="2897582"/>
                    <a:pt x="-8130" y="2855114"/>
                    <a:pt x="1693" y="2810199"/>
                  </a:cubicBezTo>
                </a:path>
              </a:pathLst>
            </a:custGeom>
            <a:blipFill dpi="0"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1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39788" t="-94173" r="-118716" b="-42507"/>
              </a:stretch>
            </a:blipFill>
            <a:ln>
              <a:noFill/>
            </a:ln>
            <a:effectLst>
              <a:outerShdw blurRad="152400" dist="88900" dir="5400000" rotWithShape="0">
                <a:schemeClr val="accent1">
                  <a:lumMod val="75000"/>
                  <a:alpha val="20000"/>
                </a:schemeClr>
              </a:outerShdw>
              <a:reflection blurRad="38100" stA="300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11CB45C-23E4-4B05-35DD-1E69E16FE967}"/>
                </a:ext>
              </a:extLst>
            </p:cNvPr>
            <p:cNvSpPr txBox="1"/>
            <p:nvPr/>
          </p:nvSpPr>
          <p:spPr>
            <a:xfrm>
              <a:off x="6643927" y="3170762"/>
              <a:ext cx="2193003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3600" dirty="0">
                  <a:ln w="9525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THREE</a:t>
              </a:r>
              <a:endParaRPr lang="zh-CN" altLang="en-US" sz="3600" dirty="0">
                <a:ln w="9525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C840220-935A-4793-F45D-67980E085D21}"/>
                </a:ext>
              </a:extLst>
            </p:cNvPr>
            <p:cNvSpPr txBox="1"/>
            <p:nvPr/>
          </p:nvSpPr>
          <p:spPr>
            <a:xfrm>
              <a:off x="6648340" y="3896388"/>
              <a:ext cx="19353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i="1" dirty="0">
                  <a:solidFill>
                    <a:schemeClr val="bg1"/>
                  </a:solidFill>
                  <a:latin typeface="+mj-ea"/>
                  <a:ea typeface="+mj-ea"/>
                </a:rPr>
                <a:t>困难挑战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4D3DBF9-8E85-F678-5E87-553DB6A9A05F}"/>
                </a:ext>
              </a:extLst>
            </p:cNvPr>
            <p:cNvSpPr txBox="1"/>
            <p:nvPr/>
          </p:nvSpPr>
          <p:spPr>
            <a:xfrm>
              <a:off x="6643927" y="4378452"/>
              <a:ext cx="1803400" cy="274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>
                  <a:solidFill>
                    <a:schemeClr val="bg1"/>
                  </a:solidFill>
                  <a:latin typeface="+mn-ea"/>
                </a:rPr>
                <a:t>Difficult challenges</a:t>
              </a:r>
              <a:endParaRPr lang="zh-CN" altLang="en-US" sz="1200" i="1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7" name="图片 6" descr="图标&#10;&#10;描述已自动生成">
              <a:extLst>
                <a:ext uri="{FF2B5EF4-FFF2-40B4-BE49-F238E27FC236}">
                  <a16:creationId xmlns:a16="http://schemas.microsoft.com/office/drawing/2014/main" id="{5AC6DB81-2517-59A9-8D50-ACCFD8DE3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2432" y="4861835"/>
              <a:ext cx="1066703" cy="1066703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4A14008-26BB-5486-868E-C18BF2B37BAD}"/>
              </a:ext>
            </a:extLst>
          </p:cNvPr>
          <p:cNvGrpSpPr/>
          <p:nvPr/>
        </p:nvGrpSpPr>
        <p:grpSpPr>
          <a:xfrm>
            <a:off x="8944317" y="2697047"/>
            <a:ext cx="2659081" cy="3013451"/>
            <a:chOff x="9075516" y="2821912"/>
            <a:chExt cx="2659081" cy="3013451"/>
          </a:xfrm>
        </p:grpSpPr>
        <p:sp>
          <p:nvSpPr>
            <p:cNvPr id="54" name="平行四边形 24">
              <a:extLst>
                <a:ext uri="{FF2B5EF4-FFF2-40B4-BE49-F238E27FC236}">
                  <a16:creationId xmlns:a16="http://schemas.microsoft.com/office/drawing/2014/main" id="{C8FB50AA-36AB-8D5F-8B05-09C0C0A9E75D}"/>
                </a:ext>
              </a:extLst>
            </p:cNvPr>
            <p:cNvSpPr/>
            <p:nvPr/>
          </p:nvSpPr>
          <p:spPr>
            <a:xfrm>
              <a:off x="9075516" y="2821912"/>
              <a:ext cx="2659081" cy="2897582"/>
            </a:xfrm>
            <a:custGeom>
              <a:avLst/>
              <a:gdLst>
                <a:gd name="connsiteX0" fmla="*/ 1693 w 2659081"/>
                <a:gd name="connsiteY0" fmla="*/ 2810199 h 2897582"/>
                <a:gd name="connsiteX1" fmla="*/ 603917 w 2659081"/>
                <a:gd name="connsiteY1" fmla="*/ 56617 h 2897582"/>
                <a:gd name="connsiteX2" fmla="*/ 674254 w 2659081"/>
                <a:gd name="connsiteY2" fmla="*/ 0 h 2897582"/>
                <a:gd name="connsiteX3" fmla="*/ 2587051 w 2659081"/>
                <a:gd name="connsiteY3" fmla="*/ 0 h 2897582"/>
                <a:gd name="connsiteX4" fmla="*/ 2657389 w 2659081"/>
                <a:gd name="connsiteY4" fmla="*/ 87383 h 2897582"/>
                <a:gd name="connsiteX5" fmla="*/ 2055165 w 2659081"/>
                <a:gd name="connsiteY5" fmla="*/ 2840965 h 2897582"/>
                <a:gd name="connsiteX6" fmla="*/ 1984828 w 2659081"/>
                <a:gd name="connsiteY6" fmla="*/ 2897582 h 2897582"/>
                <a:gd name="connsiteX7" fmla="*/ 72031 w 2659081"/>
                <a:gd name="connsiteY7" fmla="*/ 2897582 h 2897582"/>
                <a:gd name="connsiteX8" fmla="*/ 1693 w 2659081"/>
                <a:gd name="connsiteY8" fmla="*/ 2810199 h 289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9081" h="2897582">
                  <a:moveTo>
                    <a:pt x="1693" y="2810199"/>
                  </a:moveTo>
                  <a:lnTo>
                    <a:pt x="603917" y="56617"/>
                  </a:lnTo>
                  <a:cubicBezTo>
                    <a:pt x="611148" y="23553"/>
                    <a:pt x="640408" y="0"/>
                    <a:pt x="674254" y="0"/>
                  </a:cubicBezTo>
                  <a:lnTo>
                    <a:pt x="2587051" y="0"/>
                  </a:lnTo>
                  <a:cubicBezTo>
                    <a:pt x="2633028" y="0"/>
                    <a:pt x="2667212" y="42468"/>
                    <a:pt x="2657389" y="87383"/>
                  </a:cubicBezTo>
                  <a:lnTo>
                    <a:pt x="2055165" y="2840965"/>
                  </a:lnTo>
                  <a:cubicBezTo>
                    <a:pt x="2047934" y="2874029"/>
                    <a:pt x="2018674" y="2897582"/>
                    <a:pt x="1984828" y="2897582"/>
                  </a:cubicBezTo>
                  <a:lnTo>
                    <a:pt x="72031" y="2897582"/>
                  </a:lnTo>
                  <a:cubicBezTo>
                    <a:pt x="26054" y="2897582"/>
                    <a:pt x="-8130" y="2855114"/>
                    <a:pt x="1693" y="2810199"/>
                  </a:cubicBezTo>
                </a:path>
              </a:pathLst>
            </a:custGeom>
            <a:blipFill dpi="0"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1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43762" t="-97388" r="-14742" b="-39292"/>
              </a:stretch>
            </a:blipFill>
            <a:ln>
              <a:noFill/>
            </a:ln>
            <a:effectLst>
              <a:outerShdw blurRad="152400" dist="88900" dir="5400000" rotWithShape="0">
                <a:schemeClr val="accent1">
                  <a:lumMod val="75000"/>
                  <a:alpha val="20000"/>
                </a:schemeClr>
              </a:outerShdw>
              <a:reflection blurRad="38100" stA="300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59CFD78-187D-6DC4-6DA4-A1EFCD5A7DC5}"/>
                </a:ext>
              </a:extLst>
            </p:cNvPr>
            <p:cNvSpPr txBox="1"/>
            <p:nvPr/>
          </p:nvSpPr>
          <p:spPr>
            <a:xfrm>
              <a:off x="9774129" y="3077587"/>
              <a:ext cx="156044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3600" dirty="0">
                  <a:ln w="9525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FOUR</a:t>
              </a:r>
              <a:endParaRPr lang="zh-CN" altLang="en-US" sz="3600" dirty="0">
                <a:ln w="9525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4D5CC11-B957-E83D-D22F-6A234BD25336}"/>
                </a:ext>
              </a:extLst>
            </p:cNvPr>
            <p:cNvSpPr txBox="1"/>
            <p:nvPr/>
          </p:nvSpPr>
          <p:spPr>
            <a:xfrm>
              <a:off x="9465119" y="3803213"/>
              <a:ext cx="19222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i="1" dirty="0">
                  <a:solidFill>
                    <a:schemeClr val="bg1"/>
                  </a:solidFill>
                  <a:latin typeface="+mj-ea"/>
                  <a:ea typeface="+mj-ea"/>
                </a:rPr>
                <a:t>未来前景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2EFC68E-2A36-6231-55C9-4733CF50902F}"/>
                </a:ext>
              </a:extLst>
            </p:cNvPr>
            <p:cNvSpPr txBox="1"/>
            <p:nvPr/>
          </p:nvSpPr>
          <p:spPr>
            <a:xfrm>
              <a:off x="9465119" y="4285277"/>
              <a:ext cx="1803400" cy="274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i="1">
                  <a:solidFill>
                    <a:schemeClr val="bg1"/>
                  </a:solidFill>
                  <a:latin typeface="+mn-ea"/>
                </a:rPr>
                <a:t>Future prospects</a:t>
              </a:r>
              <a:endParaRPr lang="en-US" altLang="zh-CN" sz="1200" i="1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8" name="图片 7" descr="图标&#10;&#10;描述已自动生成">
              <a:extLst>
                <a:ext uri="{FF2B5EF4-FFF2-40B4-BE49-F238E27FC236}">
                  <a16:creationId xmlns:a16="http://schemas.microsoft.com/office/drawing/2014/main" id="{DCB58255-BFF0-0A41-C63F-4FFFFC91B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9654" y="4768660"/>
              <a:ext cx="1066703" cy="1066703"/>
            </a:xfrm>
            <a:prstGeom prst="rect">
              <a:avLst/>
            </a:prstGeom>
          </p:spPr>
        </p:pic>
      </p:grpSp>
      <p:sp>
        <p:nvSpPr>
          <p:cNvPr id="9" name="星形: 四角 8">
            <a:extLst>
              <a:ext uri="{FF2B5EF4-FFF2-40B4-BE49-F238E27FC236}">
                <a16:creationId xmlns:a16="http://schemas.microsoft.com/office/drawing/2014/main" id="{383F0307-E4DD-E585-E52E-598B3C8A538A}"/>
              </a:ext>
            </a:extLst>
          </p:cNvPr>
          <p:cNvSpPr>
            <a:spLocks noChangeAspect="1"/>
          </p:cNvSpPr>
          <p:nvPr/>
        </p:nvSpPr>
        <p:spPr>
          <a:xfrm rot="956037">
            <a:off x="10824461" y="692767"/>
            <a:ext cx="510355" cy="510355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星形: 四角 10">
            <a:extLst>
              <a:ext uri="{FF2B5EF4-FFF2-40B4-BE49-F238E27FC236}">
                <a16:creationId xmlns:a16="http://schemas.microsoft.com/office/drawing/2014/main" id="{EF31B79F-7ABC-B879-CFAD-8271B8C64A94}"/>
              </a:ext>
            </a:extLst>
          </p:cNvPr>
          <p:cNvSpPr>
            <a:spLocks noChangeAspect="1"/>
          </p:cNvSpPr>
          <p:nvPr/>
        </p:nvSpPr>
        <p:spPr>
          <a:xfrm>
            <a:off x="7419429" y="1515383"/>
            <a:ext cx="422251" cy="422251"/>
          </a:xfrm>
          <a:prstGeom prst="star4">
            <a:avLst>
              <a:gd name="adj" fmla="val 12983"/>
            </a:avLst>
          </a:prstGeom>
          <a:solidFill>
            <a:schemeClr val="bg1">
              <a:alpha val="24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星形: 四角 11">
            <a:extLst>
              <a:ext uri="{FF2B5EF4-FFF2-40B4-BE49-F238E27FC236}">
                <a16:creationId xmlns:a16="http://schemas.microsoft.com/office/drawing/2014/main" id="{8D8C7AFB-941F-F158-40FD-879BBC5C4CBC}"/>
              </a:ext>
            </a:extLst>
          </p:cNvPr>
          <p:cNvSpPr>
            <a:spLocks noChangeAspect="1"/>
          </p:cNvSpPr>
          <p:nvPr/>
        </p:nvSpPr>
        <p:spPr>
          <a:xfrm>
            <a:off x="2742696" y="6099485"/>
            <a:ext cx="297672" cy="297672"/>
          </a:xfrm>
          <a:prstGeom prst="star4">
            <a:avLst>
              <a:gd name="adj" fmla="val 12983"/>
            </a:avLst>
          </a:prstGeom>
          <a:solidFill>
            <a:schemeClr val="bg1">
              <a:alpha val="90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星形: 四角 12">
            <a:extLst>
              <a:ext uri="{FF2B5EF4-FFF2-40B4-BE49-F238E27FC236}">
                <a16:creationId xmlns:a16="http://schemas.microsoft.com/office/drawing/2014/main" id="{5F52995D-A6BF-AF47-B052-9A4578B8ABA8}"/>
              </a:ext>
            </a:extLst>
          </p:cNvPr>
          <p:cNvSpPr>
            <a:spLocks noChangeAspect="1"/>
          </p:cNvSpPr>
          <p:nvPr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四角 13">
            <a:extLst>
              <a:ext uri="{FF2B5EF4-FFF2-40B4-BE49-F238E27FC236}">
                <a16:creationId xmlns:a16="http://schemas.microsoft.com/office/drawing/2014/main" id="{29C73FB9-E3EE-DEF3-0F1D-EC338789850E}"/>
              </a:ext>
            </a:extLst>
          </p:cNvPr>
          <p:cNvSpPr>
            <a:spLocks noChangeAspect="1"/>
          </p:cNvSpPr>
          <p:nvPr/>
        </p:nvSpPr>
        <p:spPr>
          <a:xfrm rot="20794354">
            <a:off x="496887" y="737969"/>
            <a:ext cx="180000" cy="180000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507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4775054-D17E-A586-9BB6-2658B400DEED}"/>
              </a:ext>
            </a:extLst>
          </p:cNvPr>
          <p:cNvSpPr txBox="1"/>
          <p:nvPr/>
        </p:nvSpPr>
        <p:spPr>
          <a:xfrm>
            <a:off x="1516980" y="932432"/>
            <a:ext cx="3455895" cy="14773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9600" dirty="0">
                <a:gradFill flip="none" rotWithShape="1">
                  <a:gsLst>
                    <a:gs pos="97000">
                      <a:schemeClr val="bg1">
                        <a:alpha val="0"/>
                      </a:schemeClr>
                    </a:gs>
                    <a:gs pos="6000">
                      <a:schemeClr val="bg1">
                        <a:alpha val="10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PART</a:t>
            </a:r>
            <a:endParaRPr lang="zh-CN" altLang="en-US" sz="9600" dirty="0">
              <a:gradFill flip="none" rotWithShape="1">
                <a:gsLst>
                  <a:gs pos="97000">
                    <a:schemeClr val="bg1">
                      <a:alpha val="0"/>
                    </a:schemeClr>
                  </a:gs>
                  <a:gs pos="6000">
                    <a:schemeClr val="bg1">
                      <a:alpha val="10000"/>
                    </a:schemeClr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AFD7C3-FD62-9EE0-D4ED-243BBA9E85F8}"/>
              </a:ext>
            </a:extLst>
          </p:cNvPr>
          <p:cNvSpPr txBox="1"/>
          <p:nvPr/>
        </p:nvSpPr>
        <p:spPr>
          <a:xfrm>
            <a:off x="5162875" y="926719"/>
            <a:ext cx="2918013" cy="14773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9600" dirty="0">
                <a:gradFill flip="none" rotWithShape="1">
                  <a:gsLst>
                    <a:gs pos="97000">
                      <a:schemeClr val="bg1">
                        <a:alpha val="0"/>
                      </a:schemeClr>
                    </a:gs>
                    <a:gs pos="6000">
                      <a:schemeClr val="bg1">
                        <a:alpha val="10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ONE</a:t>
            </a:r>
            <a:endParaRPr lang="zh-CN" altLang="en-US" sz="9600" dirty="0">
              <a:gradFill flip="none" rotWithShape="1">
                <a:gsLst>
                  <a:gs pos="97000">
                    <a:schemeClr val="bg1">
                      <a:alpha val="0"/>
                    </a:schemeClr>
                  </a:gs>
                  <a:gs pos="6000">
                    <a:schemeClr val="bg1">
                      <a:alpha val="10000"/>
                    </a:schemeClr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35E070-9329-F735-3D88-E47727B56CF9}"/>
              </a:ext>
            </a:extLst>
          </p:cNvPr>
          <p:cNvSpPr txBox="1"/>
          <p:nvPr/>
        </p:nvSpPr>
        <p:spPr>
          <a:xfrm>
            <a:off x="1571662" y="2813446"/>
            <a:ext cx="7717810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新媒体发展历程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BA1E620-D24E-39BF-1A5C-F87216D801B4}"/>
              </a:ext>
            </a:extLst>
          </p:cNvPr>
          <p:cNvSpPr txBox="1"/>
          <p:nvPr/>
        </p:nvSpPr>
        <p:spPr>
          <a:xfrm>
            <a:off x="1557137" y="1006992"/>
            <a:ext cx="2120657" cy="21236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138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01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B6E4628-2737-D236-637C-A0185C4344AF}"/>
              </a:ext>
            </a:extLst>
          </p:cNvPr>
          <p:cNvSpPr/>
          <p:nvPr/>
        </p:nvSpPr>
        <p:spPr>
          <a:xfrm>
            <a:off x="1571662" y="4236223"/>
            <a:ext cx="1234494" cy="80682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6F18AED-0AC4-1469-1B7E-F45520DF4391}"/>
              </a:ext>
            </a:extLst>
          </p:cNvPr>
          <p:cNvSpPr txBox="1"/>
          <p:nvPr/>
        </p:nvSpPr>
        <p:spPr>
          <a:xfrm>
            <a:off x="1516980" y="4508577"/>
            <a:ext cx="7177366" cy="789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85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729F04-C740-8D9F-CD39-D3D595E8F95E}"/>
              </a:ext>
            </a:extLst>
          </p:cNvPr>
          <p:cNvSpPr txBox="1"/>
          <p:nvPr/>
        </p:nvSpPr>
        <p:spPr>
          <a:xfrm>
            <a:off x="594951" y="366997"/>
            <a:ext cx="39254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在此处输入节标题</a:t>
            </a:r>
          </a:p>
        </p:txBody>
      </p:sp>
      <p:sp>
        <p:nvSpPr>
          <p:cNvPr id="12" name="矩形: 圆顶角 11">
            <a:extLst>
              <a:ext uri="{FF2B5EF4-FFF2-40B4-BE49-F238E27FC236}">
                <a16:creationId xmlns:a16="http://schemas.microsoft.com/office/drawing/2014/main" id="{3495CFDF-44DF-6010-EAC9-28FC8E2ABD03}"/>
              </a:ext>
            </a:extLst>
          </p:cNvPr>
          <p:cNvSpPr/>
          <p:nvPr/>
        </p:nvSpPr>
        <p:spPr>
          <a:xfrm>
            <a:off x="712432" y="1764464"/>
            <a:ext cx="5156834" cy="1948272"/>
          </a:xfrm>
          <a:prstGeom prst="round2SameRect">
            <a:avLst>
              <a:gd name="adj1" fmla="val 7500"/>
              <a:gd name="adj2" fmla="val 0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13483" t="-90565" r="-122941" b="-161439"/>
            </a:stretch>
          </a:blipFill>
          <a:ln>
            <a:noFill/>
          </a:ln>
          <a:effectLst>
            <a:glow>
              <a:srgbClr val="000000"/>
            </a:glow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7200">
              <a:gradFill>
                <a:gsLst>
                  <a:gs pos="30000">
                    <a:srgbClr val="EFD77C"/>
                  </a:gs>
                  <a:gs pos="100000">
                    <a:srgbClr val="FABE16"/>
                  </a:gs>
                </a:gsLst>
                <a:lin ang="5400000" scaled="1"/>
              </a:gradFill>
              <a:latin typeface="Dela Gothic One" panose="00000500000000000000" pitchFamily="2" charset="-128"/>
              <a:ea typeface="Dela Gothic One" panose="00000500000000000000" pitchFamily="2" charset="-128"/>
              <a:cs typeface="Vrinda" panose="020B0502040204020203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8B585D-1FED-FB3F-0465-589E14360079}"/>
              </a:ext>
            </a:extLst>
          </p:cNvPr>
          <p:cNvSpPr txBox="1"/>
          <p:nvPr/>
        </p:nvSpPr>
        <p:spPr>
          <a:xfrm rot="16200000">
            <a:off x="-82852" y="2430824"/>
            <a:ext cx="2329233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4000" dirty="0">
                <a:ln w="12700">
                  <a:solidFill>
                    <a:schemeClr val="accent1">
                      <a:lumMod val="20000"/>
                      <a:lumOff val="80000"/>
                      <a:alpha val="60000"/>
                    </a:schemeClr>
                  </a:solidFill>
                </a:ln>
                <a:noFill/>
                <a:latin typeface="+mj-ea"/>
                <a:ea typeface="+mj-ea"/>
                <a:cs typeface="Vrinda" panose="020B0502040204020203" pitchFamily="34" charset="0"/>
                <a:sym typeface="字制区喜脉体" panose="02000603000000000000" pitchFamily="2" charset="-122"/>
              </a:rPr>
              <a:t>ONE</a:t>
            </a:r>
            <a:endParaRPr lang="zh-CN" altLang="en-US" sz="4000" dirty="0">
              <a:ln w="1270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ln>
              <a:noFill/>
              <a:latin typeface="+mj-ea"/>
              <a:ea typeface="+mj-ea"/>
              <a:cs typeface="Vrinda" panose="020B0502040204020203" pitchFamily="34" charset="0"/>
              <a:sym typeface="字制区喜脉体" panose="02000603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DC2E62-F73A-E323-A5C3-D56084DB8A3E}"/>
              </a:ext>
            </a:extLst>
          </p:cNvPr>
          <p:cNvSpPr txBox="1"/>
          <p:nvPr/>
        </p:nvSpPr>
        <p:spPr>
          <a:xfrm flipH="1">
            <a:off x="1451097" y="1903721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BFC53B-0546-E43B-196E-185A56CB752E}"/>
              </a:ext>
            </a:extLst>
          </p:cNvPr>
          <p:cNvSpPr txBox="1"/>
          <p:nvPr/>
        </p:nvSpPr>
        <p:spPr>
          <a:xfrm flipH="1">
            <a:off x="1553132" y="2360678"/>
            <a:ext cx="4082454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D39F83F0-3E7E-367D-B21D-382BF1E4104D}"/>
              </a:ext>
            </a:extLst>
          </p:cNvPr>
          <p:cNvSpPr/>
          <p:nvPr/>
        </p:nvSpPr>
        <p:spPr>
          <a:xfrm>
            <a:off x="6356948" y="1764464"/>
            <a:ext cx="5156834" cy="1948272"/>
          </a:xfrm>
          <a:prstGeom prst="round2SameRect">
            <a:avLst>
              <a:gd name="adj1" fmla="val 7500"/>
              <a:gd name="adj2" fmla="val 0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122941" t="-90565" r="-13483" b="-161439"/>
            </a:stretch>
          </a:blipFill>
          <a:ln>
            <a:noFill/>
          </a:ln>
          <a:effectLst>
            <a:glow>
              <a:srgbClr val="000000"/>
            </a:glow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7200">
              <a:gradFill>
                <a:gsLst>
                  <a:gs pos="30000">
                    <a:srgbClr val="EFD77C"/>
                  </a:gs>
                  <a:gs pos="100000">
                    <a:srgbClr val="FABE16"/>
                  </a:gs>
                </a:gsLst>
                <a:lin ang="5400000" scaled="1"/>
              </a:gradFill>
              <a:latin typeface="Dela Gothic One" panose="00000500000000000000" pitchFamily="2" charset="-128"/>
              <a:ea typeface="Dela Gothic One" panose="00000500000000000000" pitchFamily="2" charset="-128"/>
              <a:cs typeface="Vrinda" panose="020B0502040204020203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7C65253-C3A9-B357-8620-8EA0F69A2396}"/>
              </a:ext>
            </a:extLst>
          </p:cNvPr>
          <p:cNvSpPr txBox="1"/>
          <p:nvPr/>
        </p:nvSpPr>
        <p:spPr>
          <a:xfrm rot="16200000">
            <a:off x="5561664" y="2430824"/>
            <a:ext cx="2329233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4000">
                <a:ln w="12700">
                  <a:solidFill>
                    <a:schemeClr val="accent1">
                      <a:lumMod val="20000"/>
                      <a:lumOff val="80000"/>
                      <a:alpha val="60000"/>
                    </a:schemeClr>
                  </a:solidFill>
                </a:ln>
                <a:noFill/>
                <a:latin typeface="+mj-ea"/>
                <a:ea typeface="+mj-ea"/>
                <a:cs typeface="Vrinda" panose="020B0502040204020203" pitchFamily="34" charset="0"/>
                <a:sym typeface="字制区喜脉体" panose="02000603000000000000" pitchFamily="2" charset="-122"/>
              </a:rPr>
              <a:t>TWO</a:t>
            </a:r>
            <a:endParaRPr lang="zh-CN" altLang="en-US" sz="4000">
              <a:ln w="1270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ln>
              <a:noFill/>
              <a:latin typeface="+mj-ea"/>
              <a:ea typeface="+mj-ea"/>
              <a:cs typeface="Vrinda" panose="020B0502040204020203" pitchFamily="34" charset="0"/>
              <a:sym typeface="字制区喜脉体" panose="02000603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5062DC-B4E6-8F54-0D86-26F7A28E93A7}"/>
              </a:ext>
            </a:extLst>
          </p:cNvPr>
          <p:cNvSpPr txBox="1"/>
          <p:nvPr/>
        </p:nvSpPr>
        <p:spPr>
          <a:xfrm flipH="1">
            <a:off x="7095613" y="1903721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/>
              <a:ea typeface="OPPOSans H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AAE818-1F45-1D23-9AC8-8E32B95CECB5}"/>
              </a:ext>
            </a:extLst>
          </p:cNvPr>
          <p:cNvSpPr txBox="1"/>
          <p:nvPr/>
        </p:nvSpPr>
        <p:spPr>
          <a:xfrm flipH="1">
            <a:off x="7197648" y="2360678"/>
            <a:ext cx="4082454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DF4C77C3-BF2B-0D81-0EAF-2E33FA9F19A8}"/>
              </a:ext>
            </a:extLst>
          </p:cNvPr>
          <p:cNvSpPr/>
          <p:nvPr/>
        </p:nvSpPr>
        <p:spPr>
          <a:xfrm>
            <a:off x="712432" y="4169973"/>
            <a:ext cx="5156834" cy="1948272"/>
          </a:xfrm>
          <a:prstGeom prst="round2SameRect">
            <a:avLst>
              <a:gd name="adj1" fmla="val 7500"/>
              <a:gd name="adj2" fmla="val 0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13483" t="-214034" r="-122941" b="-37970"/>
            </a:stretch>
          </a:blipFill>
          <a:ln>
            <a:noFill/>
          </a:ln>
          <a:effectLst>
            <a:glow>
              <a:srgbClr val="000000"/>
            </a:glow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7200">
              <a:gradFill>
                <a:gsLst>
                  <a:gs pos="30000">
                    <a:srgbClr val="EFD77C"/>
                  </a:gs>
                  <a:gs pos="100000">
                    <a:srgbClr val="FABE16"/>
                  </a:gs>
                </a:gsLst>
                <a:lin ang="5400000" scaled="1"/>
              </a:gradFill>
              <a:latin typeface="Dela Gothic One" panose="00000500000000000000" pitchFamily="2" charset="-128"/>
              <a:ea typeface="Dela Gothic One" panose="00000500000000000000" pitchFamily="2" charset="-128"/>
              <a:cs typeface="Vrinda" panose="020B0502040204020203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0C0D4E-5E0D-7AED-C156-51D6C9755CA1}"/>
              </a:ext>
            </a:extLst>
          </p:cNvPr>
          <p:cNvSpPr txBox="1"/>
          <p:nvPr/>
        </p:nvSpPr>
        <p:spPr>
          <a:xfrm rot="16200000">
            <a:off x="-82852" y="4836332"/>
            <a:ext cx="2329233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4000">
                <a:ln w="12700">
                  <a:solidFill>
                    <a:schemeClr val="accent1">
                      <a:lumMod val="20000"/>
                      <a:lumOff val="80000"/>
                      <a:alpha val="60000"/>
                    </a:schemeClr>
                  </a:solidFill>
                </a:ln>
                <a:noFill/>
                <a:latin typeface="+mj-ea"/>
                <a:ea typeface="+mj-ea"/>
                <a:cs typeface="Vrinda" panose="020B0502040204020203" pitchFamily="34" charset="0"/>
                <a:sym typeface="字制区喜脉体" panose="02000603000000000000" pitchFamily="2" charset="-122"/>
              </a:rPr>
              <a:t>THREE</a:t>
            </a:r>
            <a:endParaRPr lang="zh-CN" altLang="en-US" sz="4000">
              <a:ln w="1270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ln>
              <a:noFill/>
              <a:latin typeface="+mj-ea"/>
              <a:ea typeface="+mj-ea"/>
              <a:cs typeface="Vrinda" panose="020B0502040204020203" pitchFamily="34" charset="0"/>
              <a:sym typeface="字制区喜脉体" panose="02000603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A1139C2-F34A-DF2C-EFA7-3B85456652C7}"/>
              </a:ext>
            </a:extLst>
          </p:cNvPr>
          <p:cNvSpPr txBox="1"/>
          <p:nvPr/>
        </p:nvSpPr>
        <p:spPr>
          <a:xfrm flipH="1">
            <a:off x="1451097" y="4309230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/>
              <a:ea typeface="OPPOSans H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1E867E2-0D18-0509-0BCD-C4C4CEED4AAA}"/>
              </a:ext>
            </a:extLst>
          </p:cNvPr>
          <p:cNvSpPr txBox="1"/>
          <p:nvPr/>
        </p:nvSpPr>
        <p:spPr>
          <a:xfrm flipH="1">
            <a:off x="1553132" y="4766187"/>
            <a:ext cx="4082454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AA67F5B4-678A-FC6E-186F-07F395380C85}"/>
              </a:ext>
            </a:extLst>
          </p:cNvPr>
          <p:cNvSpPr/>
          <p:nvPr/>
        </p:nvSpPr>
        <p:spPr>
          <a:xfrm>
            <a:off x="6356948" y="4169973"/>
            <a:ext cx="5156834" cy="1948272"/>
          </a:xfrm>
          <a:prstGeom prst="round2SameRect">
            <a:avLst>
              <a:gd name="adj1" fmla="val 7500"/>
              <a:gd name="adj2" fmla="val 0"/>
            </a:avLst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122941" t="-214034" r="-13483" b="-37970"/>
            </a:stretch>
          </a:blipFill>
          <a:ln>
            <a:noFill/>
          </a:ln>
          <a:effectLst>
            <a:glow>
              <a:srgbClr val="000000"/>
            </a:glow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7200">
              <a:gradFill>
                <a:gsLst>
                  <a:gs pos="30000">
                    <a:srgbClr val="EFD77C"/>
                  </a:gs>
                  <a:gs pos="100000">
                    <a:srgbClr val="FABE16"/>
                  </a:gs>
                </a:gsLst>
                <a:lin ang="5400000" scaled="1"/>
              </a:gradFill>
              <a:latin typeface="Dela Gothic One" panose="00000500000000000000" pitchFamily="2" charset="-128"/>
              <a:ea typeface="Dela Gothic One" panose="00000500000000000000" pitchFamily="2" charset="-128"/>
              <a:cs typeface="Vrinda" panose="020B0502040204020203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4B8B2A5-F608-3750-3FD5-0FA13C7C63F5}"/>
              </a:ext>
            </a:extLst>
          </p:cNvPr>
          <p:cNvSpPr txBox="1"/>
          <p:nvPr/>
        </p:nvSpPr>
        <p:spPr>
          <a:xfrm rot="16200000">
            <a:off x="5561664" y="4836332"/>
            <a:ext cx="2329233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4000">
                <a:ln w="12700">
                  <a:solidFill>
                    <a:schemeClr val="accent1">
                      <a:lumMod val="20000"/>
                      <a:lumOff val="80000"/>
                      <a:alpha val="60000"/>
                    </a:schemeClr>
                  </a:solidFill>
                </a:ln>
                <a:noFill/>
                <a:latin typeface="+mj-ea"/>
                <a:ea typeface="+mj-ea"/>
                <a:cs typeface="Vrinda" panose="020B0502040204020203" pitchFamily="34" charset="0"/>
                <a:sym typeface="字制区喜脉体" panose="02000603000000000000" pitchFamily="2" charset="-122"/>
              </a:rPr>
              <a:t>FOUR</a:t>
            </a:r>
            <a:endParaRPr lang="zh-CN" altLang="en-US" sz="4000">
              <a:ln w="1270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ln>
              <a:noFill/>
              <a:latin typeface="+mj-ea"/>
              <a:ea typeface="+mj-ea"/>
              <a:cs typeface="Vrinda" panose="020B0502040204020203" pitchFamily="34" charset="0"/>
              <a:sym typeface="字制区喜脉体" panose="02000603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5393252-1ED3-47AE-469C-64D655B01A34}"/>
              </a:ext>
            </a:extLst>
          </p:cNvPr>
          <p:cNvSpPr txBox="1"/>
          <p:nvPr/>
        </p:nvSpPr>
        <p:spPr>
          <a:xfrm flipH="1">
            <a:off x="7095613" y="4309230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/>
              <a:ea typeface="OPPOSans H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E90B441-0A39-8A51-A93F-D784D11AB00D}"/>
              </a:ext>
            </a:extLst>
          </p:cNvPr>
          <p:cNvSpPr txBox="1"/>
          <p:nvPr/>
        </p:nvSpPr>
        <p:spPr>
          <a:xfrm flipH="1">
            <a:off x="7197648" y="4766187"/>
            <a:ext cx="4082454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在这里输入你的正文阐述与关键词标题相关的具体内容，若字数太多酌情先删减文案，再缩小字号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DEED756-D918-90C5-3ECC-7107DAC40D52}"/>
              </a:ext>
            </a:extLst>
          </p:cNvPr>
          <p:cNvCxnSpPr>
            <a:cxnSpLocks/>
          </p:cNvCxnSpPr>
          <p:nvPr/>
        </p:nvCxnSpPr>
        <p:spPr>
          <a:xfrm>
            <a:off x="712431" y="3708129"/>
            <a:ext cx="5156835" cy="0"/>
          </a:xfrm>
          <a:prstGeom prst="line">
            <a:avLst/>
          </a:prstGeom>
          <a:ln w="285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FAC681D-94AA-E56C-7FE9-3F69AE5F2F0C}"/>
              </a:ext>
            </a:extLst>
          </p:cNvPr>
          <p:cNvCxnSpPr>
            <a:cxnSpLocks/>
          </p:cNvCxnSpPr>
          <p:nvPr/>
        </p:nvCxnSpPr>
        <p:spPr>
          <a:xfrm>
            <a:off x="6356948" y="3708129"/>
            <a:ext cx="5156835" cy="0"/>
          </a:xfrm>
          <a:prstGeom prst="line">
            <a:avLst/>
          </a:prstGeom>
          <a:ln w="285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0BCFC48-DEBA-D919-20DF-468D74C7E0D0}"/>
              </a:ext>
            </a:extLst>
          </p:cNvPr>
          <p:cNvCxnSpPr>
            <a:cxnSpLocks/>
          </p:cNvCxnSpPr>
          <p:nvPr/>
        </p:nvCxnSpPr>
        <p:spPr>
          <a:xfrm>
            <a:off x="712431" y="6118245"/>
            <a:ext cx="5156835" cy="0"/>
          </a:xfrm>
          <a:prstGeom prst="line">
            <a:avLst/>
          </a:prstGeom>
          <a:ln w="285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E449539-E54D-FB50-C46F-9A860F1AF9B1}"/>
              </a:ext>
            </a:extLst>
          </p:cNvPr>
          <p:cNvCxnSpPr>
            <a:cxnSpLocks/>
          </p:cNvCxnSpPr>
          <p:nvPr/>
        </p:nvCxnSpPr>
        <p:spPr>
          <a:xfrm>
            <a:off x="6356948" y="6118245"/>
            <a:ext cx="5156835" cy="0"/>
          </a:xfrm>
          <a:prstGeom prst="line">
            <a:avLst/>
          </a:prstGeom>
          <a:ln w="285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747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A63A5A6-5166-CC7F-8E04-26C5B8736AD3}"/>
              </a:ext>
            </a:extLst>
          </p:cNvPr>
          <p:cNvSpPr/>
          <p:nvPr/>
        </p:nvSpPr>
        <p:spPr>
          <a:xfrm>
            <a:off x="422955" y="1455961"/>
            <a:ext cx="11346090" cy="4344186"/>
          </a:xfrm>
          <a:custGeom>
            <a:avLst/>
            <a:gdLst>
              <a:gd name="connsiteX0" fmla="*/ 106759 w 12342751"/>
              <a:gd name="connsiteY0" fmla="*/ 4270342 h 4344186"/>
              <a:gd name="connsiteX1" fmla="*/ 144467 w 12342751"/>
              <a:gd name="connsiteY1" fmla="*/ 4223208 h 4344186"/>
              <a:gd name="connsiteX2" fmla="*/ 1511353 w 12342751"/>
              <a:gd name="connsiteY2" fmla="*/ 3139125 h 4344186"/>
              <a:gd name="connsiteX3" fmla="*/ 3764359 w 12342751"/>
              <a:gd name="connsiteY3" fmla="*/ 3167406 h 4344186"/>
              <a:gd name="connsiteX4" fmla="*/ 5772269 w 12342751"/>
              <a:gd name="connsiteY4" fmla="*/ 2064470 h 4344186"/>
              <a:gd name="connsiteX5" fmla="*/ 8138397 w 12342751"/>
              <a:gd name="connsiteY5" fmla="*/ 1960775 h 4344186"/>
              <a:gd name="connsiteX6" fmla="*/ 9731526 w 12342751"/>
              <a:gd name="connsiteY6" fmla="*/ 904973 h 4344186"/>
              <a:gd name="connsiteX7" fmla="*/ 11098413 w 12342751"/>
              <a:gd name="connsiteY7" fmla="*/ 754144 h 4344186"/>
              <a:gd name="connsiteX8" fmla="*/ 12342751 w 12342751"/>
              <a:gd name="connsiteY8" fmla="*/ 0 h 4344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42751" h="4344186">
                <a:moveTo>
                  <a:pt x="106759" y="4270342"/>
                </a:moveTo>
                <a:cubicBezTo>
                  <a:pt x="8563" y="4341043"/>
                  <a:pt x="-89632" y="4411744"/>
                  <a:pt x="144467" y="4223208"/>
                </a:cubicBezTo>
                <a:cubicBezTo>
                  <a:pt x="378566" y="4034672"/>
                  <a:pt x="908038" y="3315092"/>
                  <a:pt x="1511353" y="3139125"/>
                </a:cubicBezTo>
                <a:cubicBezTo>
                  <a:pt x="2114668" y="2963158"/>
                  <a:pt x="3054206" y="3346515"/>
                  <a:pt x="3764359" y="3167406"/>
                </a:cubicBezTo>
                <a:cubicBezTo>
                  <a:pt x="4474512" y="2988297"/>
                  <a:pt x="5043263" y="2265575"/>
                  <a:pt x="5772269" y="2064470"/>
                </a:cubicBezTo>
                <a:cubicBezTo>
                  <a:pt x="6501275" y="1863365"/>
                  <a:pt x="7478521" y="2154024"/>
                  <a:pt x="8138397" y="1960775"/>
                </a:cubicBezTo>
                <a:cubicBezTo>
                  <a:pt x="8798273" y="1767526"/>
                  <a:pt x="9238190" y="1106078"/>
                  <a:pt x="9731526" y="904973"/>
                </a:cubicBezTo>
                <a:cubicBezTo>
                  <a:pt x="10224862" y="703868"/>
                  <a:pt x="10663209" y="904973"/>
                  <a:pt x="11098413" y="754144"/>
                </a:cubicBezTo>
                <a:cubicBezTo>
                  <a:pt x="11533617" y="603315"/>
                  <a:pt x="11938184" y="301657"/>
                  <a:pt x="12342751" y="0"/>
                </a:cubicBezTo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图片 22" descr="卡通人物&#10;&#10;低可信度描述已自动生成">
            <a:extLst>
              <a:ext uri="{FF2B5EF4-FFF2-40B4-BE49-F238E27FC236}">
                <a16:creationId xmlns:a16="http://schemas.microsoft.com/office/drawing/2014/main" id="{05B56E06-72A2-A22D-8B01-40E9B6B03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5817">
            <a:off x="9636780" y="677351"/>
            <a:ext cx="2645939" cy="2645939"/>
          </a:xfrm>
          <a:custGeom>
            <a:avLst/>
            <a:gdLst>
              <a:gd name="connsiteX0" fmla="*/ 0 w 6534150"/>
              <a:gd name="connsiteY0" fmla="*/ 0 h 6858000"/>
              <a:gd name="connsiteX1" fmla="*/ 6534150 w 6534150"/>
              <a:gd name="connsiteY1" fmla="*/ 0 h 6858000"/>
              <a:gd name="connsiteX2" fmla="*/ 6534150 w 6534150"/>
              <a:gd name="connsiteY2" fmla="*/ 6858000 h 6858000"/>
              <a:gd name="connsiteX3" fmla="*/ 0 w 6534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4150" h="6858000">
                <a:moveTo>
                  <a:pt x="0" y="0"/>
                </a:moveTo>
                <a:lnTo>
                  <a:pt x="6534150" y="0"/>
                </a:lnTo>
                <a:lnTo>
                  <a:pt x="653415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203200" dir="2700000" algn="tl" rotWithShape="0">
              <a:schemeClr val="accent1">
                <a:alpha val="9000"/>
              </a:schemeClr>
            </a:outerShdw>
          </a:effectLst>
        </p:spPr>
      </p:pic>
      <p:pic>
        <p:nvPicPr>
          <p:cNvPr id="26" name="图片 25" descr="卡通人物&#10;&#10;低可信度描述已自动生成">
            <a:extLst>
              <a:ext uri="{FF2B5EF4-FFF2-40B4-BE49-F238E27FC236}">
                <a16:creationId xmlns:a16="http://schemas.microsoft.com/office/drawing/2014/main" id="{3D98AE07-C712-683D-73F7-8E96D981D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572">
            <a:off x="7633729" y="2637093"/>
            <a:ext cx="1162020" cy="1162020"/>
          </a:xfrm>
          <a:custGeom>
            <a:avLst/>
            <a:gdLst>
              <a:gd name="connsiteX0" fmla="*/ 0 w 6534150"/>
              <a:gd name="connsiteY0" fmla="*/ 0 h 6858000"/>
              <a:gd name="connsiteX1" fmla="*/ 6534150 w 6534150"/>
              <a:gd name="connsiteY1" fmla="*/ 0 h 6858000"/>
              <a:gd name="connsiteX2" fmla="*/ 6534150 w 6534150"/>
              <a:gd name="connsiteY2" fmla="*/ 6858000 h 6858000"/>
              <a:gd name="connsiteX3" fmla="*/ 0 w 6534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4150" h="6858000">
                <a:moveTo>
                  <a:pt x="0" y="0"/>
                </a:moveTo>
                <a:lnTo>
                  <a:pt x="6534150" y="0"/>
                </a:lnTo>
                <a:lnTo>
                  <a:pt x="653415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203200" dir="2700000" algn="tl" rotWithShape="0">
              <a:schemeClr val="accent1">
                <a:alpha val="9000"/>
              </a:schemeClr>
            </a:outerShdw>
          </a:effectLst>
        </p:spPr>
      </p:pic>
      <p:pic>
        <p:nvPicPr>
          <p:cNvPr id="27" name="图片 26" descr="卡通人物&#10;&#10;低可信度描述已自动生成">
            <a:extLst>
              <a:ext uri="{FF2B5EF4-FFF2-40B4-BE49-F238E27FC236}">
                <a16:creationId xmlns:a16="http://schemas.microsoft.com/office/drawing/2014/main" id="{4125A3D7-E7BA-2599-9667-CB562628E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764">
            <a:off x="4448188" y="3287074"/>
            <a:ext cx="1162020" cy="1162020"/>
          </a:xfrm>
          <a:custGeom>
            <a:avLst/>
            <a:gdLst>
              <a:gd name="connsiteX0" fmla="*/ 0 w 6534150"/>
              <a:gd name="connsiteY0" fmla="*/ 0 h 6858000"/>
              <a:gd name="connsiteX1" fmla="*/ 6534150 w 6534150"/>
              <a:gd name="connsiteY1" fmla="*/ 0 h 6858000"/>
              <a:gd name="connsiteX2" fmla="*/ 6534150 w 6534150"/>
              <a:gd name="connsiteY2" fmla="*/ 6858000 h 6858000"/>
              <a:gd name="connsiteX3" fmla="*/ 0 w 6534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4150" h="6858000">
                <a:moveTo>
                  <a:pt x="0" y="0"/>
                </a:moveTo>
                <a:lnTo>
                  <a:pt x="6534150" y="0"/>
                </a:lnTo>
                <a:lnTo>
                  <a:pt x="653415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203200" dir="2700000" algn="tl" rotWithShape="0">
              <a:schemeClr val="accent1">
                <a:alpha val="9000"/>
              </a:schemeClr>
            </a:outerShdw>
          </a:effectLst>
        </p:spPr>
      </p:pic>
      <p:pic>
        <p:nvPicPr>
          <p:cNvPr id="28" name="图片 27" descr="卡通人物&#10;&#10;低可信度描述已自动生成">
            <a:extLst>
              <a:ext uri="{FF2B5EF4-FFF2-40B4-BE49-F238E27FC236}">
                <a16:creationId xmlns:a16="http://schemas.microsoft.com/office/drawing/2014/main" id="{DDB9A16A-D361-1C40-5254-48A6FFD81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4011">
            <a:off x="987715" y="4063856"/>
            <a:ext cx="1162020" cy="1162020"/>
          </a:xfrm>
          <a:custGeom>
            <a:avLst/>
            <a:gdLst>
              <a:gd name="connsiteX0" fmla="*/ 0 w 6534150"/>
              <a:gd name="connsiteY0" fmla="*/ 0 h 6858000"/>
              <a:gd name="connsiteX1" fmla="*/ 6534150 w 6534150"/>
              <a:gd name="connsiteY1" fmla="*/ 0 h 6858000"/>
              <a:gd name="connsiteX2" fmla="*/ 6534150 w 6534150"/>
              <a:gd name="connsiteY2" fmla="*/ 6858000 h 6858000"/>
              <a:gd name="connsiteX3" fmla="*/ 0 w 6534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4150" h="6858000">
                <a:moveTo>
                  <a:pt x="0" y="0"/>
                </a:moveTo>
                <a:lnTo>
                  <a:pt x="6534150" y="0"/>
                </a:lnTo>
                <a:lnTo>
                  <a:pt x="653415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203200" dir="2700000" algn="tl" rotWithShape="0">
              <a:schemeClr val="accent1">
                <a:alpha val="9000"/>
              </a:schemeClr>
            </a:outerShdw>
          </a:effec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9B906D7F-51D1-E94D-B499-B5C02829DF78}"/>
              </a:ext>
            </a:extLst>
          </p:cNvPr>
          <p:cNvGrpSpPr/>
          <p:nvPr/>
        </p:nvGrpSpPr>
        <p:grpSpPr>
          <a:xfrm>
            <a:off x="1403386" y="5113623"/>
            <a:ext cx="2622218" cy="1035114"/>
            <a:chOff x="966211" y="4689849"/>
            <a:chExt cx="2622218" cy="103511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C722008-FC26-1263-F323-7E6151AA6343}"/>
                </a:ext>
              </a:extLst>
            </p:cNvPr>
            <p:cNvSpPr txBox="1"/>
            <p:nvPr/>
          </p:nvSpPr>
          <p:spPr>
            <a:xfrm flipH="1">
              <a:off x="966211" y="4689849"/>
              <a:ext cx="23287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/>
                  <a:ea typeface="OPPOSans H"/>
                </a:rPr>
                <a:t>关键词标题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6850F5-EA07-E719-26AC-659624868160}"/>
                </a:ext>
              </a:extLst>
            </p:cNvPr>
            <p:cNvSpPr txBox="1"/>
            <p:nvPr/>
          </p:nvSpPr>
          <p:spPr>
            <a:xfrm flipH="1">
              <a:off x="1068246" y="5105242"/>
              <a:ext cx="2520183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51F2B7-8971-3AEC-2DDB-D43A486716C6}"/>
              </a:ext>
            </a:extLst>
          </p:cNvPr>
          <p:cNvGrpSpPr/>
          <p:nvPr/>
        </p:nvGrpSpPr>
        <p:grpSpPr>
          <a:xfrm>
            <a:off x="4712408" y="4415250"/>
            <a:ext cx="2622218" cy="1035114"/>
            <a:chOff x="966211" y="4689849"/>
            <a:chExt cx="2622218" cy="103511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E3AD19B-531B-4B24-4803-842970EC3231}"/>
                </a:ext>
              </a:extLst>
            </p:cNvPr>
            <p:cNvSpPr txBox="1"/>
            <p:nvPr/>
          </p:nvSpPr>
          <p:spPr>
            <a:xfrm flipH="1">
              <a:off x="966211" y="4689849"/>
              <a:ext cx="23287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/>
                  <a:ea typeface="OPPOSans H"/>
                </a:rPr>
                <a:t>关键词标题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E906914-48D1-D10C-F43F-704657700E55}"/>
                </a:ext>
              </a:extLst>
            </p:cNvPr>
            <p:cNvSpPr txBox="1"/>
            <p:nvPr/>
          </p:nvSpPr>
          <p:spPr>
            <a:xfrm flipH="1">
              <a:off x="1068246" y="5105242"/>
              <a:ext cx="2520183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D6DA012-089E-AB9D-0D92-4C1D787EDC79}"/>
              </a:ext>
            </a:extLst>
          </p:cNvPr>
          <p:cNvGrpSpPr/>
          <p:nvPr/>
        </p:nvGrpSpPr>
        <p:grpSpPr>
          <a:xfrm>
            <a:off x="7986793" y="3795529"/>
            <a:ext cx="2622218" cy="1035114"/>
            <a:chOff x="966211" y="4689849"/>
            <a:chExt cx="2622218" cy="103511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CA1159-A015-F977-E76E-8A8A18466A3E}"/>
                </a:ext>
              </a:extLst>
            </p:cNvPr>
            <p:cNvSpPr txBox="1"/>
            <p:nvPr/>
          </p:nvSpPr>
          <p:spPr>
            <a:xfrm flipH="1">
              <a:off x="966211" y="4689849"/>
              <a:ext cx="23287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/>
                  <a:ea typeface="OPPOSans H"/>
                </a:rPr>
                <a:t>关键词标题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D368AC5-6782-32F7-CE4F-71C97CA2DCD0}"/>
                </a:ext>
              </a:extLst>
            </p:cNvPr>
            <p:cNvSpPr txBox="1"/>
            <p:nvPr/>
          </p:nvSpPr>
          <p:spPr>
            <a:xfrm flipH="1">
              <a:off x="1068246" y="5105242"/>
              <a:ext cx="2520183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在这里输入你的正文阐述与关键词标题相关的具体内容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1E62071-7071-7300-0492-CD10A943669A}"/>
              </a:ext>
            </a:extLst>
          </p:cNvPr>
          <p:cNvSpPr txBox="1"/>
          <p:nvPr/>
        </p:nvSpPr>
        <p:spPr>
          <a:xfrm flipH="1">
            <a:off x="589177" y="1488764"/>
            <a:ext cx="2328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3ED761-84F4-9409-FB6D-1741BB4434B5}"/>
              </a:ext>
            </a:extLst>
          </p:cNvPr>
          <p:cNvSpPr txBox="1"/>
          <p:nvPr/>
        </p:nvSpPr>
        <p:spPr>
          <a:xfrm flipH="1">
            <a:off x="691212" y="2011984"/>
            <a:ext cx="5682976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39" name="星形: 四角 38">
            <a:extLst>
              <a:ext uri="{FF2B5EF4-FFF2-40B4-BE49-F238E27FC236}">
                <a16:creationId xmlns:a16="http://schemas.microsoft.com/office/drawing/2014/main" id="{0026EB87-1271-E403-2CC5-41FBE1108B7C}"/>
              </a:ext>
            </a:extLst>
          </p:cNvPr>
          <p:cNvSpPr>
            <a:spLocks noChangeAspect="1"/>
          </p:cNvSpPr>
          <p:nvPr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星形: 四角 39">
            <a:extLst>
              <a:ext uri="{FF2B5EF4-FFF2-40B4-BE49-F238E27FC236}">
                <a16:creationId xmlns:a16="http://schemas.microsoft.com/office/drawing/2014/main" id="{C286D01A-F33E-445E-BBF4-F6B980786573}"/>
              </a:ext>
            </a:extLst>
          </p:cNvPr>
          <p:cNvSpPr>
            <a:spLocks noChangeAspect="1"/>
          </p:cNvSpPr>
          <p:nvPr/>
        </p:nvSpPr>
        <p:spPr>
          <a:xfrm rot="953382">
            <a:off x="9953390" y="5685851"/>
            <a:ext cx="324000" cy="324000"/>
          </a:xfrm>
          <a:prstGeom prst="star4">
            <a:avLst>
              <a:gd name="adj" fmla="val 12983"/>
            </a:avLst>
          </a:prstGeom>
          <a:solidFill>
            <a:schemeClr val="bg1">
              <a:alpha val="87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932E581-5275-21C8-7937-CAE464AC208C}"/>
              </a:ext>
            </a:extLst>
          </p:cNvPr>
          <p:cNvSpPr txBox="1"/>
          <p:nvPr/>
        </p:nvSpPr>
        <p:spPr>
          <a:xfrm>
            <a:off x="594951" y="366997"/>
            <a:ext cx="38811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在此处输入节标题</a:t>
            </a:r>
          </a:p>
        </p:txBody>
      </p:sp>
    </p:spTree>
    <p:extLst>
      <p:ext uri="{BB962C8B-B14F-4D97-AF65-F5344CB8AC3E}">
        <p14:creationId xmlns:p14="http://schemas.microsoft.com/office/powerpoint/2010/main" val="308518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星形: 四角 38">
            <a:extLst>
              <a:ext uri="{FF2B5EF4-FFF2-40B4-BE49-F238E27FC236}">
                <a16:creationId xmlns:a16="http://schemas.microsoft.com/office/drawing/2014/main" id="{0026EB87-1271-E403-2CC5-41FBE1108B7C}"/>
              </a:ext>
            </a:extLst>
          </p:cNvPr>
          <p:cNvSpPr>
            <a:spLocks noChangeAspect="1"/>
          </p:cNvSpPr>
          <p:nvPr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星形: 四角 69">
            <a:extLst>
              <a:ext uri="{FF2B5EF4-FFF2-40B4-BE49-F238E27FC236}">
                <a16:creationId xmlns:a16="http://schemas.microsoft.com/office/drawing/2014/main" id="{E0278E11-9F51-3969-9135-BC7EC03FD605}"/>
              </a:ext>
            </a:extLst>
          </p:cNvPr>
          <p:cNvSpPr>
            <a:spLocks noChangeAspect="1"/>
          </p:cNvSpPr>
          <p:nvPr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星形: 四角 70">
            <a:extLst>
              <a:ext uri="{FF2B5EF4-FFF2-40B4-BE49-F238E27FC236}">
                <a16:creationId xmlns:a16="http://schemas.microsoft.com/office/drawing/2014/main" id="{8AF98D8D-79C0-8A65-33EC-D3A5459E404E}"/>
              </a:ext>
            </a:extLst>
          </p:cNvPr>
          <p:cNvSpPr>
            <a:spLocks noChangeAspect="1"/>
          </p:cNvSpPr>
          <p:nvPr/>
        </p:nvSpPr>
        <p:spPr>
          <a:xfrm rot="953382">
            <a:off x="1794123" y="1962128"/>
            <a:ext cx="324000" cy="324000"/>
          </a:xfrm>
          <a:prstGeom prst="star4">
            <a:avLst>
              <a:gd name="adj" fmla="val 12983"/>
            </a:avLst>
          </a:prstGeom>
          <a:solidFill>
            <a:schemeClr val="bg1">
              <a:alpha val="87000"/>
            </a:schemeClr>
          </a:solidFill>
          <a:ln w="15875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C7AB0466-D52E-6173-7E6B-F9ABB4F322D5}"/>
              </a:ext>
            </a:extLst>
          </p:cNvPr>
          <p:cNvSpPr/>
          <p:nvPr/>
        </p:nvSpPr>
        <p:spPr>
          <a:xfrm>
            <a:off x="2406911" y="2124129"/>
            <a:ext cx="4237727" cy="3992191"/>
          </a:xfrm>
          <a:prstGeom prst="roundRect">
            <a:avLst>
              <a:gd name="adj" fmla="val 5169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56798" t="-53206" r="-130904" b="-18578"/>
            </a:stretch>
          </a:blipFill>
          <a:ln>
            <a:noFill/>
          </a:ln>
          <a:effectLst>
            <a:outerShdw blurRad="152400" dist="88900" dir="5400000" rotWithShape="0">
              <a:schemeClr val="accent1">
                <a:lumMod val="75000"/>
                <a:alpha val="20000"/>
              </a:schemeClr>
            </a:outerShdw>
            <a:reflection blurRad="50800" stA="65000" endPos="2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343B68AC-D65E-0B23-AC39-E69803D393C2}"/>
              </a:ext>
            </a:extLst>
          </p:cNvPr>
          <p:cNvSpPr/>
          <p:nvPr/>
        </p:nvSpPr>
        <p:spPr>
          <a:xfrm>
            <a:off x="7187511" y="2124129"/>
            <a:ext cx="4237727" cy="3992191"/>
          </a:xfrm>
          <a:prstGeom prst="roundRect">
            <a:avLst>
              <a:gd name="adj" fmla="val 5169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169608" t="-53206" r="-18093" b="-18578"/>
            </a:stretch>
          </a:blipFill>
          <a:ln>
            <a:noFill/>
          </a:ln>
          <a:effectLst>
            <a:outerShdw blurRad="152400" dist="88900" dir="5400000" rotWithShape="0">
              <a:schemeClr val="accent1">
                <a:lumMod val="75000"/>
                <a:alpha val="20000"/>
              </a:schemeClr>
            </a:outerShdw>
            <a:reflection blurRad="50800" stA="65000" endPos="2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6B53B1AC-AC98-5994-6CEC-224BBD2B01A9}"/>
              </a:ext>
            </a:extLst>
          </p:cNvPr>
          <p:cNvSpPr/>
          <p:nvPr/>
        </p:nvSpPr>
        <p:spPr>
          <a:xfrm>
            <a:off x="2620961" y="3225407"/>
            <a:ext cx="3779837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88C61DC-169A-E62D-D761-C1BE3BA25220}"/>
              </a:ext>
            </a:extLst>
          </p:cNvPr>
          <p:cNvSpPr txBox="1"/>
          <p:nvPr/>
        </p:nvSpPr>
        <p:spPr>
          <a:xfrm>
            <a:off x="2866294" y="3250568"/>
            <a:ext cx="3289170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在这里输入你的正文阐述与关键词标题相关的具体内容，若字数太多酌情先删减文案，再缩小字号。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426992F6-A38A-95EB-9EB8-51F36F302CC5}"/>
              </a:ext>
            </a:extLst>
          </p:cNvPr>
          <p:cNvSpPr/>
          <p:nvPr/>
        </p:nvSpPr>
        <p:spPr>
          <a:xfrm>
            <a:off x="2620961" y="4175319"/>
            <a:ext cx="3779837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74EDE7F-9197-3917-6F71-72CA10A6AD75}"/>
              </a:ext>
            </a:extLst>
          </p:cNvPr>
          <p:cNvSpPr txBox="1"/>
          <p:nvPr/>
        </p:nvSpPr>
        <p:spPr>
          <a:xfrm>
            <a:off x="2866294" y="4237401"/>
            <a:ext cx="3289170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在这里输入你的正文阐述与关键词标题相关的具体内容，若字数太多酌情先删减文案，再缩小字号。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22B14F47-A874-9BE4-8569-6C7EB8165E42}"/>
              </a:ext>
            </a:extLst>
          </p:cNvPr>
          <p:cNvSpPr/>
          <p:nvPr/>
        </p:nvSpPr>
        <p:spPr>
          <a:xfrm>
            <a:off x="2620961" y="5121781"/>
            <a:ext cx="3779837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98885FE-996C-9387-E3B8-A4753AFA5CD4}"/>
              </a:ext>
            </a:extLst>
          </p:cNvPr>
          <p:cNvSpPr txBox="1"/>
          <p:nvPr/>
        </p:nvSpPr>
        <p:spPr>
          <a:xfrm>
            <a:off x="2866294" y="5172103"/>
            <a:ext cx="3289170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在这里输入你的正文阐述与关键词标题相关的具体内容，若字数太多酌情先删减文案，再缩小字号。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CFE13864-60CC-AF40-8CD0-03B67CF17027}"/>
              </a:ext>
            </a:extLst>
          </p:cNvPr>
          <p:cNvSpPr/>
          <p:nvPr/>
        </p:nvSpPr>
        <p:spPr>
          <a:xfrm>
            <a:off x="7432358" y="3228857"/>
            <a:ext cx="3779837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854E3504-A1EF-56CC-22A0-E47DF0E7F899}"/>
              </a:ext>
            </a:extLst>
          </p:cNvPr>
          <p:cNvSpPr txBox="1"/>
          <p:nvPr/>
        </p:nvSpPr>
        <p:spPr>
          <a:xfrm>
            <a:off x="7677691" y="3254018"/>
            <a:ext cx="3289170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在这里输入你的正文阐述与关键词标题相关的具体内容，若字数太多酌情先删减文案，再缩小字号。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21F88EB3-E609-59EC-F451-4B40F3214077}"/>
              </a:ext>
            </a:extLst>
          </p:cNvPr>
          <p:cNvSpPr/>
          <p:nvPr/>
        </p:nvSpPr>
        <p:spPr>
          <a:xfrm>
            <a:off x="7432358" y="4175319"/>
            <a:ext cx="3779837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7EC2148B-397E-10E1-82A9-FD378CD6FFCE}"/>
              </a:ext>
            </a:extLst>
          </p:cNvPr>
          <p:cNvSpPr txBox="1"/>
          <p:nvPr/>
        </p:nvSpPr>
        <p:spPr>
          <a:xfrm>
            <a:off x="7677691" y="4200480"/>
            <a:ext cx="3289170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在这里输入你的正文阐述与关键词标题相关的具体内容，若字数太多酌情先删减文案，再缩小字号。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C10687B4-9B30-0F74-5852-81F44AD4FA01}"/>
              </a:ext>
            </a:extLst>
          </p:cNvPr>
          <p:cNvSpPr/>
          <p:nvPr/>
        </p:nvSpPr>
        <p:spPr>
          <a:xfrm>
            <a:off x="7432358" y="5121781"/>
            <a:ext cx="3779837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332D5A9-944D-D7F2-286A-E3082930D030}"/>
              </a:ext>
            </a:extLst>
          </p:cNvPr>
          <p:cNvSpPr txBox="1"/>
          <p:nvPr/>
        </p:nvSpPr>
        <p:spPr>
          <a:xfrm>
            <a:off x="7677691" y="5146942"/>
            <a:ext cx="3289170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在这里输入你的正文阐述与关键词标题相关的具体内容，若字数太多酌情先删减文案，再缩小字号。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8B7343FB-0395-6301-0F5C-FA613D36EEEE}"/>
              </a:ext>
            </a:extLst>
          </p:cNvPr>
          <p:cNvSpPr txBox="1"/>
          <p:nvPr/>
        </p:nvSpPr>
        <p:spPr>
          <a:xfrm>
            <a:off x="3640311" y="2706160"/>
            <a:ext cx="177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1725960-CEA7-CBA8-98F4-BD42BCAB19CF}"/>
              </a:ext>
            </a:extLst>
          </p:cNvPr>
          <p:cNvSpPr txBox="1"/>
          <p:nvPr/>
        </p:nvSpPr>
        <p:spPr>
          <a:xfrm>
            <a:off x="8502672" y="2706160"/>
            <a:ext cx="177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40C11F1-321A-E773-F19F-86DEC5B18396}"/>
              </a:ext>
            </a:extLst>
          </p:cNvPr>
          <p:cNvGrpSpPr/>
          <p:nvPr/>
        </p:nvGrpSpPr>
        <p:grpSpPr>
          <a:xfrm>
            <a:off x="800921" y="3357745"/>
            <a:ext cx="1155202" cy="527325"/>
            <a:chOff x="800920" y="3226645"/>
            <a:chExt cx="1063119" cy="527325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0561F049-2C63-A392-896C-A3C48D191F39}"/>
                </a:ext>
              </a:extLst>
            </p:cNvPr>
            <p:cNvSpPr txBox="1"/>
            <p:nvPr/>
          </p:nvSpPr>
          <p:spPr>
            <a:xfrm>
              <a:off x="869470" y="3305641"/>
              <a:ext cx="926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2047E5E6-B552-17D4-8BE7-B8AD05F6E879}"/>
                </a:ext>
              </a:extLst>
            </p:cNvPr>
            <p:cNvSpPr/>
            <p:nvPr/>
          </p:nvSpPr>
          <p:spPr>
            <a:xfrm>
              <a:off x="800920" y="3226645"/>
              <a:ext cx="1063119" cy="527325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FA9C9C7-D9E1-93AA-7106-13693232502C}"/>
              </a:ext>
            </a:extLst>
          </p:cNvPr>
          <p:cNvGrpSpPr/>
          <p:nvPr/>
        </p:nvGrpSpPr>
        <p:grpSpPr>
          <a:xfrm>
            <a:off x="800921" y="4307657"/>
            <a:ext cx="1155202" cy="527325"/>
            <a:chOff x="800920" y="3226645"/>
            <a:chExt cx="1063119" cy="527325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6CAF63D5-7AF5-E927-46C1-3D266CCFB945}"/>
                </a:ext>
              </a:extLst>
            </p:cNvPr>
            <p:cNvSpPr txBox="1"/>
            <p:nvPr/>
          </p:nvSpPr>
          <p:spPr>
            <a:xfrm>
              <a:off x="869470" y="3305641"/>
              <a:ext cx="926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17EAAC95-D06E-0F8F-88E6-62032965B8A4}"/>
                </a:ext>
              </a:extLst>
            </p:cNvPr>
            <p:cNvSpPr/>
            <p:nvPr/>
          </p:nvSpPr>
          <p:spPr>
            <a:xfrm>
              <a:off x="800920" y="3226645"/>
              <a:ext cx="1063119" cy="527325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A2B1E150-CCA9-8D99-A93E-847F26E0FB46}"/>
              </a:ext>
            </a:extLst>
          </p:cNvPr>
          <p:cNvGrpSpPr/>
          <p:nvPr/>
        </p:nvGrpSpPr>
        <p:grpSpPr>
          <a:xfrm>
            <a:off x="800921" y="5254119"/>
            <a:ext cx="1155202" cy="527325"/>
            <a:chOff x="800920" y="3226645"/>
            <a:chExt cx="1063119" cy="527325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9ECC698C-ECDE-77C3-336B-60D15FBD92B3}"/>
                </a:ext>
              </a:extLst>
            </p:cNvPr>
            <p:cNvSpPr txBox="1"/>
            <p:nvPr/>
          </p:nvSpPr>
          <p:spPr>
            <a:xfrm>
              <a:off x="869470" y="3305641"/>
              <a:ext cx="926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E2BCF4E8-6534-EA3A-68B5-AA42A55812DB}"/>
                </a:ext>
              </a:extLst>
            </p:cNvPr>
            <p:cNvSpPr/>
            <p:nvPr/>
          </p:nvSpPr>
          <p:spPr>
            <a:xfrm>
              <a:off x="800920" y="3226645"/>
              <a:ext cx="1063119" cy="527325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74003FB8-7445-3FEC-41B6-24AA00150DBC}"/>
              </a:ext>
            </a:extLst>
          </p:cNvPr>
          <p:cNvSpPr txBox="1"/>
          <p:nvPr/>
        </p:nvSpPr>
        <p:spPr>
          <a:xfrm>
            <a:off x="594952" y="366997"/>
            <a:ext cx="3910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在此处输入节标题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2F136C7-6712-4FD6-080E-7627D4B7ADDC}"/>
              </a:ext>
            </a:extLst>
          </p:cNvPr>
          <p:cNvGrpSpPr/>
          <p:nvPr/>
        </p:nvGrpSpPr>
        <p:grpSpPr>
          <a:xfrm>
            <a:off x="8786462" y="1573986"/>
            <a:ext cx="1039825" cy="1039825"/>
            <a:chOff x="8786462" y="1621347"/>
            <a:chExt cx="1039825" cy="1039825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BD99D1F-3120-7E69-B6F1-D5653EEAFE49}"/>
                </a:ext>
              </a:extLst>
            </p:cNvPr>
            <p:cNvSpPr/>
            <p:nvPr/>
          </p:nvSpPr>
          <p:spPr>
            <a:xfrm>
              <a:off x="8786462" y="1621347"/>
              <a:ext cx="1039825" cy="1039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user_179903">
              <a:extLst>
                <a:ext uri="{FF2B5EF4-FFF2-40B4-BE49-F238E27FC236}">
                  <a16:creationId xmlns:a16="http://schemas.microsoft.com/office/drawing/2014/main" id="{11E314C8-F176-BE87-0F54-4627762126F5}"/>
                </a:ext>
              </a:extLst>
            </p:cNvPr>
            <p:cNvSpPr/>
            <p:nvPr/>
          </p:nvSpPr>
          <p:spPr>
            <a:xfrm>
              <a:off x="9002307" y="1768472"/>
              <a:ext cx="608134" cy="745575"/>
            </a:xfrm>
            <a:custGeom>
              <a:avLst/>
              <a:gdLst>
                <a:gd name="connsiteX0" fmla="*/ 241827 w 496145"/>
                <a:gd name="connsiteY0" fmla="*/ 514210 h 608274"/>
                <a:gd name="connsiteX1" fmla="*/ 266878 w 496145"/>
                <a:gd name="connsiteY1" fmla="*/ 514210 h 608274"/>
                <a:gd name="connsiteX2" fmla="*/ 266878 w 496145"/>
                <a:gd name="connsiteY2" fmla="*/ 533051 h 608274"/>
                <a:gd name="connsiteX3" fmla="*/ 241827 w 496145"/>
                <a:gd name="connsiteY3" fmla="*/ 533051 h 608274"/>
                <a:gd name="connsiteX4" fmla="*/ 241827 w 496145"/>
                <a:gd name="connsiteY4" fmla="*/ 482809 h 608274"/>
                <a:gd name="connsiteX5" fmla="*/ 266878 w 496145"/>
                <a:gd name="connsiteY5" fmla="*/ 482809 h 608274"/>
                <a:gd name="connsiteX6" fmla="*/ 266878 w 496145"/>
                <a:gd name="connsiteY6" fmla="*/ 501650 h 608274"/>
                <a:gd name="connsiteX7" fmla="*/ 241827 w 496145"/>
                <a:gd name="connsiteY7" fmla="*/ 501650 h 608274"/>
                <a:gd name="connsiteX8" fmla="*/ 184912 w 496145"/>
                <a:gd name="connsiteY8" fmla="*/ 436524 h 608274"/>
                <a:gd name="connsiteX9" fmla="*/ 131595 w 496145"/>
                <a:gd name="connsiteY9" fmla="*/ 469820 h 608274"/>
                <a:gd name="connsiteX10" fmla="*/ 18840 w 496145"/>
                <a:gd name="connsiteY10" fmla="*/ 567641 h 608274"/>
                <a:gd name="connsiteX11" fmla="*/ 18840 w 496145"/>
                <a:gd name="connsiteY11" fmla="*/ 589462 h 608274"/>
                <a:gd name="connsiteX12" fmla="*/ 477305 w 496145"/>
                <a:gd name="connsiteY12" fmla="*/ 589462 h 608274"/>
                <a:gd name="connsiteX13" fmla="*/ 477305 w 496145"/>
                <a:gd name="connsiteY13" fmla="*/ 567547 h 608274"/>
                <a:gd name="connsiteX14" fmla="*/ 462987 w 496145"/>
                <a:gd name="connsiteY14" fmla="*/ 532369 h 608274"/>
                <a:gd name="connsiteX15" fmla="*/ 364550 w 496145"/>
                <a:gd name="connsiteY15" fmla="*/ 469820 h 608274"/>
                <a:gd name="connsiteX16" fmla="*/ 311139 w 496145"/>
                <a:gd name="connsiteY16" fmla="*/ 436524 h 608274"/>
                <a:gd name="connsiteX17" fmla="*/ 248026 w 496145"/>
                <a:gd name="connsiteY17" fmla="*/ 463989 h 608274"/>
                <a:gd name="connsiteX18" fmla="*/ 232388 w 496145"/>
                <a:gd name="connsiteY18" fmla="*/ 462390 h 608274"/>
                <a:gd name="connsiteX19" fmla="*/ 232388 w 496145"/>
                <a:gd name="connsiteY19" fmla="*/ 551839 h 608274"/>
                <a:gd name="connsiteX20" fmla="*/ 273177 w 496145"/>
                <a:gd name="connsiteY20" fmla="*/ 551839 h 608274"/>
                <a:gd name="connsiteX21" fmla="*/ 273177 w 496145"/>
                <a:gd name="connsiteY21" fmla="*/ 570651 h 608274"/>
                <a:gd name="connsiteX22" fmla="*/ 213548 w 496145"/>
                <a:gd name="connsiteY22" fmla="*/ 570651 h 608274"/>
                <a:gd name="connsiteX23" fmla="*/ 213548 w 496145"/>
                <a:gd name="connsiteY23" fmla="*/ 456088 h 608274"/>
                <a:gd name="connsiteX24" fmla="*/ 184912 w 496145"/>
                <a:gd name="connsiteY24" fmla="*/ 436524 h 608274"/>
                <a:gd name="connsiteX25" fmla="*/ 194709 w 496145"/>
                <a:gd name="connsiteY25" fmla="*/ 397960 h 608274"/>
                <a:gd name="connsiteX26" fmla="*/ 194709 w 496145"/>
                <a:gd name="connsiteY26" fmla="*/ 419593 h 608274"/>
                <a:gd name="connsiteX27" fmla="*/ 248026 w 496145"/>
                <a:gd name="connsiteY27" fmla="*/ 445177 h 608274"/>
                <a:gd name="connsiteX28" fmla="*/ 301436 w 496145"/>
                <a:gd name="connsiteY28" fmla="*/ 419593 h 608274"/>
                <a:gd name="connsiteX29" fmla="*/ 301436 w 496145"/>
                <a:gd name="connsiteY29" fmla="*/ 397960 h 608274"/>
                <a:gd name="connsiteX30" fmla="*/ 248026 w 496145"/>
                <a:gd name="connsiteY30" fmla="*/ 407554 h 608274"/>
                <a:gd name="connsiteX31" fmla="*/ 194709 w 496145"/>
                <a:gd name="connsiteY31" fmla="*/ 397960 h 608274"/>
                <a:gd name="connsiteX32" fmla="*/ 238581 w 496145"/>
                <a:gd name="connsiteY32" fmla="*/ 247685 h 608274"/>
                <a:gd name="connsiteX33" fmla="*/ 257424 w 496145"/>
                <a:gd name="connsiteY33" fmla="*/ 247685 h 608274"/>
                <a:gd name="connsiteX34" fmla="*/ 257424 w 496145"/>
                <a:gd name="connsiteY34" fmla="*/ 288503 h 608274"/>
                <a:gd name="connsiteX35" fmla="*/ 273158 w 496145"/>
                <a:gd name="connsiteY35" fmla="*/ 288503 h 608274"/>
                <a:gd name="connsiteX36" fmla="*/ 273158 w 496145"/>
                <a:gd name="connsiteY36" fmla="*/ 307313 h 608274"/>
                <a:gd name="connsiteX37" fmla="*/ 248003 w 496145"/>
                <a:gd name="connsiteY37" fmla="*/ 307313 h 608274"/>
                <a:gd name="connsiteX38" fmla="*/ 238581 w 496145"/>
                <a:gd name="connsiteY38" fmla="*/ 297908 h 608274"/>
                <a:gd name="connsiteX39" fmla="*/ 395635 w 496145"/>
                <a:gd name="connsiteY39" fmla="*/ 220096 h 608274"/>
                <a:gd name="connsiteX40" fmla="*/ 395258 w 496145"/>
                <a:gd name="connsiteY40" fmla="*/ 259036 h 608274"/>
                <a:gd name="connsiteX41" fmla="*/ 414475 w 496145"/>
                <a:gd name="connsiteY41" fmla="*/ 235145 h 608274"/>
                <a:gd name="connsiteX42" fmla="*/ 395635 w 496145"/>
                <a:gd name="connsiteY42" fmla="*/ 220096 h 608274"/>
                <a:gd name="connsiteX43" fmla="*/ 100510 w 496145"/>
                <a:gd name="connsiteY43" fmla="*/ 220096 h 608274"/>
                <a:gd name="connsiteX44" fmla="*/ 81670 w 496145"/>
                <a:gd name="connsiteY44" fmla="*/ 235145 h 608274"/>
                <a:gd name="connsiteX45" fmla="*/ 100792 w 496145"/>
                <a:gd name="connsiteY45" fmla="*/ 259036 h 608274"/>
                <a:gd name="connsiteX46" fmla="*/ 100510 w 496145"/>
                <a:gd name="connsiteY46" fmla="*/ 220096 h 608274"/>
                <a:gd name="connsiteX47" fmla="*/ 161551 w 496145"/>
                <a:gd name="connsiteY47" fmla="*/ 135444 h 608274"/>
                <a:gd name="connsiteX48" fmla="*/ 119350 w 496145"/>
                <a:gd name="connsiteY48" fmla="*/ 173725 h 608274"/>
                <a:gd name="connsiteX49" fmla="*/ 119350 w 496145"/>
                <a:gd name="connsiteY49" fmla="*/ 247655 h 608274"/>
                <a:gd name="connsiteX50" fmla="*/ 120857 w 496145"/>
                <a:gd name="connsiteY50" fmla="*/ 271076 h 608274"/>
                <a:gd name="connsiteX51" fmla="*/ 189622 w 496145"/>
                <a:gd name="connsiteY51" fmla="*/ 375010 h 608274"/>
                <a:gd name="connsiteX52" fmla="*/ 248026 w 496145"/>
                <a:gd name="connsiteY52" fmla="*/ 388742 h 608274"/>
                <a:gd name="connsiteX53" fmla="*/ 306523 w 496145"/>
                <a:gd name="connsiteY53" fmla="*/ 375010 h 608274"/>
                <a:gd name="connsiteX54" fmla="*/ 375288 w 496145"/>
                <a:gd name="connsiteY54" fmla="*/ 271076 h 608274"/>
                <a:gd name="connsiteX55" fmla="*/ 376795 w 496145"/>
                <a:gd name="connsiteY55" fmla="*/ 247655 h 608274"/>
                <a:gd name="connsiteX56" fmla="*/ 376795 w 496145"/>
                <a:gd name="connsiteY56" fmla="*/ 173819 h 608274"/>
                <a:gd name="connsiteX57" fmla="*/ 334500 w 496145"/>
                <a:gd name="connsiteY57" fmla="*/ 135538 h 608274"/>
                <a:gd name="connsiteX58" fmla="*/ 248026 w 496145"/>
                <a:gd name="connsiteY58" fmla="*/ 170057 h 608274"/>
                <a:gd name="connsiteX59" fmla="*/ 248026 w 496145"/>
                <a:gd name="connsiteY59" fmla="*/ 18812 h 608274"/>
                <a:gd name="connsiteX60" fmla="*/ 136776 w 496145"/>
                <a:gd name="connsiteY60" fmla="*/ 62172 h 608274"/>
                <a:gd name="connsiteX61" fmla="*/ 119350 w 496145"/>
                <a:gd name="connsiteY61" fmla="*/ 103840 h 608274"/>
                <a:gd name="connsiteX62" fmla="*/ 119350 w 496145"/>
                <a:gd name="connsiteY62" fmla="*/ 153785 h 608274"/>
                <a:gd name="connsiteX63" fmla="*/ 144406 w 496145"/>
                <a:gd name="connsiteY63" fmla="*/ 122276 h 608274"/>
                <a:gd name="connsiteX64" fmla="*/ 144406 w 496145"/>
                <a:gd name="connsiteY64" fmla="*/ 108355 h 608274"/>
                <a:gd name="connsiteX65" fmla="*/ 248026 w 496145"/>
                <a:gd name="connsiteY65" fmla="*/ 149741 h 608274"/>
                <a:gd name="connsiteX66" fmla="*/ 351644 w 496145"/>
                <a:gd name="connsiteY66" fmla="*/ 108355 h 608274"/>
                <a:gd name="connsiteX67" fmla="*/ 351644 w 496145"/>
                <a:gd name="connsiteY67" fmla="*/ 122276 h 608274"/>
                <a:gd name="connsiteX68" fmla="*/ 376795 w 496145"/>
                <a:gd name="connsiteY68" fmla="*/ 154067 h 608274"/>
                <a:gd name="connsiteX69" fmla="*/ 376795 w 496145"/>
                <a:gd name="connsiteY69" fmla="*/ 103840 h 608274"/>
                <a:gd name="connsiteX70" fmla="*/ 248026 w 496145"/>
                <a:gd name="connsiteY70" fmla="*/ 18812 h 608274"/>
                <a:gd name="connsiteX71" fmla="*/ 248026 w 496145"/>
                <a:gd name="connsiteY71" fmla="*/ 0 h 608274"/>
                <a:gd name="connsiteX72" fmla="*/ 374252 w 496145"/>
                <a:gd name="connsiteY72" fmla="*/ 50697 h 608274"/>
                <a:gd name="connsiteX73" fmla="*/ 395635 w 496145"/>
                <a:gd name="connsiteY73" fmla="*/ 102900 h 608274"/>
                <a:gd name="connsiteX74" fmla="*/ 395635 w 496145"/>
                <a:gd name="connsiteY74" fmla="*/ 103464 h 608274"/>
                <a:gd name="connsiteX75" fmla="*/ 395635 w 496145"/>
                <a:gd name="connsiteY75" fmla="*/ 201190 h 608274"/>
                <a:gd name="connsiteX76" fmla="*/ 433315 w 496145"/>
                <a:gd name="connsiteY76" fmla="*/ 235145 h 608274"/>
                <a:gd name="connsiteX77" fmla="*/ 392903 w 496145"/>
                <a:gd name="connsiteY77" fmla="*/ 280199 h 608274"/>
                <a:gd name="connsiteX78" fmla="*/ 320276 w 496145"/>
                <a:gd name="connsiteY78" fmla="*/ 388930 h 608274"/>
                <a:gd name="connsiteX79" fmla="*/ 320276 w 496145"/>
                <a:gd name="connsiteY79" fmla="*/ 419405 h 608274"/>
                <a:gd name="connsiteX80" fmla="*/ 371049 w 496145"/>
                <a:gd name="connsiteY80" fmla="*/ 452137 h 608274"/>
                <a:gd name="connsiteX81" fmla="*/ 496145 w 496145"/>
                <a:gd name="connsiteY81" fmla="*/ 567453 h 608274"/>
                <a:gd name="connsiteX82" fmla="*/ 496145 w 496145"/>
                <a:gd name="connsiteY82" fmla="*/ 608274 h 608274"/>
                <a:gd name="connsiteX83" fmla="*/ 0 w 496145"/>
                <a:gd name="connsiteY83" fmla="*/ 608274 h 608274"/>
                <a:gd name="connsiteX84" fmla="*/ 0 w 496145"/>
                <a:gd name="connsiteY84" fmla="*/ 567359 h 608274"/>
                <a:gd name="connsiteX85" fmla="*/ 125096 w 496145"/>
                <a:gd name="connsiteY85" fmla="*/ 452137 h 608274"/>
                <a:gd name="connsiteX86" fmla="*/ 175869 w 496145"/>
                <a:gd name="connsiteY86" fmla="*/ 419405 h 608274"/>
                <a:gd name="connsiteX87" fmla="*/ 175869 w 496145"/>
                <a:gd name="connsiteY87" fmla="*/ 388930 h 608274"/>
                <a:gd name="connsiteX88" fmla="*/ 103242 w 496145"/>
                <a:gd name="connsiteY88" fmla="*/ 280199 h 608274"/>
                <a:gd name="connsiteX89" fmla="*/ 62830 w 496145"/>
                <a:gd name="connsiteY89" fmla="*/ 235145 h 608274"/>
                <a:gd name="connsiteX90" fmla="*/ 100510 w 496145"/>
                <a:gd name="connsiteY90" fmla="*/ 201190 h 608274"/>
                <a:gd name="connsiteX91" fmla="*/ 100510 w 496145"/>
                <a:gd name="connsiteY91" fmla="*/ 158112 h 608274"/>
                <a:gd name="connsiteX92" fmla="*/ 100510 w 496145"/>
                <a:gd name="connsiteY92" fmla="*/ 102900 h 608274"/>
                <a:gd name="connsiteX93" fmla="*/ 121893 w 496145"/>
                <a:gd name="connsiteY93" fmla="*/ 50697 h 608274"/>
                <a:gd name="connsiteX94" fmla="*/ 248026 w 496145"/>
                <a:gd name="connsiteY94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496145" h="608274">
                  <a:moveTo>
                    <a:pt x="241827" y="514210"/>
                  </a:moveTo>
                  <a:lnTo>
                    <a:pt x="266878" y="514210"/>
                  </a:lnTo>
                  <a:lnTo>
                    <a:pt x="266878" y="533051"/>
                  </a:lnTo>
                  <a:lnTo>
                    <a:pt x="241827" y="533051"/>
                  </a:lnTo>
                  <a:close/>
                  <a:moveTo>
                    <a:pt x="241827" y="482809"/>
                  </a:moveTo>
                  <a:lnTo>
                    <a:pt x="266878" y="482809"/>
                  </a:lnTo>
                  <a:lnTo>
                    <a:pt x="266878" y="501650"/>
                  </a:lnTo>
                  <a:lnTo>
                    <a:pt x="241827" y="501650"/>
                  </a:lnTo>
                  <a:close/>
                  <a:moveTo>
                    <a:pt x="184912" y="436524"/>
                  </a:moveTo>
                  <a:cubicBezTo>
                    <a:pt x="167391" y="451197"/>
                    <a:pt x="131595" y="469820"/>
                    <a:pt x="131595" y="469820"/>
                  </a:cubicBezTo>
                  <a:cubicBezTo>
                    <a:pt x="22325" y="504998"/>
                    <a:pt x="18934" y="565666"/>
                    <a:pt x="18840" y="567641"/>
                  </a:cubicBezTo>
                  <a:lnTo>
                    <a:pt x="18840" y="589462"/>
                  </a:lnTo>
                  <a:lnTo>
                    <a:pt x="477305" y="589462"/>
                  </a:lnTo>
                  <a:lnTo>
                    <a:pt x="477305" y="567547"/>
                  </a:lnTo>
                  <a:cubicBezTo>
                    <a:pt x="477211" y="566794"/>
                    <a:pt x="476458" y="551463"/>
                    <a:pt x="462987" y="532369"/>
                  </a:cubicBezTo>
                  <a:cubicBezTo>
                    <a:pt x="439532" y="498978"/>
                    <a:pt x="396483" y="479979"/>
                    <a:pt x="364550" y="469820"/>
                  </a:cubicBezTo>
                  <a:cubicBezTo>
                    <a:pt x="364550" y="469820"/>
                    <a:pt x="328754" y="451197"/>
                    <a:pt x="311139" y="436524"/>
                  </a:cubicBezTo>
                  <a:cubicBezTo>
                    <a:pt x="300306" y="446682"/>
                    <a:pt x="277510" y="463989"/>
                    <a:pt x="248026" y="463989"/>
                  </a:cubicBezTo>
                  <a:cubicBezTo>
                    <a:pt x="242562" y="463989"/>
                    <a:pt x="237381" y="463424"/>
                    <a:pt x="232388" y="462390"/>
                  </a:cubicBezTo>
                  <a:lnTo>
                    <a:pt x="232388" y="551839"/>
                  </a:lnTo>
                  <a:lnTo>
                    <a:pt x="273177" y="551839"/>
                  </a:lnTo>
                  <a:lnTo>
                    <a:pt x="273177" y="570651"/>
                  </a:lnTo>
                  <a:lnTo>
                    <a:pt x="213548" y="570651"/>
                  </a:lnTo>
                  <a:lnTo>
                    <a:pt x="213548" y="456088"/>
                  </a:lnTo>
                  <a:cubicBezTo>
                    <a:pt x="200832" y="450162"/>
                    <a:pt x="191035" y="442167"/>
                    <a:pt x="184912" y="436524"/>
                  </a:cubicBezTo>
                  <a:close/>
                  <a:moveTo>
                    <a:pt x="194709" y="397960"/>
                  </a:moveTo>
                  <a:lnTo>
                    <a:pt x="194709" y="419593"/>
                  </a:lnTo>
                  <a:cubicBezTo>
                    <a:pt x="201114" y="426366"/>
                    <a:pt x="221744" y="445177"/>
                    <a:pt x="248026" y="445177"/>
                  </a:cubicBezTo>
                  <a:cubicBezTo>
                    <a:pt x="274590" y="445177"/>
                    <a:pt x="295031" y="426366"/>
                    <a:pt x="301436" y="419593"/>
                  </a:cubicBezTo>
                  <a:lnTo>
                    <a:pt x="301436" y="397960"/>
                  </a:lnTo>
                  <a:cubicBezTo>
                    <a:pt x="284857" y="404356"/>
                    <a:pt x="266960" y="407554"/>
                    <a:pt x="248026" y="407554"/>
                  </a:cubicBezTo>
                  <a:cubicBezTo>
                    <a:pt x="229091" y="407554"/>
                    <a:pt x="211193" y="404356"/>
                    <a:pt x="194709" y="397960"/>
                  </a:cubicBezTo>
                  <a:close/>
                  <a:moveTo>
                    <a:pt x="238581" y="247685"/>
                  </a:moveTo>
                  <a:lnTo>
                    <a:pt x="257424" y="247685"/>
                  </a:lnTo>
                  <a:lnTo>
                    <a:pt x="257424" y="288503"/>
                  </a:lnTo>
                  <a:lnTo>
                    <a:pt x="273158" y="288503"/>
                  </a:lnTo>
                  <a:lnTo>
                    <a:pt x="273158" y="307313"/>
                  </a:lnTo>
                  <a:lnTo>
                    <a:pt x="248003" y="307313"/>
                  </a:lnTo>
                  <a:cubicBezTo>
                    <a:pt x="242821" y="307313"/>
                    <a:pt x="238581" y="303081"/>
                    <a:pt x="238581" y="297908"/>
                  </a:cubicBezTo>
                  <a:close/>
                  <a:moveTo>
                    <a:pt x="395635" y="220096"/>
                  </a:moveTo>
                  <a:cubicBezTo>
                    <a:pt x="395635" y="220096"/>
                    <a:pt x="395541" y="255368"/>
                    <a:pt x="395258" y="259036"/>
                  </a:cubicBezTo>
                  <a:cubicBezTo>
                    <a:pt x="406185" y="253299"/>
                    <a:pt x="414475" y="242858"/>
                    <a:pt x="414475" y="235145"/>
                  </a:cubicBezTo>
                  <a:cubicBezTo>
                    <a:pt x="414475" y="231101"/>
                    <a:pt x="412403" y="222447"/>
                    <a:pt x="395635" y="220096"/>
                  </a:cubicBezTo>
                  <a:close/>
                  <a:moveTo>
                    <a:pt x="100510" y="220096"/>
                  </a:moveTo>
                  <a:cubicBezTo>
                    <a:pt x="83648" y="222447"/>
                    <a:pt x="81670" y="231101"/>
                    <a:pt x="81670" y="235145"/>
                  </a:cubicBezTo>
                  <a:cubicBezTo>
                    <a:pt x="81670" y="242858"/>
                    <a:pt x="89960" y="253299"/>
                    <a:pt x="100792" y="259036"/>
                  </a:cubicBezTo>
                  <a:cubicBezTo>
                    <a:pt x="100604" y="255368"/>
                    <a:pt x="100510" y="220096"/>
                    <a:pt x="100510" y="220096"/>
                  </a:cubicBezTo>
                  <a:close/>
                  <a:moveTo>
                    <a:pt x="161551" y="135444"/>
                  </a:moveTo>
                  <a:cubicBezTo>
                    <a:pt x="155616" y="157641"/>
                    <a:pt x="134987" y="169211"/>
                    <a:pt x="119350" y="173725"/>
                  </a:cubicBezTo>
                  <a:lnTo>
                    <a:pt x="119350" y="247655"/>
                  </a:lnTo>
                  <a:cubicBezTo>
                    <a:pt x="119350" y="255932"/>
                    <a:pt x="119821" y="263833"/>
                    <a:pt x="120857" y="271076"/>
                  </a:cubicBezTo>
                  <a:cubicBezTo>
                    <a:pt x="127357" y="317917"/>
                    <a:pt x="152413" y="355822"/>
                    <a:pt x="189622" y="375010"/>
                  </a:cubicBezTo>
                  <a:cubicBezTo>
                    <a:pt x="207143" y="384133"/>
                    <a:pt x="226830" y="388742"/>
                    <a:pt x="248026" y="388742"/>
                  </a:cubicBezTo>
                  <a:cubicBezTo>
                    <a:pt x="269315" y="388742"/>
                    <a:pt x="289002" y="384133"/>
                    <a:pt x="306523" y="375010"/>
                  </a:cubicBezTo>
                  <a:cubicBezTo>
                    <a:pt x="343732" y="355822"/>
                    <a:pt x="368788" y="317917"/>
                    <a:pt x="375288" y="271076"/>
                  </a:cubicBezTo>
                  <a:cubicBezTo>
                    <a:pt x="376230" y="263833"/>
                    <a:pt x="376795" y="255932"/>
                    <a:pt x="376795" y="247655"/>
                  </a:cubicBezTo>
                  <a:lnTo>
                    <a:pt x="376795" y="173819"/>
                  </a:lnTo>
                  <a:cubicBezTo>
                    <a:pt x="361064" y="169587"/>
                    <a:pt x="340340" y="158206"/>
                    <a:pt x="334500" y="135538"/>
                  </a:cubicBezTo>
                  <a:lnTo>
                    <a:pt x="248026" y="170057"/>
                  </a:lnTo>
                  <a:close/>
                  <a:moveTo>
                    <a:pt x="248026" y="18812"/>
                  </a:moveTo>
                  <a:cubicBezTo>
                    <a:pt x="196216" y="18812"/>
                    <a:pt x="158819" y="33391"/>
                    <a:pt x="136776" y="62172"/>
                  </a:cubicBezTo>
                  <a:cubicBezTo>
                    <a:pt x="121610" y="82019"/>
                    <a:pt x="119538" y="101489"/>
                    <a:pt x="119350" y="103840"/>
                  </a:cubicBezTo>
                  <a:lnTo>
                    <a:pt x="119350" y="153785"/>
                  </a:lnTo>
                  <a:cubicBezTo>
                    <a:pt x="129900" y="149741"/>
                    <a:pt x="144406" y="140711"/>
                    <a:pt x="144406" y="122276"/>
                  </a:cubicBezTo>
                  <a:lnTo>
                    <a:pt x="144406" y="108355"/>
                  </a:lnTo>
                  <a:lnTo>
                    <a:pt x="248026" y="149741"/>
                  </a:lnTo>
                  <a:lnTo>
                    <a:pt x="351644" y="108355"/>
                  </a:lnTo>
                  <a:lnTo>
                    <a:pt x="351644" y="122276"/>
                  </a:lnTo>
                  <a:cubicBezTo>
                    <a:pt x="351644" y="141369"/>
                    <a:pt x="366245" y="150117"/>
                    <a:pt x="376795" y="154067"/>
                  </a:cubicBezTo>
                  <a:lnTo>
                    <a:pt x="376795" y="103840"/>
                  </a:lnTo>
                  <a:cubicBezTo>
                    <a:pt x="376324" y="98009"/>
                    <a:pt x="367470" y="18812"/>
                    <a:pt x="248026" y="18812"/>
                  </a:cubicBezTo>
                  <a:close/>
                  <a:moveTo>
                    <a:pt x="248026" y="0"/>
                  </a:moveTo>
                  <a:cubicBezTo>
                    <a:pt x="287966" y="0"/>
                    <a:pt x="342224" y="8841"/>
                    <a:pt x="374252" y="50697"/>
                  </a:cubicBezTo>
                  <a:cubicBezTo>
                    <a:pt x="393751" y="76187"/>
                    <a:pt x="395541" y="101771"/>
                    <a:pt x="395635" y="102900"/>
                  </a:cubicBezTo>
                  <a:lnTo>
                    <a:pt x="395635" y="103464"/>
                  </a:lnTo>
                  <a:lnTo>
                    <a:pt x="395635" y="201190"/>
                  </a:lnTo>
                  <a:cubicBezTo>
                    <a:pt x="419091" y="203730"/>
                    <a:pt x="433315" y="216240"/>
                    <a:pt x="433315" y="235145"/>
                  </a:cubicBezTo>
                  <a:cubicBezTo>
                    <a:pt x="433315" y="253769"/>
                    <a:pt x="414475" y="274085"/>
                    <a:pt x="392903" y="280199"/>
                  </a:cubicBezTo>
                  <a:cubicBezTo>
                    <a:pt x="384520" y="328075"/>
                    <a:pt x="358427" y="367203"/>
                    <a:pt x="320276" y="388930"/>
                  </a:cubicBezTo>
                  <a:lnTo>
                    <a:pt x="320276" y="419405"/>
                  </a:lnTo>
                  <a:cubicBezTo>
                    <a:pt x="332145" y="430598"/>
                    <a:pt x="359840" y="446306"/>
                    <a:pt x="371049" y="452137"/>
                  </a:cubicBezTo>
                  <a:cubicBezTo>
                    <a:pt x="494261" y="491454"/>
                    <a:pt x="496051" y="564349"/>
                    <a:pt x="496145" y="567453"/>
                  </a:cubicBezTo>
                  <a:lnTo>
                    <a:pt x="496145" y="608274"/>
                  </a:lnTo>
                  <a:lnTo>
                    <a:pt x="0" y="608274"/>
                  </a:lnTo>
                  <a:lnTo>
                    <a:pt x="0" y="567359"/>
                  </a:lnTo>
                  <a:cubicBezTo>
                    <a:pt x="94" y="564255"/>
                    <a:pt x="2637" y="491830"/>
                    <a:pt x="125096" y="452137"/>
                  </a:cubicBezTo>
                  <a:cubicBezTo>
                    <a:pt x="136305" y="446306"/>
                    <a:pt x="163906" y="430692"/>
                    <a:pt x="175869" y="419405"/>
                  </a:cubicBezTo>
                  <a:lnTo>
                    <a:pt x="175869" y="388930"/>
                  </a:lnTo>
                  <a:cubicBezTo>
                    <a:pt x="137718" y="367203"/>
                    <a:pt x="111625" y="328075"/>
                    <a:pt x="103242" y="280199"/>
                  </a:cubicBezTo>
                  <a:cubicBezTo>
                    <a:pt x="81576" y="274085"/>
                    <a:pt x="62830" y="253769"/>
                    <a:pt x="62830" y="235145"/>
                  </a:cubicBezTo>
                  <a:cubicBezTo>
                    <a:pt x="62830" y="216240"/>
                    <a:pt x="76960" y="203730"/>
                    <a:pt x="100510" y="201190"/>
                  </a:cubicBezTo>
                  <a:lnTo>
                    <a:pt x="100510" y="158112"/>
                  </a:lnTo>
                  <a:lnTo>
                    <a:pt x="100510" y="102900"/>
                  </a:lnTo>
                  <a:cubicBezTo>
                    <a:pt x="100604" y="101771"/>
                    <a:pt x="102300" y="76187"/>
                    <a:pt x="121893" y="50697"/>
                  </a:cubicBezTo>
                  <a:cubicBezTo>
                    <a:pt x="153921" y="8841"/>
                    <a:pt x="208179" y="0"/>
                    <a:pt x="248026" y="0"/>
                  </a:cubicBezTo>
                  <a:close/>
                </a:path>
              </a:pathLst>
            </a:custGeom>
            <a:gradFill>
              <a:gsLst>
                <a:gs pos="97000">
                  <a:schemeClr val="accent1"/>
                </a:gs>
                <a:gs pos="6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E10EEFB-0701-58B8-4BA9-861E13E7E8F5}"/>
              </a:ext>
            </a:extLst>
          </p:cNvPr>
          <p:cNvGrpSpPr/>
          <p:nvPr/>
        </p:nvGrpSpPr>
        <p:grpSpPr>
          <a:xfrm>
            <a:off x="4005862" y="1573986"/>
            <a:ext cx="1039825" cy="1039825"/>
            <a:chOff x="4005862" y="1621347"/>
            <a:chExt cx="1039825" cy="1039825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A8D8CEAC-BAA1-7DF6-62B6-979AE1FF5CBC}"/>
                </a:ext>
              </a:extLst>
            </p:cNvPr>
            <p:cNvSpPr/>
            <p:nvPr/>
          </p:nvSpPr>
          <p:spPr>
            <a:xfrm>
              <a:off x="4005862" y="1621347"/>
              <a:ext cx="1039825" cy="10398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6D9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user_179903">
              <a:extLst>
                <a:ext uri="{FF2B5EF4-FFF2-40B4-BE49-F238E27FC236}">
                  <a16:creationId xmlns:a16="http://schemas.microsoft.com/office/drawing/2014/main" id="{7EB7644F-2705-49DC-9F54-EDD5C68116BC}"/>
                </a:ext>
              </a:extLst>
            </p:cNvPr>
            <p:cNvSpPr/>
            <p:nvPr/>
          </p:nvSpPr>
          <p:spPr>
            <a:xfrm>
              <a:off x="4221707" y="1768472"/>
              <a:ext cx="608134" cy="745575"/>
            </a:xfrm>
            <a:custGeom>
              <a:avLst/>
              <a:gdLst>
                <a:gd name="connsiteX0" fmla="*/ 248025 w 496145"/>
                <a:gd name="connsiteY0" fmla="*/ 526726 h 608274"/>
                <a:gd name="connsiteX1" fmla="*/ 176434 w 496145"/>
                <a:gd name="connsiteY1" fmla="*/ 589463 h 608274"/>
                <a:gd name="connsiteX2" fmla="*/ 319617 w 496145"/>
                <a:gd name="connsiteY2" fmla="*/ 589463 h 608274"/>
                <a:gd name="connsiteX3" fmla="*/ 248025 w 496145"/>
                <a:gd name="connsiteY3" fmla="*/ 526726 h 608274"/>
                <a:gd name="connsiteX4" fmla="*/ 87887 w 496145"/>
                <a:gd name="connsiteY4" fmla="*/ 487786 h 608274"/>
                <a:gd name="connsiteX5" fmla="*/ 29578 w 496145"/>
                <a:gd name="connsiteY5" fmla="*/ 538295 h 608274"/>
                <a:gd name="connsiteX6" fmla="*/ 18840 w 496145"/>
                <a:gd name="connsiteY6" fmla="*/ 567641 h 608274"/>
                <a:gd name="connsiteX7" fmla="*/ 18840 w 496145"/>
                <a:gd name="connsiteY7" fmla="*/ 589463 h 608274"/>
                <a:gd name="connsiteX8" fmla="*/ 87887 w 496145"/>
                <a:gd name="connsiteY8" fmla="*/ 589463 h 608274"/>
                <a:gd name="connsiteX9" fmla="*/ 408163 w 496145"/>
                <a:gd name="connsiteY9" fmla="*/ 487598 h 608274"/>
                <a:gd name="connsiteX10" fmla="*/ 408163 w 496145"/>
                <a:gd name="connsiteY10" fmla="*/ 589463 h 608274"/>
                <a:gd name="connsiteX11" fmla="*/ 477305 w 496145"/>
                <a:gd name="connsiteY11" fmla="*/ 589463 h 608274"/>
                <a:gd name="connsiteX12" fmla="*/ 477305 w 496145"/>
                <a:gd name="connsiteY12" fmla="*/ 567453 h 608274"/>
                <a:gd name="connsiteX13" fmla="*/ 466755 w 496145"/>
                <a:gd name="connsiteY13" fmla="*/ 538107 h 608274"/>
                <a:gd name="connsiteX14" fmla="*/ 408163 w 496145"/>
                <a:gd name="connsiteY14" fmla="*/ 487598 h 608274"/>
                <a:gd name="connsiteX15" fmla="*/ 184912 w 496145"/>
                <a:gd name="connsiteY15" fmla="*/ 436524 h 608274"/>
                <a:gd name="connsiteX16" fmla="*/ 133103 w 496145"/>
                <a:gd name="connsiteY16" fmla="*/ 469256 h 608274"/>
                <a:gd name="connsiteX17" fmla="*/ 132443 w 496145"/>
                <a:gd name="connsiteY17" fmla="*/ 469538 h 608274"/>
                <a:gd name="connsiteX18" fmla="*/ 131690 w 496145"/>
                <a:gd name="connsiteY18" fmla="*/ 469821 h 608274"/>
                <a:gd name="connsiteX19" fmla="*/ 106727 w 496145"/>
                <a:gd name="connsiteY19" fmla="*/ 479038 h 608274"/>
                <a:gd name="connsiteX20" fmla="*/ 106727 w 496145"/>
                <a:gd name="connsiteY20" fmla="*/ 589463 h 608274"/>
                <a:gd name="connsiteX21" fmla="*/ 157500 w 496145"/>
                <a:gd name="connsiteY21" fmla="*/ 589463 h 608274"/>
                <a:gd name="connsiteX22" fmla="*/ 248025 w 496145"/>
                <a:gd name="connsiteY22" fmla="*/ 507914 h 608274"/>
                <a:gd name="connsiteX23" fmla="*/ 338645 w 496145"/>
                <a:gd name="connsiteY23" fmla="*/ 589463 h 608274"/>
                <a:gd name="connsiteX24" fmla="*/ 389324 w 496145"/>
                <a:gd name="connsiteY24" fmla="*/ 589463 h 608274"/>
                <a:gd name="connsiteX25" fmla="*/ 389324 w 496145"/>
                <a:gd name="connsiteY25" fmla="*/ 478944 h 608274"/>
                <a:gd name="connsiteX26" fmla="*/ 364549 w 496145"/>
                <a:gd name="connsiteY26" fmla="*/ 469821 h 608274"/>
                <a:gd name="connsiteX27" fmla="*/ 363796 w 496145"/>
                <a:gd name="connsiteY27" fmla="*/ 469633 h 608274"/>
                <a:gd name="connsiteX28" fmla="*/ 363042 w 496145"/>
                <a:gd name="connsiteY28" fmla="*/ 469256 h 608274"/>
                <a:gd name="connsiteX29" fmla="*/ 311139 w 496145"/>
                <a:gd name="connsiteY29" fmla="*/ 436524 h 608274"/>
                <a:gd name="connsiteX30" fmla="*/ 248025 w 496145"/>
                <a:gd name="connsiteY30" fmla="*/ 463989 h 608274"/>
                <a:gd name="connsiteX31" fmla="*/ 184912 w 496145"/>
                <a:gd name="connsiteY31" fmla="*/ 436524 h 608274"/>
                <a:gd name="connsiteX32" fmla="*/ 194709 w 496145"/>
                <a:gd name="connsiteY32" fmla="*/ 397960 h 608274"/>
                <a:gd name="connsiteX33" fmla="*/ 194709 w 496145"/>
                <a:gd name="connsiteY33" fmla="*/ 419594 h 608274"/>
                <a:gd name="connsiteX34" fmla="*/ 248025 w 496145"/>
                <a:gd name="connsiteY34" fmla="*/ 445177 h 608274"/>
                <a:gd name="connsiteX35" fmla="*/ 301436 w 496145"/>
                <a:gd name="connsiteY35" fmla="*/ 419594 h 608274"/>
                <a:gd name="connsiteX36" fmla="*/ 301436 w 496145"/>
                <a:gd name="connsiteY36" fmla="*/ 397960 h 608274"/>
                <a:gd name="connsiteX37" fmla="*/ 248025 w 496145"/>
                <a:gd name="connsiteY37" fmla="*/ 407554 h 608274"/>
                <a:gd name="connsiteX38" fmla="*/ 194709 w 496145"/>
                <a:gd name="connsiteY38" fmla="*/ 397960 h 608274"/>
                <a:gd name="connsiteX39" fmla="*/ 238581 w 496145"/>
                <a:gd name="connsiteY39" fmla="*/ 235124 h 608274"/>
                <a:gd name="connsiteX40" fmla="*/ 257424 w 496145"/>
                <a:gd name="connsiteY40" fmla="*/ 235124 h 608274"/>
                <a:gd name="connsiteX41" fmla="*/ 257424 w 496145"/>
                <a:gd name="connsiteY41" fmla="*/ 275864 h 608274"/>
                <a:gd name="connsiteX42" fmla="*/ 273158 w 496145"/>
                <a:gd name="connsiteY42" fmla="*/ 275864 h 608274"/>
                <a:gd name="connsiteX43" fmla="*/ 273158 w 496145"/>
                <a:gd name="connsiteY43" fmla="*/ 294681 h 608274"/>
                <a:gd name="connsiteX44" fmla="*/ 248003 w 496145"/>
                <a:gd name="connsiteY44" fmla="*/ 294681 h 608274"/>
                <a:gd name="connsiteX45" fmla="*/ 238581 w 496145"/>
                <a:gd name="connsiteY45" fmla="*/ 285273 h 608274"/>
                <a:gd name="connsiteX46" fmla="*/ 395635 w 496145"/>
                <a:gd name="connsiteY46" fmla="*/ 220096 h 608274"/>
                <a:gd name="connsiteX47" fmla="*/ 395635 w 496145"/>
                <a:gd name="connsiteY47" fmla="*/ 247655 h 608274"/>
                <a:gd name="connsiteX48" fmla="*/ 395258 w 496145"/>
                <a:gd name="connsiteY48" fmla="*/ 259036 h 608274"/>
                <a:gd name="connsiteX49" fmla="*/ 414475 w 496145"/>
                <a:gd name="connsiteY49" fmla="*/ 235146 h 608274"/>
                <a:gd name="connsiteX50" fmla="*/ 395635 w 496145"/>
                <a:gd name="connsiteY50" fmla="*/ 220096 h 608274"/>
                <a:gd name="connsiteX51" fmla="*/ 100510 w 496145"/>
                <a:gd name="connsiteY51" fmla="*/ 220096 h 608274"/>
                <a:gd name="connsiteX52" fmla="*/ 81670 w 496145"/>
                <a:gd name="connsiteY52" fmla="*/ 235146 h 608274"/>
                <a:gd name="connsiteX53" fmla="*/ 100793 w 496145"/>
                <a:gd name="connsiteY53" fmla="*/ 259036 h 608274"/>
                <a:gd name="connsiteX54" fmla="*/ 100510 w 496145"/>
                <a:gd name="connsiteY54" fmla="*/ 247655 h 608274"/>
                <a:gd name="connsiteX55" fmla="*/ 119350 w 496145"/>
                <a:gd name="connsiteY55" fmla="*/ 131681 h 608274"/>
                <a:gd name="connsiteX56" fmla="*/ 119350 w 496145"/>
                <a:gd name="connsiteY56" fmla="*/ 247655 h 608274"/>
                <a:gd name="connsiteX57" fmla="*/ 120857 w 496145"/>
                <a:gd name="connsiteY57" fmla="*/ 271076 h 608274"/>
                <a:gd name="connsiteX58" fmla="*/ 189622 w 496145"/>
                <a:gd name="connsiteY58" fmla="*/ 375010 h 608274"/>
                <a:gd name="connsiteX59" fmla="*/ 248025 w 496145"/>
                <a:gd name="connsiteY59" fmla="*/ 388743 h 608274"/>
                <a:gd name="connsiteX60" fmla="*/ 306523 w 496145"/>
                <a:gd name="connsiteY60" fmla="*/ 375010 h 608274"/>
                <a:gd name="connsiteX61" fmla="*/ 375288 w 496145"/>
                <a:gd name="connsiteY61" fmla="*/ 271076 h 608274"/>
                <a:gd name="connsiteX62" fmla="*/ 376795 w 496145"/>
                <a:gd name="connsiteY62" fmla="*/ 247655 h 608274"/>
                <a:gd name="connsiteX63" fmla="*/ 376795 w 496145"/>
                <a:gd name="connsiteY63" fmla="*/ 131681 h 608274"/>
                <a:gd name="connsiteX64" fmla="*/ 336007 w 496145"/>
                <a:gd name="connsiteY64" fmla="*/ 131681 h 608274"/>
                <a:gd name="connsiteX65" fmla="*/ 296820 w 496145"/>
                <a:gd name="connsiteY65" fmla="*/ 142874 h 608274"/>
                <a:gd name="connsiteX66" fmla="*/ 248025 w 496145"/>
                <a:gd name="connsiteY66" fmla="*/ 156795 h 608274"/>
                <a:gd name="connsiteX67" fmla="*/ 199230 w 496145"/>
                <a:gd name="connsiteY67" fmla="*/ 142874 h 608274"/>
                <a:gd name="connsiteX68" fmla="*/ 160138 w 496145"/>
                <a:gd name="connsiteY68" fmla="*/ 131681 h 608274"/>
                <a:gd name="connsiteX69" fmla="*/ 248025 w 496145"/>
                <a:gd name="connsiteY69" fmla="*/ 18811 h 608274"/>
                <a:gd name="connsiteX70" fmla="*/ 142146 w 496145"/>
                <a:gd name="connsiteY70" fmla="*/ 71202 h 608274"/>
                <a:gd name="connsiteX71" fmla="*/ 121987 w 496145"/>
                <a:gd name="connsiteY71" fmla="*/ 112870 h 608274"/>
                <a:gd name="connsiteX72" fmla="*/ 160138 w 496145"/>
                <a:gd name="connsiteY72" fmla="*/ 112870 h 608274"/>
                <a:gd name="connsiteX73" fmla="*/ 208933 w 496145"/>
                <a:gd name="connsiteY73" fmla="*/ 126790 h 608274"/>
                <a:gd name="connsiteX74" fmla="*/ 248025 w 496145"/>
                <a:gd name="connsiteY74" fmla="*/ 137983 h 608274"/>
                <a:gd name="connsiteX75" fmla="*/ 287212 w 496145"/>
                <a:gd name="connsiteY75" fmla="*/ 126790 h 608274"/>
                <a:gd name="connsiteX76" fmla="*/ 336007 w 496145"/>
                <a:gd name="connsiteY76" fmla="*/ 112870 h 608274"/>
                <a:gd name="connsiteX77" fmla="*/ 374063 w 496145"/>
                <a:gd name="connsiteY77" fmla="*/ 112870 h 608274"/>
                <a:gd name="connsiteX78" fmla="*/ 353528 w 496145"/>
                <a:gd name="connsiteY78" fmla="*/ 70637 h 608274"/>
                <a:gd name="connsiteX79" fmla="*/ 248025 w 496145"/>
                <a:gd name="connsiteY79" fmla="*/ 18811 h 608274"/>
                <a:gd name="connsiteX80" fmla="*/ 248025 w 496145"/>
                <a:gd name="connsiteY80" fmla="*/ 0 h 608274"/>
                <a:gd name="connsiteX81" fmla="*/ 369448 w 496145"/>
                <a:gd name="connsiteY81" fmla="*/ 60479 h 608274"/>
                <a:gd name="connsiteX82" fmla="*/ 395541 w 496145"/>
                <a:gd name="connsiteY82" fmla="*/ 120676 h 608274"/>
                <a:gd name="connsiteX83" fmla="*/ 395635 w 496145"/>
                <a:gd name="connsiteY83" fmla="*/ 121523 h 608274"/>
                <a:gd name="connsiteX84" fmla="*/ 395635 w 496145"/>
                <a:gd name="connsiteY84" fmla="*/ 201190 h 608274"/>
                <a:gd name="connsiteX85" fmla="*/ 433314 w 496145"/>
                <a:gd name="connsiteY85" fmla="*/ 235146 h 608274"/>
                <a:gd name="connsiteX86" fmla="*/ 392903 w 496145"/>
                <a:gd name="connsiteY86" fmla="*/ 280199 h 608274"/>
                <a:gd name="connsiteX87" fmla="*/ 320276 w 496145"/>
                <a:gd name="connsiteY87" fmla="*/ 388931 h 608274"/>
                <a:gd name="connsiteX88" fmla="*/ 320276 w 496145"/>
                <a:gd name="connsiteY88" fmla="*/ 419405 h 608274"/>
                <a:gd name="connsiteX89" fmla="*/ 371049 w 496145"/>
                <a:gd name="connsiteY89" fmla="*/ 452138 h 608274"/>
                <a:gd name="connsiteX90" fmla="*/ 402606 w 496145"/>
                <a:gd name="connsiteY90" fmla="*/ 464083 h 608274"/>
                <a:gd name="connsiteX91" fmla="*/ 496145 w 496145"/>
                <a:gd name="connsiteY91" fmla="*/ 567453 h 608274"/>
                <a:gd name="connsiteX92" fmla="*/ 496145 w 496145"/>
                <a:gd name="connsiteY92" fmla="*/ 608274 h 608274"/>
                <a:gd name="connsiteX93" fmla="*/ 0 w 496145"/>
                <a:gd name="connsiteY93" fmla="*/ 608274 h 608274"/>
                <a:gd name="connsiteX94" fmla="*/ 0 w 496145"/>
                <a:gd name="connsiteY94" fmla="*/ 567359 h 608274"/>
                <a:gd name="connsiteX95" fmla="*/ 93445 w 496145"/>
                <a:gd name="connsiteY95" fmla="*/ 464177 h 608274"/>
                <a:gd name="connsiteX96" fmla="*/ 125096 w 496145"/>
                <a:gd name="connsiteY96" fmla="*/ 452232 h 608274"/>
                <a:gd name="connsiteX97" fmla="*/ 175869 w 496145"/>
                <a:gd name="connsiteY97" fmla="*/ 419405 h 608274"/>
                <a:gd name="connsiteX98" fmla="*/ 175869 w 496145"/>
                <a:gd name="connsiteY98" fmla="*/ 388931 h 608274"/>
                <a:gd name="connsiteX99" fmla="*/ 103242 w 496145"/>
                <a:gd name="connsiteY99" fmla="*/ 280199 h 608274"/>
                <a:gd name="connsiteX100" fmla="*/ 62831 w 496145"/>
                <a:gd name="connsiteY100" fmla="*/ 235146 h 608274"/>
                <a:gd name="connsiteX101" fmla="*/ 100510 w 496145"/>
                <a:gd name="connsiteY101" fmla="*/ 201190 h 608274"/>
                <a:gd name="connsiteX102" fmla="*/ 100510 w 496145"/>
                <a:gd name="connsiteY102" fmla="*/ 121523 h 608274"/>
                <a:gd name="connsiteX103" fmla="*/ 100604 w 496145"/>
                <a:gd name="connsiteY103" fmla="*/ 120676 h 608274"/>
                <a:gd name="connsiteX104" fmla="*/ 126697 w 496145"/>
                <a:gd name="connsiteY104" fmla="*/ 60479 h 608274"/>
                <a:gd name="connsiteX105" fmla="*/ 248025 w 496145"/>
                <a:gd name="connsiteY105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96145" h="608274">
                  <a:moveTo>
                    <a:pt x="248025" y="526726"/>
                  </a:moveTo>
                  <a:cubicBezTo>
                    <a:pt x="211382" y="526726"/>
                    <a:pt x="181144" y="554097"/>
                    <a:pt x="176434" y="589463"/>
                  </a:cubicBezTo>
                  <a:lnTo>
                    <a:pt x="319617" y="589463"/>
                  </a:lnTo>
                  <a:cubicBezTo>
                    <a:pt x="315001" y="554097"/>
                    <a:pt x="284669" y="526726"/>
                    <a:pt x="248025" y="526726"/>
                  </a:cubicBezTo>
                  <a:close/>
                  <a:moveTo>
                    <a:pt x="87887" y="487786"/>
                  </a:moveTo>
                  <a:cubicBezTo>
                    <a:pt x="67164" y="498696"/>
                    <a:pt x="43708" y="515157"/>
                    <a:pt x="29578" y="538295"/>
                  </a:cubicBezTo>
                  <a:cubicBezTo>
                    <a:pt x="19782" y="554473"/>
                    <a:pt x="18934" y="566701"/>
                    <a:pt x="18840" y="567641"/>
                  </a:cubicBezTo>
                  <a:lnTo>
                    <a:pt x="18840" y="589463"/>
                  </a:lnTo>
                  <a:lnTo>
                    <a:pt x="87887" y="589463"/>
                  </a:lnTo>
                  <a:close/>
                  <a:moveTo>
                    <a:pt x="408163" y="487598"/>
                  </a:moveTo>
                  <a:lnTo>
                    <a:pt x="408163" y="589463"/>
                  </a:lnTo>
                  <a:lnTo>
                    <a:pt x="477305" y="589463"/>
                  </a:lnTo>
                  <a:lnTo>
                    <a:pt x="477305" y="567453"/>
                  </a:lnTo>
                  <a:cubicBezTo>
                    <a:pt x="477305" y="567453"/>
                    <a:pt x="476834" y="554849"/>
                    <a:pt x="466755" y="538107"/>
                  </a:cubicBezTo>
                  <a:cubicBezTo>
                    <a:pt x="452719" y="514875"/>
                    <a:pt x="429076" y="498414"/>
                    <a:pt x="408163" y="487598"/>
                  </a:cubicBezTo>
                  <a:close/>
                  <a:moveTo>
                    <a:pt x="184912" y="436524"/>
                  </a:moveTo>
                  <a:cubicBezTo>
                    <a:pt x="167391" y="451197"/>
                    <a:pt x="136965" y="467187"/>
                    <a:pt x="133103" y="469256"/>
                  </a:cubicBezTo>
                  <a:lnTo>
                    <a:pt x="132443" y="469538"/>
                  </a:lnTo>
                  <a:lnTo>
                    <a:pt x="131690" y="469821"/>
                  </a:lnTo>
                  <a:cubicBezTo>
                    <a:pt x="123024" y="472642"/>
                    <a:pt x="114734" y="475746"/>
                    <a:pt x="106727" y="479038"/>
                  </a:cubicBezTo>
                  <a:lnTo>
                    <a:pt x="106727" y="589463"/>
                  </a:lnTo>
                  <a:lnTo>
                    <a:pt x="157500" y="589463"/>
                  </a:lnTo>
                  <a:cubicBezTo>
                    <a:pt x="162210" y="543656"/>
                    <a:pt x="201020" y="507914"/>
                    <a:pt x="248025" y="507914"/>
                  </a:cubicBezTo>
                  <a:cubicBezTo>
                    <a:pt x="295125" y="507914"/>
                    <a:pt x="333935" y="543656"/>
                    <a:pt x="338645" y="589463"/>
                  </a:cubicBezTo>
                  <a:lnTo>
                    <a:pt x="389324" y="589463"/>
                  </a:lnTo>
                  <a:lnTo>
                    <a:pt x="389324" y="478944"/>
                  </a:lnTo>
                  <a:cubicBezTo>
                    <a:pt x="381223" y="475558"/>
                    <a:pt x="372933" y="472454"/>
                    <a:pt x="364549" y="469821"/>
                  </a:cubicBezTo>
                  <a:lnTo>
                    <a:pt x="363796" y="469633"/>
                  </a:lnTo>
                  <a:lnTo>
                    <a:pt x="363042" y="469256"/>
                  </a:lnTo>
                  <a:cubicBezTo>
                    <a:pt x="359086" y="467187"/>
                    <a:pt x="328754" y="451197"/>
                    <a:pt x="311139" y="436524"/>
                  </a:cubicBezTo>
                  <a:cubicBezTo>
                    <a:pt x="300306" y="446682"/>
                    <a:pt x="277510" y="463989"/>
                    <a:pt x="248025" y="463989"/>
                  </a:cubicBezTo>
                  <a:cubicBezTo>
                    <a:pt x="218541" y="463989"/>
                    <a:pt x="195839" y="446682"/>
                    <a:pt x="184912" y="436524"/>
                  </a:cubicBezTo>
                  <a:close/>
                  <a:moveTo>
                    <a:pt x="194709" y="397960"/>
                  </a:moveTo>
                  <a:lnTo>
                    <a:pt x="194709" y="419594"/>
                  </a:lnTo>
                  <a:cubicBezTo>
                    <a:pt x="201114" y="426366"/>
                    <a:pt x="221744" y="445177"/>
                    <a:pt x="248025" y="445177"/>
                  </a:cubicBezTo>
                  <a:cubicBezTo>
                    <a:pt x="274590" y="445177"/>
                    <a:pt x="295031" y="426366"/>
                    <a:pt x="301436" y="419594"/>
                  </a:cubicBezTo>
                  <a:lnTo>
                    <a:pt x="301436" y="397960"/>
                  </a:lnTo>
                  <a:cubicBezTo>
                    <a:pt x="284857" y="404356"/>
                    <a:pt x="266959" y="407554"/>
                    <a:pt x="248025" y="407554"/>
                  </a:cubicBezTo>
                  <a:cubicBezTo>
                    <a:pt x="229091" y="407554"/>
                    <a:pt x="211194" y="404356"/>
                    <a:pt x="194709" y="397960"/>
                  </a:cubicBezTo>
                  <a:close/>
                  <a:moveTo>
                    <a:pt x="238581" y="235124"/>
                  </a:moveTo>
                  <a:lnTo>
                    <a:pt x="257424" y="235124"/>
                  </a:lnTo>
                  <a:lnTo>
                    <a:pt x="257424" y="275864"/>
                  </a:lnTo>
                  <a:lnTo>
                    <a:pt x="273158" y="275864"/>
                  </a:lnTo>
                  <a:lnTo>
                    <a:pt x="273158" y="294681"/>
                  </a:lnTo>
                  <a:lnTo>
                    <a:pt x="248003" y="294681"/>
                  </a:lnTo>
                  <a:cubicBezTo>
                    <a:pt x="242821" y="294681"/>
                    <a:pt x="238581" y="290541"/>
                    <a:pt x="238581" y="285273"/>
                  </a:cubicBezTo>
                  <a:close/>
                  <a:moveTo>
                    <a:pt x="395635" y="220096"/>
                  </a:moveTo>
                  <a:lnTo>
                    <a:pt x="395635" y="247655"/>
                  </a:lnTo>
                  <a:cubicBezTo>
                    <a:pt x="395635" y="251606"/>
                    <a:pt x="395541" y="255368"/>
                    <a:pt x="395258" y="259036"/>
                  </a:cubicBezTo>
                  <a:cubicBezTo>
                    <a:pt x="406185" y="253299"/>
                    <a:pt x="414475" y="242858"/>
                    <a:pt x="414475" y="235146"/>
                  </a:cubicBezTo>
                  <a:cubicBezTo>
                    <a:pt x="414475" y="231101"/>
                    <a:pt x="412402" y="222447"/>
                    <a:pt x="395635" y="220096"/>
                  </a:cubicBezTo>
                  <a:close/>
                  <a:moveTo>
                    <a:pt x="100510" y="220096"/>
                  </a:moveTo>
                  <a:cubicBezTo>
                    <a:pt x="83648" y="222447"/>
                    <a:pt x="81670" y="231101"/>
                    <a:pt x="81670" y="235146"/>
                  </a:cubicBezTo>
                  <a:cubicBezTo>
                    <a:pt x="81670" y="242858"/>
                    <a:pt x="89960" y="253299"/>
                    <a:pt x="100793" y="259036"/>
                  </a:cubicBezTo>
                  <a:cubicBezTo>
                    <a:pt x="100604" y="255368"/>
                    <a:pt x="100510" y="251606"/>
                    <a:pt x="100510" y="247655"/>
                  </a:cubicBezTo>
                  <a:close/>
                  <a:moveTo>
                    <a:pt x="119350" y="131681"/>
                  </a:moveTo>
                  <a:lnTo>
                    <a:pt x="119350" y="247655"/>
                  </a:lnTo>
                  <a:cubicBezTo>
                    <a:pt x="119350" y="255932"/>
                    <a:pt x="119821" y="263833"/>
                    <a:pt x="120857" y="271076"/>
                  </a:cubicBezTo>
                  <a:cubicBezTo>
                    <a:pt x="127357" y="317917"/>
                    <a:pt x="152414" y="355822"/>
                    <a:pt x="189622" y="375010"/>
                  </a:cubicBezTo>
                  <a:cubicBezTo>
                    <a:pt x="207143" y="384134"/>
                    <a:pt x="226831" y="388743"/>
                    <a:pt x="248025" y="388743"/>
                  </a:cubicBezTo>
                  <a:cubicBezTo>
                    <a:pt x="269314" y="388743"/>
                    <a:pt x="289002" y="384134"/>
                    <a:pt x="306523" y="375010"/>
                  </a:cubicBezTo>
                  <a:cubicBezTo>
                    <a:pt x="343731" y="355822"/>
                    <a:pt x="368788" y="317917"/>
                    <a:pt x="375288" y="271076"/>
                  </a:cubicBezTo>
                  <a:cubicBezTo>
                    <a:pt x="376230" y="263833"/>
                    <a:pt x="376795" y="255932"/>
                    <a:pt x="376795" y="247655"/>
                  </a:cubicBezTo>
                  <a:lnTo>
                    <a:pt x="376795" y="131681"/>
                  </a:lnTo>
                  <a:lnTo>
                    <a:pt x="336007" y="131681"/>
                  </a:lnTo>
                  <a:cubicBezTo>
                    <a:pt x="315566" y="131681"/>
                    <a:pt x="306900" y="136854"/>
                    <a:pt x="296820" y="142874"/>
                  </a:cubicBezTo>
                  <a:cubicBezTo>
                    <a:pt x="285988" y="149364"/>
                    <a:pt x="273742" y="156795"/>
                    <a:pt x="248025" y="156795"/>
                  </a:cubicBezTo>
                  <a:cubicBezTo>
                    <a:pt x="222403" y="156795"/>
                    <a:pt x="210063" y="149364"/>
                    <a:pt x="199230" y="142874"/>
                  </a:cubicBezTo>
                  <a:cubicBezTo>
                    <a:pt x="189245" y="136854"/>
                    <a:pt x="180579" y="131681"/>
                    <a:pt x="160138" y="131681"/>
                  </a:cubicBezTo>
                  <a:close/>
                  <a:moveTo>
                    <a:pt x="248025" y="18811"/>
                  </a:moveTo>
                  <a:cubicBezTo>
                    <a:pt x="202056" y="18811"/>
                    <a:pt x="166449" y="36400"/>
                    <a:pt x="142146" y="71202"/>
                  </a:cubicBezTo>
                  <a:cubicBezTo>
                    <a:pt x="131125" y="87004"/>
                    <a:pt x="125096" y="102805"/>
                    <a:pt x="121987" y="112870"/>
                  </a:cubicBezTo>
                  <a:lnTo>
                    <a:pt x="160138" y="112870"/>
                  </a:lnTo>
                  <a:cubicBezTo>
                    <a:pt x="185760" y="112870"/>
                    <a:pt x="198100" y="120206"/>
                    <a:pt x="208933" y="126790"/>
                  </a:cubicBezTo>
                  <a:cubicBezTo>
                    <a:pt x="219012" y="132716"/>
                    <a:pt x="227584" y="137983"/>
                    <a:pt x="248025" y="137983"/>
                  </a:cubicBezTo>
                  <a:cubicBezTo>
                    <a:pt x="268467" y="137983"/>
                    <a:pt x="277133" y="132716"/>
                    <a:pt x="287212" y="126790"/>
                  </a:cubicBezTo>
                  <a:cubicBezTo>
                    <a:pt x="298045" y="120206"/>
                    <a:pt x="310291" y="112870"/>
                    <a:pt x="336007" y="112870"/>
                  </a:cubicBezTo>
                  <a:lnTo>
                    <a:pt x="374063" y="112870"/>
                  </a:lnTo>
                  <a:cubicBezTo>
                    <a:pt x="370955" y="102617"/>
                    <a:pt x="364738" y="86533"/>
                    <a:pt x="353528" y="70637"/>
                  </a:cubicBezTo>
                  <a:cubicBezTo>
                    <a:pt x="329319" y="36212"/>
                    <a:pt x="293806" y="18811"/>
                    <a:pt x="248025" y="18811"/>
                  </a:cubicBezTo>
                  <a:close/>
                  <a:moveTo>
                    <a:pt x="248025" y="0"/>
                  </a:moveTo>
                  <a:cubicBezTo>
                    <a:pt x="313494" y="0"/>
                    <a:pt x="350137" y="32920"/>
                    <a:pt x="369448" y="60479"/>
                  </a:cubicBezTo>
                  <a:cubicBezTo>
                    <a:pt x="390077" y="90107"/>
                    <a:pt x="395258" y="119454"/>
                    <a:pt x="395541" y="120676"/>
                  </a:cubicBezTo>
                  <a:lnTo>
                    <a:pt x="395635" y="121523"/>
                  </a:lnTo>
                  <a:lnTo>
                    <a:pt x="395635" y="201190"/>
                  </a:lnTo>
                  <a:cubicBezTo>
                    <a:pt x="419090" y="203730"/>
                    <a:pt x="433314" y="216239"/>
                    <a:pt x="433314" y="235146"/>
                  </a:cubicBezTo>
                  <a:cubicBezTo>
                    <a:pt x="433314" y="253769"/>
                    <a:pt x="414475" y="274086"/>
                    <a:pt x="392903" y="280199"/>
                  </a:cubicBezTo>
                  <a:cubicBezTo>
                    <a:pt x="384520" y="328075"/>
                    <a:pt x="358426" y="367203"/>
                    <a:pt x="320276" y="388931"/>
                  </a:cubicBezTo>
                  <a:lnTo>
                    <a:pt x="320276" y="419405"/>
                  </a:lnTo>
                  <a:cubicBezTo>
                    <a:pt x="332145" y="430598"/>
                    <a:pt x="359745" y="446306"/>
                    <a:pt x="371049" y="452138"/>
                  </a:cubicBezTo>
                  <a:cubicBezTo>
                    <a:pt x="381788" y="455618"/>
                    <a:pt x="392338" y="459568"/>
                    <a:pt x="402606" y="464083"/>
                  </a:cubicBezTo>
                  <a:cubicBezTo>
                    <a:pt x="494732" y="504716"/>
                    <a:pt x="496145" y="564913"/>
                    <a:pt x="496145" y="567453"/>
                  </a:cubicBezTo>
                  <a:lnTo>
                    <a:pt x="496145" y="608274"/>
                  </a:lnTo>
                  <a:lnTo>
                    <a:pt x="0" y="608274"/>
                  </a:lnTo>
                  <a:lnTo>
                    <a:pt x="0" y="567359"/>
                  </a:lnTo>
                  <a:cubicBezTo>
                    <a:pt x="0" y="564819"/>
                    <a:pt x="2072" y="505092"/>
                    <a:pt x="93445" y="464177"/>
                  </a:cubicBezTo>
                  <a:cubicBezTo>
                    <a:pt x="103430" y="459850"/>
                    <a:pt x="114075" y="455806"/>
                    <a:pt x="125096" y="452232"/>
                  </a:cubicBezTo>
                  <a:cubicBezTo>
                    <a:pt x="136211" y="446306"/>
                    <a:pt x="163906" y="430692"/>
                    <a:pt x="175869" y="419405"/>
                  </a:cubicBezTo>
                  <a:lnTo>
                    <a:pt x="175869" y="388931"/>
                  </a:lnTo>
                  <a:cubicBezTo>
                    <a:pt x="137719" y="367203"/>
                    <a:pt x="111625" y="328075"/>
                    <a:pt x="103242" y="280199"/>
                  </a:cubicBezTo>
                  <a:cubicBezTo>
                    <a:pt x="81576" y="274086"/>
                    <a:pt x="62831" y="253769"/>
                    <a:pt x="62831" y="235146"/>
                  </a:cubicBezTo>
                  <a:cubicBezTo>
                    <a:pt x="62831" y="216239"/>
                    <a:pt x="76960" y="203730"/>
                    <a:pt x="100510" y="201190"/>
                  </a:cubicBezTo>
                  <a:lnTo>
                    <a:pt x="100510" y="121523"/>
                  </a:lnTo>
                  <a:lnTo>
                    <a:pt x="100604" y="120676"/>
                  </a:lnTo>
                  <a:cubicBezTo>
                    <a:pt x="100793" y="119454"/>
                    <a:pt x="106068" y="90107"/>
                    <a:pt x="126697" y="60479"/>
                  </a:cubicBezTo>
                  <a:cubicBezTo>
                    <a:pt x="145914" y="32920"/>
                    <a:pt x="182651" y="0"/>
                    <a:pt x="248025" y="0"/>
                  </a:cubicBezTo>
                  <a:close/>
                </a:path>
              </a:pathLst>
            </a:custGeom>
            <a:gradFill>
              <a:gsLst>
                <a:gs pos="97000">
                  <a:schemeClr val="accent1"/>
                </a:gs>
                <a:gs pos="6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5839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星形: 四角 38">
            <a:extLst>
              <a:ext uri="{FF2B5EF4-FFF2-40B4-BE49-F238E27FC236}">
                <a16:creationId xmlns:a16="http://schemas.microsoft.com/office/drawing/2014/main" id="{0026EB87-1271-E403-2CC5-41FBE1108B7C}"/>
              </a:ext>
            </a:extLst>
          </p:cNvPr>
          <p:cNvSpPr>
            <a:spLocks noChangeAspect="1"/>
          </p:cNvSpPr>
          <p:nvPr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星形: 四角 69">
            <a:extLst>
              <a:ext uri="{FF2B5EF4-FFF2-40B4-BE49-F238E27FC236}">
                <a16:creationId xmlns:a16="http://schemas.microsoft.com/office/drawing/2014/main" id="{E0278E11-9F51-3969-9135-BC7EC03FD605}"/>
              </a:ext>
            </a:extLst>
          </p:cNvPr>
          <p:cNvSpPr>
            <a:spLocks noChangeAspect="1"/>
          </p:cNvSpPr>
          <p:nvPr/>
        </p:nvSpPr>
        <p:spPr>
          <a:xfrm rot="19637487">
            <a:off x="12011366" y="3933925"/>
            <a:ext cx="226592" cy="226592"/>
          </a:xfrm>
          <a:prstGeom prst="star4">
            <a:avLst>
              <a:gd name="adj" fmla="val 12983"/>
            </a:avLst>
          </a:prstGeom>
          <a:noFill/>
          <a:ln w="15875" cap="flat">
            <a:solidFill>
              <a:schemeClr val="bg1">
                <a:alpha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2CFAB478-C734-2F1E-B07F-A3C27212F7E8}"/>
              </a:ext>
            </a:extLst>
          </p:cNvPr>
          <p:cNvSpPr/>
          <p:nvPr/>
        </p:nvSpPr>
        <p:spPr>
          <a:xfrm flipH="1">
            <a:off x="5921183" y="2169439"/>
            <a:ext cx="3229731" cy="702418"/>
          </a:xfrm>
          <a:custGeom>
            <a:avLst/>
            <a:gdLst>
              <a:gd name="connsiteX0" fmla="*/ 0 w 3229731"/>
              <a:gd name="connsiteY0" fmla="*/ 196551 h 702418"/>
              <a:gd name="connsiteX1" fmla="*/ 3229731 w 3229731"/>
              <a:gd name="connsiteY1" fmla="*/ 702418 h 70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9731" h="702418">
                <a:moveTo>
                  <a:pt x="0" y="196551"/>
                </a:moveTo>
                <a:cubicBezTo>
                  <a:pt x="167052" y="-201870"/>
                  <a:pt x="1613039" y="24614"/>
                  <a:pt x="3229731" y="702418"/>
                </a:cubicBezTo>
              </a:path>
            </a:pathLst>
          </a:custGeom>
          <a:noFill/>
          <a:ln w="2857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5549800-5B13-5A3D-BAA6-38DC16B33186}"/>
              </a:ext>
            </a:extLst>
          </p:cNvPr>
          <p:cNvSpPr/>
          <p:nvPr/>
        </p:nvSpPr>
        <p:spPr>
          <a:xfrm flipH="1">
            <a:off x="3280538" y="2871856"/>
            <a:ext cx="2640644" cy="1948675"/>
          </a:xfrm>
          <a:custGeom>
            <a:avLst/>
            <a:gdLst>
              <a:gd name="connsiteX0" fmla="*/ 0 w 2640644"/>
              <a:gd name="connsiteY0" fmla="*/ 0 h 1948675"/>
              <a:gd name="connsiteX1" fmla="*/ 2624829 w 2640644"/>
              <a:gd name="connsiteY1" fmla="*/ 1948675 h 194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644" h="1948675">
                <a:moveTo>
                  <a:pt x="0" y="0"/>
                </a:moveTo>
                <a:cubicBezTo>
                  <a:pt x="1616705" y="677803"/>
                  <a:pt x="2791868" y="1550254"/>
                  <a:pt x="2624829" y="1948675"/>
                </a:cubicBezTo>
              </a:path>
            </a:pathLst>
          </a:custGeom>
          <a:noFill/>
          <a:ln w="2857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E3A169BD-C4DF-3795-BA46-C30CF16328D7}"/>
              </a:ext>
            </a:extLst>
          </p:cNvPr>
          <p:cNvSpPr/>
          <p:nvPr/>
        </p:nvSpPr>
        <p:spPr>
          <a:xfrm flipH="1">
            <a:off x="6093226" y="4196702"/>
            <a:ext cx="2618818" cy="263682"/>
          </a:xfrm>
          <a:custGeom>
            <a:avLst/>
            <a:gdLst>
              <a:gd name="connsiteX0" fmla="*/ 2618818 w 2618818"/>
              <a:gd name="connsiteY0" fmla="*/ 0 h 263682"/>
              <a:gd name="connsiteX1" fmla="*/ 0 w 2618818"/>
              <a:gd name="connsiteY1" fmla="*/ 27028 h 26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8818" h="263682">
                <a:moveTo>
                  <a:pt x="2618818" y="0"/>
                </a:moveTo>
                <a:cubicBezTo>
                  <a:pt x="1253827" y="340735"/>
                  <a:pt x="81329" y="352836"/>
                  <a:pt x="0" y="27028"/>
                </a:cubicBezTo>
              </a:path>
            </a:pathLst>
          </a:custGeom>
          <a:noFill/>
          <a:ln w="285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003A20B6-97B7-59AE-9E2E-510A833CCA2D}"/>
              </a:ext>
            </a:extLst>
          </p:cNvPr>
          <p:cNvSpPr/>
          <p:nvPr/>
        </p:nvSpPr>
        <p:spPr>
          <a:xfrm flipH="1">
            <a:off x="3764466" y="2989820"/>
            <a:ext cx="2328761" cy="1206882"/>
          </a:xfrm>
          <a:custGeom>
            <a:avLst/>
            <a:gdLst>
              <a:gd name="connsiteX0" fmla="*/ 2324300 w 2328761"/>
              <a:gd name="connsiteY0" fmla="*/ 0 h 1206882"/>
              <a:gd name="connsiteX1" fmla="*/ 0 w 2328761"/>
              <a:gd name="connsiteY1" fmla="*/ 1206882 h 120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8761" h="1206882">
                <a:moveTo>
                  <a:pt x="2324300" y="0"/>
                </a:moveTo>
                <a:cubicBezTo>
                  <a:pt x="2405642" y="325808"/>
                  <a:pt x="1365004" y="866147"/>
                  <a:pt x="0" y="1206882"/>
                </a:cubicBezTo>
              </a:path>
            </a:pathLst>
          </a:custGeom>
          <a:noFill/>
          <a:ln w="285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11" name="图片 110" descr="图片包含 游戏机, 电话, 桌子, 食物&#10;&#10;描述已自动生成">
            <a:extLst>
              <a:ext uri="{FF2B5EF4-FFF2-40B4-BE49-F238E27FC236}">
                <a16:creationId xmlns:a16="http://schemas.microsoft.com/office/drawing/2014/main" id="{957D9EF8-1866-EC5F-DE7F-3BEE9EDC9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2653" y="1878166"/>
            <a:ext cx="3936053" cy="3936053"/>
          </a:xfrm>
          <a:prstGeom prst="rect">
            <a:avLst/>
          </a:prstGeom>
        </p:spPr>
      </p:pic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F49D826D-3AA3-CA15-8E3B-1766E46589C7}"/>
              </a:ext>
            </a:extLst>
          </p:cNvPr>
          <p:cNvSpPr/>
          <p:nvPr/>
        </p:nvSpPr>
        <p:spPr>
          <a:xfrm flipH="1">
            <a:off x="6387745" y="3016848"/>
            <a:ext cx="2328759" cy="1206882"/>
          </a:xfrm>
          <a:custGeom>
            <a:avLst/>
            <a:gdLst>
              <a:gd name="connsiteX0" fmla="*/ 4459 w 2328759"/>
              <a:gd name="connsiteY0" fmla="*/ 1206882 h 1206882"/>
              <a:gd name="connsiteX1" fmla="*/ 2328759 w 2328759"/>
              <a:gd name="connsiteY1" fmla="*/ 0 h 120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8759" h="1206882">
                <a:moveTo>
                  <a:pt x="4459" y="1206882"/>
                </a:moveTo>
                <a:cubicBezTo>
                  <a:pt x="-76857" y="881074"/>
                  <a:pt x="963755" y="340735"/>
                  <a:pt x="2328759" y="0"/>
                </a:cubicBezTo>
              </a:path>
            </a:pathLst>
          </a:custGeom>
          <a:noFill/>
          <a:ln w="2857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5689ED0-A21A-D997-A743-891D2A28D56D}"/>
              </a:ext>
            </a:extLst>
          </p:cNvPr>
          <p:cNvSpPr/>
          <p:nvPr/>
        </p:nvSpPr>
        <p:spPr>
          <a:xfrm flipH="1">
            <a:off x="3768926" y="2753165"/>
            <a:ext cx="2618818" cy="263683"/>
          </a:xfrm>
          <a:custGeom>
            <a:avLst/>
            <a:gdLst>
              <a:gd name="connsiteX0" fmla="*/ 0 w 2618818"/>
              <a:gd name="connsiteY0" fmla="*/ 263683 h 263683"/>
              <a:gd name="connsiteX1" fmla="*/ 2618818 w 2618818"/>
              <a:gd name="connsiteY1" fmla="*/ 236655 h 26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8818" h="263683">
                <a:moveTo>
                  <a:pt x="0" y="263683"/>
                </a:moveTo>
                <a:cubicBezTo>
                  <a:pt x="1365016" y="-77052"/>
                  <a:pt x="2537489" y="-89153"/>
                  <a:pt x="2618818" y="236655"/>
                </a:cubicBezTo>
              </a:path>
            </a:pathLst>
          </a:custGeom>
          <a:noFill/>
          <a:ln w="2857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C75B79D5-9C8F-14B7-A391-0BC5E38ADF52}"/>
              </a:ext>
            </a:extLst>
          </p:cNvPr>
          <p:cNvSpPr/>
          <p:nvPr/>
        </p:nvSpPr>
        <p:spPr>
          <a:xfrm flipH="1">
            <a:off x="3296354" y="4314665"/>
            <a:ext cx="3229731" cy="702417"/>
          </a:xfrm>
          <a:custGeom>
            <a:avLst/>
            <a:gdLst>
              <a:gd name="connsiteX0" fmla="*/ 3229731 w 3229731"/>
              <a:gd name="connsiteY0" fmla="*/ 505867 h 702417"/>
              <a:gd name="connsiteX1" fmla="*/ 0 w 3229731"/>
              <a:gd name="connsiteY1" fmla="*/ 0 h 70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9731" h="702417">
                <a:moveTo>
                  <a:pt x="3229731" y="505867"/>
                </a:moveTo>
                <a:cubicBezTo>
                  <a:pt x="3062704" y="904288"/>
                  <a:pt x="1616692" y="677804"/>
                  <a:pt x="0" y="0"/>
                </a:cubicBezTo>
              </a:path>
            </a:pathLst>
          </a:custGeom>
          <a:noFill/>
          <a:ln w="28575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09CF39A0-D738-648A-AEC5-8FFCA8ABDE8A}"/>
              </a:ext>
            </a:extLst>
          </p:cNvPr>
          <p:cNvSpPr/>
          <p:nvPr/>
        </p:nvSpPr>
        <p:spPr>
          <a:xfrm flipH="1">
            <a:off x="6526084" y="2365989"/>
            <a:ext cx="2640644" cy="1948675"/>
          </a:xfrm>
          <a:custGeom>
            <a:avLst/>
            <a:gdLst>
              <a:gd name="connsiteX0" fmla="*/ 2640644 w 2640644"/>
              <a:gd name="connsiteY0" fmla="*/ 1948675 h 1948675"/>
              <a:gd name="connsiteX1" fmla="*/ 15815 w 2640644"/>
              <a:gd name="connsiteY1" fmla="*/ 0 h 194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644" h="1948675">
                <a:moveTo>
                  <a:pt x="2640644" y="1948675"/>
                </a:moveTo>
                <a:cubicBezTo>
                  <a:pt x="1023965" y="1270872"/>
                  <a:pt x="-151224" y="398421"/>
                  <a:pt x="15815" y="0"/>
                </a:cubicBezTo>
              </a:path>
            </a:pathLst>
          </a:custGeom>
          <a:noFill/>
          <a:ln w="28575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C29E3C61-2F94-3D9A-4058-077BB794287A}"/>
              </a:ext>
            </a:extLst>
          </p:cNvPr>
          <p:cNvSpPr/>
          <p:nvPr/>
        </p:nvSpPr>
        <p:spPr>
          <a:xfrm flipH="1">
            <a:off x="3771306" y="2812802"/>
            <a:ext cx="142554" cy="142554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3C450F0-3EBB-02D9-2872-6E12C068FD5B}"/>
              </a:ext>
            </a:extLst>
          </p:cNvPr>
          <p:cNvSpPr txBox="1"/>
          <p:nvPr/>
        </p:nvSpPr>
        <p:spPr>
          <a:xfrm flipH="1">
            <a:off x="1498774" y="2078201"/>
            <a:ext cx="2147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E64E11D-DC29-790D-2662-C39EEE9F1D69}"/>
              </a:ext>
            </a:extLst>
          </p:cNvPr>
          <p:cNvSpPr txBox="1"/>
          <p:nvPr/>
        </p:nvSpPr>
        <p:spPr>
          <a:xfrm flipH="1">
            <a:off x="1140214" y="2538636"/>
            <a:ext cx="2399544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284B5C29-4AC5-82F8-42B0-02525BCB5CEE}"/>
              </a:ext>
            </a:extLst>
          </p:cNvPr>
          <p:cNvSpPr/>
          <p:nvPr/>
        </p:nvSpPr>
        <p:spPr>
          <a:xfrm flipH="1">
            <a:off x="9084786" y="2279771"/>
            <a:ext cx="142554" cy="142554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OPPOSans R"/>
              <a:ea typeface="OPPOSans R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79AC904-D0FC-4E46-5B9D-7BD5B8EE1B03}"/>
              </a:ext>
            </a:extLst>
          </p:cNvPr>
          <p:cNvSpPr txBox="1"/>
          <p:nvPr/>
        </p:nvSpPr>
        <p:spPr>
          <a:xfrm flipH="1">
            <a:off x="9253252" y="1667932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EB32308-50E5-0E11-5A4C-E0ED4A7501A0}"/>
              </a:ext>
            </a:extLst>
          </p:cNvPr>
          <p:cNvSpPr txBox="1"/>
          <p:nvPr/>
        </p:nvSpPr>
        <p:spPr>
          <a:xfrm flipH="1">
            <a:off x="9355288" y="2121033"/>
            <a:ext cx="2378889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3B4CAA08-5AE7-8777-4C23-3B7C5D6E6CE5}"/>
              </a:ext>
            </a:extLst>
          </p:cNvPr>
          <p:cNvSpPr/>
          <p:nvPr/>
        </p:nvSpPr>
        <p:spPr>
          <a:xfrm flipH="1">
            <a:off x="8623107" y="4132496"/>
            <a:ext cx="142554" cy="142554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white"/>
              </a:solidFill>
              <a:latin typeface="OPPOSans R"/>
              <a:ea typeface="OPPOSans R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B5F24CE-DAD2-CA88-F159-4E0E7EACA996}"/>
              </a:ext>
            </a:extLst>
          </p:cNvPr>
          <p:cNvSpPr txBox="1"/>
          <p:nvPr/>
        </p:nvSpPr>
        <p:spPr>
          <a:xfrm flipH="1">
            <a:off x="8969819" y="4044217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472F630-E588-0C70-120B-B806BB822039}"/>
              </a:ext>
            </a:extLst>
          </p:cNvPr>
          <p:cNvSpPr txBox="1"/>
          <p:nvPr/>
        </p:nvSpPr>
        <p:spPr>
          <a:xfrm flipH="1">
            <a:off x="9081274" y="4497318"/>
            <a:ext cx="2378889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</a:t>
            </a: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104E28F2-E5DA-0FAB-DC69-1B8402CB89BC}"/>
              </a:ext>
            </a:extLst>
          </p:cNvPr>
          <p:cNvSpPr/>
          <p:nvPr/>
        </p:nvSpPr>
        <p:spPr>
          <a:xfrm flipH="1">
            <a:off x="3219771" y="4807100"/>
            <a:ext cx="142554" cy="142554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white"/>
              </a:solidFill>
              <a:latin typeface="OPPOSans R"/>
              <a:ea typeface="OPPOSans R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094F11D9-1AB0-0D9C-5ED7-5DDE2FDFF13F}"/>
              </a:ext>
            </a:extLst>
          </p:cNvPr>
          <p:cNvSpPr txBox="1"/>
          <p:nvPr/>
        </p:nvSpPr>
        <p:spPr>
          <a:xfrm flipH="1">
            <a:off x="986852" y="4105834"/>
            <a:ext cx="2147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78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OPPOSans H"/>
                <a:ea typeface="OPPOSans H"/>
              </a:defRPr>
            </a:lvl1pPr>
          </a:lstStyle>
          <a:p>
            <a:r>
              <a:rPr lang="zh-CN" altLang="en-US" sz="2400">
                <a:solidFill>
                  <a:schemeClr val="bg1"/>
                </a:solidFill>
              </a:rPr>
              <a:t>关键词标题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CDDC8FF-17AD-F0D0-514E-0F64B5AC309E}"/>
              </a:ext>
            </a:extLst>
          </p:cNvPr>
          <p:cNvSpPr txBox="1"/>
          <p:nvPr/>
        </p:nvSpPr>
        <p:spPr>
          <a:xfrm flipH="1">
            <a:off x="695325" y="4566270"/>
            <a:ext cx="2332511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4820BF95-9FCF-36E6-EBBF-DD3C454D2EA2}"/>
              </a:ext>
            </a:extLst>
          </p:cNvPr>
          <p:cNvSpPr txBox="1"/>
          <p:nvPr/>
        </p:nvSpPr>
        <p:spPr>
          <a:xfrm>
            <a:off x="594951" y="366997"/>
            <a:ext cx="39360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在此处输入节标题</a:t>
            </a:r>
          </a:p>
        </p:txBody>
      </p:sp>
    </p:spTree>
    <p:extLst>
      <p:ext uri="{BB962C8B-B14F-4D97-AF65-F5344CB8AC3E}">
        <p14:creationId xmlns:p14="http://schemas.microsoft.com/office/powerpoint/2010/main" val="313424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4CECDF51-30BB-82DB-F723-401159319973}"/>
              </a:ext>
            </a:extLst>
          </p:cNvPr>
          <p:cNvSpPr/>
          <p:nvPr/>
        </p:nvSpPr>
        <p:spPr>
          <a:xfrm>
            <a:off x="695325" y="2348283"/>
            <a:ext cx="10823443" cy="3871533"/>
          </a:xfrm>
          <a:prstGeom prst="round2SameRect">
            <a:avLst>
              <a:gd name="adj1" fmla="val 6695"/>
              <a:gd name="adj2" fmla="val 0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6424" t="-59475" r="-6220" b="-17665"/>
            </a:stretch>
          </a:blipFill>
          <a:ln>
            <a:noFill/>
          </a:ln>
          <a:effectLst>
            <a:glow>
              <a:srgbClr val="000000"/>
            </a:glow>
            <a:outerShdw blurRad="152400" dist="88900" dir="5400000" rotWithShape="0">
              <a:srgbClr val="00000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7200">
              <a:gradFill>
                <a:gsLst>
                  <a:gs pos="30000">
                    <a:srgbClr val="EFD77C"/>
                  </a:gs>
                  <a:gs pos="100000">
                    <a:srgbClr val="FABE16"/>
                  </a:gs>
                </a:gsLst>
                <a:lin ang="5400000" scaled="1"/>
              </a:gradFill>
              <a:latin typeface="Dela Gothic One" panose="00000500000000000000" pitchFamily="2" charset="-128"/>
              <a:ea typeface="Dela Gothic One" panose="00000500000000000000" pitchFamily="2" charset="-128"/>
              <a:cs typeface="Vrinda" panose="020B0502040204020203" pitchFamily="34" charset="0"/>
            </a:endParaRPr>
          </a:p>
        </p:txBody>
      </p:sp>
      <p:graphicFrame>
        <p:nvGraphicFramePr>
          <p:cNvPr id="11" name="表格 2">
            <a:extLst>
              <a:ext uri="{FF2B5EF4-FFF2-40B4-BE49-F238E27FC236}">
                <a16:creationId xmlns:a16="http://schemas.microsoft.com/office/drawing/2014/main" id="{1C25F0DA-077D-628D-5AC9-096EEBDC6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43895"/>
              </p:ext>
            </p:extLst>
          </p:nvPr>
        </p:nvGraphicFramePr>
        <p:xfrm>
          <a:off x="673229" y="2091255"/>
          <a:ext cx="10823446" cy="4122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1475">
                  <a:extLst>
                    <a:ext uri="{9D8B030D-6E8A-4147-A177-3AD203B41FA5}">
                      <a16:colId xmlns:a16="http://schemas.microsoft.com/office/drawing/2014/main" val="724418267"/>
                    </a:ext>
                  </a:extLst>
                </a:gridCol>
                <a:gridCol w="1795946">
                  <a:extLst>
                    <a:ext uri="{9D8B030D-6E8A-4147-A177-3AD203B41FA5}">
                      <a16:colId xmlns:a16="http://schemas.microsoft.com/office/drawing/2014/main" val="1386779474"/>
                    </a:ext>
                  </a:extLst>
                </a:gridCol>
                <a:gridCol w="1724301">
                  <a:extLst>
                    <a:ext uri="{9D8B030D-6E8A-4147-A177-3AD203B41FA5}">
                      <a16:colId xmlns:a16="http://schemas.microsoft.com/office/drawing/2014/main" val="2620767"/>
                    </a:ext>
                  </a:extLst>
                </a:gridCol>
                <a:gridCol w="1803908">
                  <a:extLst>
                    <a:ext uri="{9D8B030D-6E8A-4147-A177-3AD203B41FA5}">
                      <a16:colId xmlns:a16="http://schemas.microsoft.com/office/drawing/2014/main" val="287673057"/>
                    </a:ext>
                  </a:extLst>
                </a:gridCol>
                <a:gridCol w="1803908">
                  <a:extLst>
                    <a:ext uri="{9D8B030D-6E8A-4147-A177-3AD203B41FA5}">
                      <a16:colId xmlns:a16="http://schemas.microsoft.com/office/drawing/2014/main" val="476274066"/>
                    </a:ext>
                  </a:extLst>
                </a:gridCol>
                <a:gridCol w="1803908">
                  <a:extLst>
                    <a:ext uri="{9D8B030D-6E8A-4147-A177-3AD203B41FA5}">
                      <a16:colId xmlns:a16="http://schemas.microsoft.com/office/drawing/2014/main" val="3520442336"/>
                    </a:ext>
                  </a:extLst>
                </a:gridCol>
              </a:tblGrid>
              <a:tr h="652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                       年度</a:t>
                      </a:r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指标名称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9505348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23000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38500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46000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594586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37500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43000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58000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2250072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3400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3200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163155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1400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2900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227176"/>
                  </a:ext>
                </a:extLst>
              </a:tr>
              <a:tr h="521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471975"/>
                  </a:ext>
                </a:extLst>
              </a:tr>
              <a:tr h="601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922567"/>
                  </a:ext>
                </a:extLst>
              </a:tr>
            </a:tbl>
          </a:graphicData>
        </a:graphic>
      </p:graphicFrame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0832552-512E-1293-13BD-5C48F1FC9F95}"/>
              </a:ext>
            </a:extLst>
          </p:cNvPr>
          <p:cNvCxnSpPr>
            <a:cxnSpLocks/>
          </p:cNvCxnSpPr>
          <p:nvPr/>
        </p:nvCxnSpPr>
        <p:spPr>
          <a:xfrm>
            <a:off x="882335" y="2528462"/>
            <a:ext cx="1511502" cy="358815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A3A3C97-0DBF-8816-75A0-9E379BCAA376}"/>
              </a:ext>
            </a:extLst>
          </p:cNvPr>
          <p:cNvCxnSpPr>
            <a:cxnSpLocks/>
          </p:cNvCxnSpPr>
          <p:nvPr/>
        </p:nvCxnSpPr>
        <p:spPr>
          <a:xfrm>
            <a:off x="695325" y="3027700"/>
            <a:ext cx="10823443" cy="0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6532B431-BA49-16DD-6973-2ABA2DB6915B}"/>
              </a:ext>
            </a:extLst>
          </p:cNvPr>
          <p:cNvSpPr txBox="1"/>
          <p:nvPr/>
        </p:nvSpPr>
        <p:spPr>
          <a:xfrm flipH="1">
            <a:off x="592639" y="1277727"/>
            <a:ext cx="2328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/>
                <a:ea typeface="OPPOSans H"/>
              </a:rPr>
              <a:t>关键词标题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305776-C3EF-A93F-EE84-9876B8FA2B93}"/>
              </a:ext>
            </a:extLst>
          </p:cNvPr>
          <p:cNvSpPr txBox="1"/>
          <p:nvPr/>
        </p:nvSpPr>
        <p:spPr>
          <a:xfrm flipH="1">
            <a:off x="694674" y="1714411"/>
            <a:ext cx="10400046" cy="337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在这里输入你的正文阐述与关键词标题相关的具体内容，若字数太多酌情先删减文案，再缩小字号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F8424CF-C0DD-0606-6FB2-2E7EEBC8B7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4963" y="1642075"/>
            <a:ext cx="1557443" cy="1257111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E391460-3D09-074E-1571-2E5103C84CEA}"/>
              </a:ext>
            </a:extLst>
          </p:cNvPr>
          <p:cNvCxnSpPr>
            <a:cxnSpLocks/>
          </p:cNvCxnSpPr>
          <p:nvPr/>
        </p:nvCxnSpPr>
        <p:spPr>
          <a:xfrm>
            <a:off x="673229" y="6212410"/>
            <a:ext cx="10845539" cy="0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EF0CCA2B-5BA3-3E23-4645-62A3FC1F2E19}"/>
              </a:ext>
            </a:extLst>
          </p:cNvPr>
          <p:cNvSpPr txBox="1"/>
          <p:nvPr/>
        </p:nvSpPr>
        <p:spPr>
          <a:xfrm>
            <a:off x="594951" y="366997"/>
            <a:ext cx="38664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在此处输入节标题</a:t>
            </a:r>
          </a:p>
        </p:txBody>
      </p:sp>
    </p:spTree>
    <p:extLst>
      <p:ext uri="{BB962C8B-B14F-4D97-AF65-F5344CB8AC3E}">
        <p14:creationId xmlns:p14="http://schemas.microsoft.com/office/powerpoint/2010/main" val="350710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1199E031-5AE2-C69E-C9CF-6C59EA6EBBA4}"/>
              </a:ext>
            </a:extLst>
          </p:cNvPr>
          <p:cNvSpPr/>
          <p:nvPr/>
        </p:nvSpPr>
        <p:spPr>
          <a:xfrm>
            <a:off x="4351344" y="1986649"/>
            <a:ext cx="1799617" cy="1799617"/>
          </a:xfrm>
          <a:prstGeom prst="ellipse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243062" t="-109119" r="-334414" b="-171962"/>
            </a:stretch>
          </a:blipFill>
          <a:ln>
            <a:noFill/>
          </a:ln>
          <a:effectLst>
            <a:outerShdw blurRad="152400" dist="88900" dir="5400000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5EF2AFB-698D-0FE0-EC9C-D0F975045E09}"/>
              </a:ext>
            </a:extLst>
          </p:cNvPr>
          <p:cNvSpPr/>
          <p:nvPr/>
        </p:nvSpPr>
        <p:spPr>
          <a:xfrm>
            <a:off x="5995318" y="1986649"/>
            <a:ext cx="1799617" cy="1799617"/>
          </a:xfrm>
          <a:prstGeom prst="ellipse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334414" t="-109119" r="-243062" b="-171962"/>
            </a:stretch>
          </a:blipFill>
          <a:ln>
            <a:noFill/>
          </a:ln>
          <a:effectLst>
            <a:outerShdw blurRad="152400" dist="88900" dir="5400000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9E0D7C4-A953-6704-E5A7-1EFADADCF3B6}"/>
              </a:ext>
            </a:extLst>
          </p:cNvPr>
          <p:cNvSpPr/>
          <p:nvPr/>
        </p:nvSpPr>
        <p:spPr>
          <a:xfrm>
            <a:off x="4351344" y="3560132"/>
            <a:ext cx="1799617" cy="1799617"/>
          </a:xfrm>
          <a:prstGeom prst="ellipse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243062" t="-196553" r="-334414" b="-84528"/>
            </a:stretch>
          </a:blipFill>
          <a:ln>
            <a:noFill/>
          </a:ln>
          <a:effectLst>
            <a:outerShdw blurRad="152400" dist="88900" dir="5400000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3604891-EE3F-6692-F960-E370C9921871}"/>
              </a:ext>
            </a:extLst>
          </p:cNvPr>
          <p:cNvSpPr/>
          <p:nvPr/>
        </p:nvSpPr>
        <p:spPr>
          <a:xfrm>
            <a:off x="5995318" y="3560132"/>
            <a:ext cx="1799617" cy="1799617"/>
          </a:xfrm>
          <a:prstGeom prst="ellipse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rcRect/>
            <a:stretch>
              <a:fillRect l="-334414" t="-196553" r="-243062" b="-84528"/>
            </a:stretch>
          </a:blipFill>
          <a:ln>
            <a:noFill/>
          </a:ln>
          <a:effectLst>
            <a:outerShdw blurRad="152400" dist="88900" dir="5400000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E8D260-700C-9F27-053D-D556BE519D0B}"/>
              </a:ext>
            </a:extLst>
          </p:cNvPr>
          <p:cNvSpPr txBox="1"/>
          <p:nvPr/>
        </p:nvSpPr>
        <p:spPr>
          <a:xfrm>
            <a:off x="4907147" y="2251531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rPr>
              <a:t>S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83747E-1205-7AA9-4BD2-11048DEEF363}"/>
              </a:ext>
            </a:extLst>
          </p:cNvPr>
          <p:cNvSpPr txBox="1"/>
          <p:nvPr/>
        </p:nvSpPr>
        <p:spPr>
          <a:xfrm>
            <a:off x="6359050" y="2251531"/>
            <a:ext cx="10759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rPr>
              <a:t>W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C5DF0E-741C-3B52-73EC-F1F65700C8A8}"/>
              </a:ext>
            </a:extLst>
          </p:cNvPr>
          <p:cNvSpPr txBox="1"/>
          <p:nvPr/>
        </p:nvSpPr>
        <p:spPr>
          <a:xfrm>
            <a:off x="4810165" y="3913797"/>
            <a:ext cx="8819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rPr>
              <a:t>O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75CD1B-176C-4F76-B853-7B62E8297D52}"/>
              </a:ext>
            </a:extLst>
          </p:cNvPr>
          <p:cNvSpPr txBox="1"/>
          <p:nvPr/>
        </p:nvSpPr>
        <p:spPr>
          <a:xfrm>
            <a:off x="6549808" y="3913797"/>
            <a:ext cx="6944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rPr>
              <a:t>T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F71E377-7E63-C4FC-90CA-F75AF37B9F74}"/>
              </a:ext>
            </a:extLst>
          </p:cNvPr>
          <p:cNvSpPr txBox="1"/>
          <p:nvPr/>
        </p:nvSpPr>
        <p:spPr>
          <a:xfrm>
            <a:off x="1033492" y="1728311"/>
            <a:ext cx="752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优势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EAC232-FE19-A102-92C0-D5071AD76C4E}"/>
              </a:ext>
            </a:extLst>
          </p:cNvPr>
          <p:cNvSpPr txBox="1"/>
          <p:nvPr/>
        </p:nvSpPr>
        <p:spPr>
          <a:xfrm>
            <a:off x="1033492" y="2401625"/>
            <a:ext cx="308844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人文气息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浓厚，配套酒店优质，行程活动丰富，可选择的自由度高。深受消费者喜爱、认可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A5C3A39-7CA1-EF9D-F0A8-73BABD99D890}"/>
              </a:ext>
            </a:extLst>
          </p:cNvPr>
          <p:cNvSpPr txBox="1"/>
          <p:nvPr/>
        </p:nvSpPr>
        <p:spPr>
          <a:xfrm>
            <a:off x="1033492" y="4009446"/>
            <a:ext cx="752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机会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E4A282-2728-24EF-1E78-34F2E8728E4C}"/>
              </a:ext>
            </a:extLst>
          </p:cNvPr>
          <p:cNvSpPr txBox="1"/>
          <p:nvPr/>
        </p:nvSpPr>
        <p:spPr>
          <a:xfrm>
            <a:off x="1033492" y="4643156"/>
            <a:ext cx="3088441" cy="9644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随经济发展，人均消费能力提高，一部分消费者对低价游满意度不高，对精品游的认同度意识提高</a:t>
            </a:r>
            <a:endParaRPr lang="en-US" altLang="zh-CN" sz="16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711BDE2-A4E6-E826-4C8F-1AD9FB86B80E}"/>
              </a:ext>
            </a:extLst>
          </p:cNvPr>
          <p:cNvSpPr txBox="1"/>
          <p:nvPr/>
        </p:nvSpPr>
        <p:spPr>
          <a:xfrm>
            <a:off x="8150972" y="1728311"/>
            <a:ext cx="752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劣势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03999EE-AD33-1B69-DD10-EE97F9B68B31}"/>
              </a:ext>
            </a:extLst>
          </p:cNvPr>
          <p:cNvSpPr txBox="1"/>
          <p:nvPr/>
        </p:nvSpPr>
        <p:spPr>
          <a:xfrm>
            <a:off x="8150972" y="2401625"/>
            <a:ext cx="308844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产品由于底蕴浓厚，所含格调较高，受众面较小，价格上消费群众难以接受</a:t>
            </a:r>
            <a:endParaRPr lang="en-US" altLang="zh-CN" sz="16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122273E-AD44-0552-7ABE-D7C351B6829C}"/>
              </a:ext>
            </a:extLst>
          </p:cNvPr>
          <p:cNvSpPr txBox="1"/>
          <p:nvPr/>
        </p:nvSpPr>
        <p:spPr>
          <a:xfrm>
            <a:off x="8150972" y="4009446"/>
            <a:ext cx="752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威胁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4A13504-20AD-12A0-615B-1E89F470FA04}"/>
              </a:ext>
            </a:extLst>
          </p:cNvPr>
          <p:cNvSpPr txBox="1"/>
          <p:nvPr/>
        </p:nvSpPr>
        <p:spPr>
          <a:xfrm>
            <a:off x="8150972" y="4643156"/>
            <a:ext cx="308844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有相当一部分低价游依旧占据市场不小的份额，另外相似的产品也逐渐增多，同类同质化明显</a:t>
            </a:r>
            <a:endParaRPr lang="en-US" altLang="zh-CN" sz="16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6D4BD93-42C0-C1F7-1930-D8E5BDB40B7C}"/>
              </a:ext>
            </a:extLst>
          </p:cNvPr>
          <p:cNvCxnSpPr>
            <a:cxnSpLocks/>
          </p:cNvCxnSpPr>
          <p:nvPr/>
        </p:nvCxnSpPr>
        <p:spPr>
          <a:xfrm>
            <a:off x="1128742" y="2276287"/>
            <a:ext cx="258219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9750CCA-57D1-207D-5995-186B88A0E020}"/>
              </a:ext>
            </a:extLst>
          </p:cNvPr>
          <p:cNvCxnSpPr>
            <a:cxnSpLocks/>
          </p:cNvCxnSpPr>
          <p:nvPr/>
        </p:nvCxnSpPr>
        <p:spPr>
          <a:xfrm>
            <a:off x="8227172" y="2276287"/>
            <a:ext cx="258219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A4875EE-A2D3-9306-D521-3B24B0AED43D}"/>
              </a:ext>
            </a:extLst>
          </p:cNvPr>
          <p:cNvCxnSpPr>
            <a:cxnSpLocks/>
          </p:cNvCxnSpPr>
          <p:nvPr/>
        </p:nvCxnSpPr>
        <p:spPr>
          <a:xfrm>
            <a:off x="8227172" y="4528261"/>
            <a:ext cx="258219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177458E-749B-DC62-0130-C1CB811301A0}"/>
              </a:ext>
            </a:extLst>
          </p:cNvPr>
          <p:cNvCxnSpPr>
            <a:cxnSpLocks/>
          </p:cNvCxnSpPr>
          <p:nvPr/>
        </p:nvCxnSpPr>
        <p:spPr>
          <a:xfrm>
            <a:off x="1128742" y="4528261"/>
            <a:ext cx="258219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0539CC2D-6524-2195-76B2-EFACFCBC2A57}"/>
              </a:ext>
            </a:extLst>
          </p:cNvPr>
          <p:cNvSpPr txBox="1"/>
          <p:nvPr/>
        </p:nvSpPr>
        <p:spPr>
          <a:xfrm>
            <a:off x="594952" y="366997"/>
            <a:ext cx="3910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在此处输入节标题</a:t>
            </a:r>
          </a:p>
        </p:txBody>
      </p:sp>
    </p:spTree>
    <p:extLst>
      <p:ext uri="{BB962C8B-B14F-4D97-AF65-F5344CB8AC3E}">
        <p14:creationId xmlns:p14="http://schemas.microsoft.com/office/powerpoint/2010/main" val="1016164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70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21D4FD"/>
      </a:accent1>
      <a:accent2>
        <a:srgbClr val="B721FF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7">
      <a:majorFont>
        <a:latin typeface="OPPOSans B"/>
        <a:ea typeface="庞门正道标题体3.0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760</TotalTime>
  <Words>786</Words>
  <Application>Microsoft Office PowerPoint</Application>
  <PresentationFormat>宽屏</PresentationFormat>
  <Paragraphs>146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Dela Gothic One</vt:lpstr>
      <vt:lpstr>OPPOSans B</vt:lpstr>
      <vt:lpstr>OPPOSans H</vt:lpstr>
      <vt:lpstr>OPPOSans R</vt:lpstr>
      <vt:lpstr>Roboto Bold</vt:lpstr>
      <vt:lpstr>阿里巴巴普惠体 B</vt:lpstr>
      <vt:lpstr>等线</vt:lpstr>
      <vt:lpstr>汉仪雅酷黑 45W</vt:lpstr>
      <vt:lpstr>庞门正道标题体</vt:lpstr>
      <vt:lpstr>庞门正道标题体3.0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3D卡通风新媒体运营简介ppt模板</dc:title>
  <dc:creator>小徐同学</dc:creator>
  <cp:keywords>P界达人</cp:keywords>
  <dc:description>www.51pptmoban.com</dc:description>
  <cp:lastModifiedBy>Power user</cp:lastModifiedBy>
  <cp:revision>154</cp:revision>
  <dcterms:created xsi:type="dcterms:W3CDTF">2022-11-27T13:17:26Z</dcterms:created>
  <dcterms:modified xsi:type="dcterms:W3CDTF">2023-02-23T08:51:09Z</dcterms:modified>
</cp:coreProperties>
</file>