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390" r:id="rId2"/>
    <p:sldId id="392" r:id="rId3"/>
    <p:sldId id="391" r:id="rId4"/>
    <p:sldId id="393" r:id="rId5"/>
    <p:sldId id="1130" r:id="rId6"/>
    <p:sldId id="398" r:id="rId7"/>
    <p:sldId id="401" r:id="rId8"/>
    <p:sldId id="397" r:id="rId9"/>
    <p:sldId id="400" r:id="rId10"/>
    <p:sldId id="1127" r:id="rId11"/>
    <p:sldId id="1129" r:id="rId12"/>
    <p:sldId id="399" r:id="rId13"/>
    <p:sldId id="396" r:id="rId14"/>
    <p:sldId id="1126" r:id="rId15"/>
    <p:sldId id="1131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0" autoAdjust="0"/>
    <p:restoredTop sz="95565" autoAdjust="0"/>
  </p:normalViewPr>
  <p:slideViewPr>
    <p:cSldViewPr snapToGrid="0">
      <p:cViewPr>
        <p:scale>
          <a:sx n="50" d="100"/>
          <a:sy n="50" d="100"/>
        </p:scale>
        <p:origin x="1602" y="1020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销售额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>
                    <a:lumMod val="40000"/>
                    <a:lumOff val="60000"/>
                    <a:alpha val="60000"/>
                  </a:schemeClr>
                </a:gs>
              </a:gsLst>
              <a:lin ang="5400000" scaled="0"/>
            </a:gradFill>
          </c:spPr>
          <c:dPt>
            <c:idx val="0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2">
                      <a:lumMod val="40000"/>
                      <a:lumOff val="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ADD-4139-A6BC-80982471863D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2">
                      <a:lumMod val="40000"/>
                      <a:lumOff val="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ADD-4139-A6BC-80982471863D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2">
                      <a:lumMod val="40000"/>
                      <a:lumOff val="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ADD-4139-A6BC-80982471863D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60000">
                    <a:schemeClr val="accent2">
                      <a:lumMod val="40000"/>
                      <a:lumOff val="60000"/>
                      <a:alpha val="6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EADD-4139-A6BC-80982471863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C1-4E5C-A4C2-C22CB774C98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产品B</c:v>
                </c:pt>
              </c:strCache>
            </c:strRef>
          </c:tx>
          <c:spPr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>
                    <a:lumMod val="40000"/>
                    <a:lumOff val="60000"/>
                  </a:schemeClr>
                </a:gs>
              </a:gsLst>
              <a:lin ang="5400000" scaled="0"/>
            </a:gradFill>
            <a:ln>
              <a:noFill/>
            </a:ln>
          </c:spPr>
          <c:dPt>
            <c:idx val="0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ADD-4139-A6BC-80982471863D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EADD-4139-A6BC-80982471863D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EADD-4139-A6BC-80982471863D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>
                      <a:lumMod val="40000"/>
                      <a:lumOff val="60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EADD-4139-A6BC-80982471863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C1-4E5C-A4C2-C22CB774C98D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E6A9E6-0253-4953-918A-38C2ABFA16FD}" type="datetimeFigureOut">
              <a:rPr lang="zh-CN" altLang="en-US" smtClean="0"/>
              <a:t>2023/2/23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09AEBD-B8DF-48D8-9495-EA12E2A6E5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230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/1PP T</a:t>
            </a:r>
            <a:r>
              <a:rPr lang="zh-CN" altLang="en-US" dirty="0"/>
              <a:t>模板网   </a:t>
            </a:r>
            <a:r>
              <a:rPr lang="en-US" altLang="zh-CN" dirty="0"/>
              <a:t>ww w.5-1pptmoban.c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9AEBD-B8DF-48D8-9495-EA12E2A6E5F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775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09AEBD-B8DF-48D8-9495-EA12E2A6E5F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567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流程图: 终止 50">
            <a:extLst>
              <a:ext uri="{FF2B5EF4-FFF2-40B4-BE49-F238E27FC236}">
                <a16:creationId xmlns:a16="http://schemas.microsoft.com/office/drawing/2014/main" id="{3BBEC6C7-9A75-04CD-A486-81947CAA5A63}"/>
              </a:ext>
            </a:extLst>
          </p:cNvPr>
          <p:cNvSpPr/>
          <p:nvPr userDrawn="1"/>
        </p:nvSpPr>
        <p:spPr>
          <a:xfrm>
            <a:off x="3298067" y="4057034"/>
            <a:ext cx="1872548" cy="563528"/>
          </a:xfrm>
          <a:prstGeom prst="flowChartTerminator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FA1FEF9-49EA-DF46-6728-545EFF1ACF7E}"/>
              </a:ext>
            </a:extLst>
          </p:cNvPr>
          <p:cNvSpPr/>
          <p:nvPr userDrawn="1"/>
        </p:nvSpPr>
        <p:spPr>
          <a:xfrm rot="2700000">
            <a:off x="3851923" y="6194114"/>
            <a:ext cx="1327773" cy="1327772"/>
          </a:xfrm>
          <a:custGeom>
            <a:avLst/>
            <a:gdLst>
              <a:gd name="connsiteX0" fmla="*/ 88930 w 1327773"/>
              <a:gd name="connsiteY0" fmla="*/ 88930 h 1327772"/>
              <a:gd name="connsiteX1" fmla="*/ 303627 w 1327773"/>
              <a:gd name="connsiteY1" fmla="*/ 0 h 1327772"/>
              <a:gd name="connsiteX2" fmla="*/ 1327773 w 1327773"/>
              <a:gd name="connsiteY2" fmla="*/ 0 h 1327772"/>
              <a:gd name="connsiteX3" fmla="*/ 0 w 1327773"/>
              <a:gd name="connsiteY3" fmla="*/ 1327772 h 1327772"/>
              <a:gd name="connsiteX4" fmla="*/ 0 w 1327773"/>
              <a:gd name="connsiteY4" fmla="*/ 303627 h 1327772"/>
              <a:gd name="connsiteX5" fmla="*/ 88930 w 1327773"/>
              <a:gd name="connsiteY5" fmla="*/ 88930 h 132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7773" h="1327772">
                <a:moveTo>
                  <a:pt x="88930" y="88930"/>
                </a:moveTo>
                <a:cubicBezTo>
                  <a:pt x="143876" y="33984"/>
                  <a:pt x="219782" y="0"/>
                  <a:pt x="303627" y="0"/>
                </a:cubicBezTo>
                <a:lnTo>
                  <a:pt x="1327773" y="0"/>
                </a:lnTo>
                <a:lnTo>
                  <a:pt x="0" y="1327772"/>
                </a:lnTo>
                <a:lnTo>
                  <a:pt x="0" y="303627"/>
                </a:lnTo>
                <a:cubicBezTo>
                  <a:pt x="0" y="219782"/>
                  <a:pt x="33985" y="143875"/>
                  <a:pt x="88930" y="8893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52E0806-10AE-CAE6-CD96-536EF7B6A359}"/>
              </a:ext>
            </a:extLst>
          </p:cNvPr>
          <p:cNvSpPr/>
          <p:nvPr userDrawn="1"/>
        </p:nvSpPr>
        <p:spPr>
          <a:xfrm rot="18900000" flipV="1">
            <a:off x="7391733" y="-1116409"/>
            <a:ext cx="2232818" cy="2232818"/>
          </a:xfrm>
          <a:custGeom>
            <a:avLst/>
            <a:gdLst>
              <a:gd name="connsiteX0" fmla="*/ 0 w 2232818"/>
              <a:gd name="connsiteY0" fmla="*/ 2232818 h 2232818"/>
              <a:gd name="connsiteX1" fmla="*/ 2232818 w 2232818"/>
              <a:gd name="connsiteY1" fmla="*/ 0 h 2232818"/>
              <a:gd name="connsiteX2" fmla="*/ 493380 w 2232818"/>
              <a:gd name="connsiteY2" fmla="*/ 0 h 2232818"/>
              <a:gd name="connsiteX3" fmla="*/ 0 w 2232818"/>
              <a:gd name="connsiteY3" fmla="*/ 493380 h 223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2818" h="2232818">
                <a:moveTo>
                  <a:pt x="0" y="2232818"/>
                </a:moveTo>
                <a:lnTo>
                  <a:pt x="2232818" y="0"/>
                </a:lnTo>
                <a:lnTo>
                  <a:pt x="493380" y="0"/>
                </a:lnTo>
                <a:cubicBezTo>
                  <a:pt x="220894" y="0"/>
                  <a:pt x="0" y="220894"/>
                  <a:pt x="0" y="49338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93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B4EE2E9-13D2-06D4-B0D4-3C6A8ED8ECA7}"/>
              </a:ext>
            </a:extLst>
          </p:cNvPr>
          <p:cNvSpPr/>
          <p:nvPr userDrawn="1"/>
        </p:nvSpPr>
        <p:spPr>
          <a:xfrm rot="16200000">
            <a:off x="11112747" y="5802488"/>
            <a:ext cx="326850" cy="326850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893A0BB-9A55-BD08-0A8D-45D4BED49E78}"/>
              </a:ext>
            </a:extLst>
          </p:cNvPr>
          <p:cNvSpPr/>
          <p:nvPr userDrawn="1"/>
        </p:nvSpPr>
        <p:spPr>
          <a:xfrm rot="13500000" flipV="1">
            <a:off x="1052780" y="5568434"/>
            <a:ext cx="2579130" cy="2579130"/>
          </a:xfrm>
          <a:custGeom>
            <a:avLst/>
            <a:gdLst>
              <a:gd name="connsiteX0" fmla="*/ 2417421 w 2579130"/>
              <a:gd name="connsiteY0" fmla="*/ 161709 h 2579130"/>
              <a:gd name="connsiteX1" fmla="*/ 2027023 w 2579130"/>
              <a:gd name="connsiteY1" fmla="*/ 0 h 2579130"/>
              <a:gd name="connsiteX2" fmla="*/ 0 w 2579130"/>
              <a:gd name="connsiteY2" fmla="*/ 0 h 2579130"/>
              <a:gd name="connsiteX3" fmla="*/ 2579130 w 2579130"/>
              <a:gd name="connsiteY3" fmla="*/ 2579130 h 2579130"/>
              <a:gd name="connsiteX4" fmla="*/ 2579130 w 2579130"/>
              <a:gd name="connsiteY4" fmla="*/ 552107 h 2579130"/>
              <a:gd name="connsiteX5" fmla="*/ 2417421 w 2579130"/>
              <a:gd name="connsiteY5" fmla="*/ 161709 h 257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79130" h="2579130">
                <a:moveTo>
                  <a:pt x="2417421" y="161709"/>
                </a:moveTo>
                <a:cubicBezTo>
                  <a:pt x="2317509" y="61797"/>
                  <a:pt x="2179483" y="0"/>
                  <a:pt x="2027023" y="0"/>
                </a:cubicBezTo>
                <a:lnTo>
                  <a:pt x="0" y="0"/>
                </a:lnTo>
                <a:lnTo>
                  <a:pt x="2579130" y="2579130"/>
                </a:lnTo>
                <a:lnTo>
                  <a:pt x="2579130" y="552107"/>
                </a:lnTo>
                <a:cubicBezTo>
                  <a:pt x="2579130" y="399647"/>
                  <a:pt x="2517333" y="261620"/>
                  <a:pt x="2417421" y="16170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2DE15B0-FD0F-A945-4A95-15AA5A503919}"/>
              </a:ext>
            </a:extLst>
          </p:cNvPr>
          <p:cNvSpPr/>
          <p:nvPr userDrawn="1"/>
        </p:nvSpPr>
        <p:spPr>
          <a:xfrm rot="18900000" flipV="1">
            <a:off x="9027715" y="-930436"/>
            <a:ext cx="1899955" cy="1899955"/>
          </a:xfrm>
          <a:custGeom>
            <a:avLst/>
            <a:gdLst>
              <a:gd name="connsiteX0" fmla="*/ 27635 w 1899955"/>
              <a:gd name="connsiteY0" fmla="*/ 1899955 h 1899955"/>
              <a:gd name="connsiteX1" fmla="*/ 1899955 w 1899955"/>
              <a:gd name="connsiteY1" fmla="*/ 27635 h 1899955"/>
              <a:gd name="connsiteX2" fmla="*/ 1834006 w 1899955"/>
              <a:gd name="connsiteY2" fmla="*/ 7164 h 1899955"/>
              <a:gd name="connsiteX3" fmla="*/ 1762946 w 1899955"/>
              <a:gd name="connsiteY3" fmla="*/ 0 h 1899955"/>
              <a:gd name="connsiteX4" fmla="*/ 352598 w 1899955"/>
              <a:gd name="connsiteY4" fmla="*/ 0 h 1899955"/>
              <a:gd name="connsiteX5" fmla="*/ 0 w 1899955"/>
              <a:gd name="connsiteY5" fmla="*/ 352598 h 1899955"/>
              <a:gd name="connsiteX6" fmla="*/ 0 w 1899955"/>
              <a:gd name="connsiteY6" fmla="*/ 1762946 h 1899955"/>
              <a:gd name="connsiteX7" fmla="*/ 7164 w 1899955"/>
              <a:gd name="connsiteY7" fmla="*/ 1834006 h 1899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9955" h="1899955">
                <a:moveTo>
                  <a:pt x="27635" y="1899955"/>
                </a:moveTo>
                <a:lnTo>
                  <a:pt x="1899955" y="27635"/>
                </a:lnTo>
                <a:lnTo>
                  <a:pt x="1834006" y="7164"/>
                </a:lnTo>
                <a:cubicBezTo>
                  <a:pt x="1811053" y="2467"/>
                  <a:pt x="1787287" y="0"/>
                  <a:pt x="1762946" y="0"/>
                </a:cubicBezTo>
                <a:lnTo>
                  <a:pt x="352598" y="0"/>
                </a:lnTo>
                <a:cubicBezTo>
                  <a:pt x="157864" y="0"/>
                  <a:pt x="0" y="157864"/>
                  <a:pt x="0" y="352598"/>
                </a:cubicBezTo>
                <a:lnTo>
                  <a:pt x="0" y="1762946"/>
                </a:lnTo>
                <a:cubicBezTo>
                  <a:pt x="0" y="1787287"/>
                  <a:pt x="2467" y="1811053"/>
                  <a:pt x="7164" y="183400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176BA9B-36D2-26F3-958F-AA5B341F0827}"/>
              </a:ext>
            </a:extLst>
          </p:cNvPr>
          <p:cNvSpPr/>
          <p:nvPr userDrawn="1"/>
        </p:nvSpPr>
        <p:spPr>
          <a:xfrm rot="16200000">
            <a:off x="11372850" y="5464175"/>
            <a:ext cx="160338" cy="160338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1ECBD0D-4125-1F8D-236B-947EB2806955}"/>
              </a:ext>
            </a:extLst>
          </p:cNvPr>
          <p:cNvSpPr/>
          <p:nvPr userDrawn="1"/>
        </p:nvSpPr>
        <p:spPr>
          <a:xfrm rot="16200000">
            <a:off x="658813" y="679625"/>
            <a:ext cx="326850" cy="326850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F2F890B-3004-CAB5-E9B3-CC20218330FF}"/>
              </a:ext>
            </a:extLst>
          </p:cNvPr>
          <p:cNvSpPr/>
          <p:nvPr userDrawn="1"/>
        </p:nvSpPr>
        <p:spPr>
          <a:xfrm>
            <a:off x="2580522" y="2508819"/>
            <a:ext cx="8402803" cy="1172279"/>
          </a:xfrm>
          <a:custGeom>
            <a:avLst/>
            <a:gdLst>
              <a:gd name="connsiteX0" fmla="*/ 8164626 w 8402803"/>
              <a:gd name="connsiteY0" fmla="*/ 0 h 1172279"/>
              <a:gd name="connsiteX1" fmla="*/ 8207419 w 8402803"/>
              <a:gd name="connsiteY1" fmla="*/ 0 h 1172279"/>
              <a:gd name="connsiteX2" fmla="*/ 8402803 w 8402803"/>
              <a:gd name="connsiteY2" fmla="*/ 195384 h 1172279"/>
              <a:gd name="connsiteX3" fmla="*/ 8402803 w 8402803"/>
              <a:gd name="connsiteY3" fmla="*/ 976895 h 1172279"/>
              <a:gd name="connsiteX4" fmla="*/ 8207419 w 8402803"/>
              <a:gd name="connsiteY4" fmla="*/ 1172279 h 1172279"/>
              <a:gd name="connsiteX5" fmla="*/ 195384 w 8402803"/>
              <a:gd name="connsiteY5" fmla="*/ 1172279 h 1172279"/>
              <a:gd name="connsiteX6" fmla="*/ 0 w 8402803"/>
              <a:gd name="connsiteY6" fmla="*/ 976895 h 1172279"/>
              <a:gd name="connsiteX7" fmla="*/ 0 w 8402803"/>
              <a:gd name="connsiteY7" fmla="*/ 945452 h 1172279"/>
              <a:gd name="connsiteX8" fmla="*/ 7969242 w 8402803"/>
              <a:gd name="connsiteY8" fmla="*/ 945452 h 1172279"/>
              <a:gd name="connsiteX9" fmla="*/ 8164626 w 8402803"/>
              <a:gd name="connsiteY9" fmla="*/ 750068 h 1172279"/>
              <a:gd name="connsiteX10" fmla="*/ 8164626 w 8402803"/>
              <a:gd name="connsiteY10" fmla="*/ 0 h 117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02803" h="1172279">
                <a:moveTo>
                  <a:pt x="8164626" y="0"/>
                </a:moveTo>
                <a:lnTo>
                  <a:pt x="8207419" y="0"/>
                </a:lnTo>
                <a:cubicBezTo>
                  <a:pt x="8315327" y="0"/>
                  <a:pt x="8402803" y="87476"/>
                  <a:pt x="8402803" y="195384"/>
                </a:cubicBezTo>
                <a:lnTo>
                  <a:pt x="8402803" y="976895"/>
                </a:lnTo>
                <a:cubicBezTo>
                  <a:pt x="8402803" y="1084803"/>
                  <a:pt x="8315327" y="1172279"/>
                  <a:pt x="8207419" y="1172279"/>
                </a:cubicBezTo>
                <a:lnTo>
                  <a:pt x="195384" y="1172279"/>
                </a:lnTo>
                <a:cubicBezTo>
                  <a:pt x="87476" y="1172279"/>
                  <a:pt x="0" y="1084803"/>
                  <a:pt x="0" y="976895"/>
                </a:cubicBezTo>
                <a:lnTo>
                  <a:pt x="0" y="945452"/>
                </a:lnTo>
                <a:lnTo>
                  <a:pt x="7969242" y="945452"/>
                </a:lnTo>
                <a:cubicBezTo>
                  <a:pt x="8077150" y="945452"/>
                  <a:pt x="8164626" y="857976"/>
                  <a:pt x="8164626" y="750068"/>
                </a:cubicBezTo>
                <a:lnTo>
                  <a:pt x="8164626" y="0"/>
                </a:ln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  <a:alpha val="9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5F6FE508-D918-0B5E-4E81-84FDA4F16324}"/>
              </a:ext>
            </a:extLst>
          </p:cNvPr>
          <p:cNvSpPr/>
          <p:nvPr userDrawn="1"/>
        </p:nvSpPr>
        <p:spPr>
          <a:xfrm>
            <a:off x="2342345" y="2292991"/>
            <a:ext cx="8402803" cy="1172279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6ED0B08B-E6ED-2A2F-26C0-93E72319E7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28924" y="2602131"/>
            <a:ext cx="5805297" cy="553998"/>
          </a:xfrm>
          <a:ln>
            <a:noFill/>
          </a:ln>
        </p:spPr>
        <p:txBody>
          <a:bodyPr lIns="0" tIns="0" rIns="0" bIns="0">
            <a:spAutoFit/>
          </a:bodyPr>
          <a:lstStyle>
            <a:lvl1pPr marL="0" indent="0">
              <a:buNone/>
              <a:defRPr sz="4000" b="1">
                <a:solidFill>
                  <a:srgbClr val="FFFFFF"/>
                </a:solidFill>
                <a:latin typeface="思源黑体 CN Heavy" panose="020B0A00000000000000" pitchFamily="34" charset="-122"/>
                <a:ea typeface="阿里巴巴普惠体 B" panose="00020600040101010101"/>
              </a:defRPr>
            </a:lvl1pPr>
          </a:lstStyle>
          <a:p>
            <a:pPr lvl="0"/>
            <a:r>
              <a:rPr lang="zh-CN" altLang="en-US" dirty="0"/>
              <a:t>点此输入标题内容</a:t>
            </a:r>
          </a:p>
        </p:txBody>
      </p:sp>
      <p:sp>
        <p:nvSpPr>
          <p:cNvPr id="46" name="文本占位符 44">
            <a:extLst>
              <a:ext uri="{FF2B5EF4-FFF2-40B4-BE49-F238E27FC236}">
                <a16:creationId xmlns:a16="http://schemas.microsoft.com/office/drawing/2014/main" id="{2F6A2B27-5B2A-5B05-F16D-FDE3626999C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49025" y="4235581"/>
            <a:ext cx="1627817" cy="249299"/>
          </a:xfr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zh-CN" altLang="en-US" sz="1800" b="0" kern="1200" dirty="0">
                <a:solidFill>
                  <a:srgbClr val="FFFFFF"/>
                </a:solidFill>
                <a:latin typeface="思源黑体 CN Heavy" panose="020B0A00000000000000" pitchFamily="34" charset="-122"/>
                <a:ea typeface="阿里巴巴普惠体 B" panose="00020600040101010101"/>
                <a:cs typeface="+mn-cs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52" name="流程图: 终止 51">
            <a:extLst>
              <a:ext uri="{FF2B5EF4-FFF2-40B4-BE49-F238E27FC236}">
                <a16:creationId xmlns:a16="http://schemas.microsoft.com/office/drawing/2014/main" id="{09E2E922-F6F0-2D8A-BB8F-A90B54BD757F}"/>
              </a:ext>
            </a:extLst>
          </p:cNvPr>
          <p:cNvSpPr/>
          <p:nvPr userDrawn="1"/>
        </p:nvSpPr>
        <p:spPr>
          <a:xfrm>
            <a:off x="8041517" y="4057034"/>
            <a:ext cx="1872548" cy="563528"/>
          </a:xfrm>
          <a:prstGeom prst="flowChartTerminator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文本占位符 44">
            <a:extLst>
              <a:ext uri="{FF2B5EF4-FFF2-40B4-BE49-F238E27FC236}">
                <a16:creationId xmlns:a16="http://schemas.microsoft.com/office/drawing/2014/main" id="{AD1188BF-1DD6-C6EB-59C2-8706AC7C387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92475" y="4235581"/>
            <a:ext cx="1627817" cy="249299"/>
          </a:xfr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zh-CN" altLang="en-US" sz="1800" b="0" kern="1200" dirty="0">
                <a:solidFill>
                  <a:srgbClr val="FFFFFF"/>
                </a:solidFill>
                <a:latin typeface="思源黑体 CN Heavy" panose="020B0A00000000000000" pitchFamily="34" charset="-122"/>
                <a:ea typeface="阿里巴巴普惠体 B" panose="00020600040101010101"/>
                <a:cs typeface="+mn-cs"/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XX-XX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7608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 userDrawn="1">
          <p15:clr>
            <a:srgbClr val="FBAE40"/>
          </p15:clr>
        </p15:guide>
        <p15:guide id="2" pos="415" userDrawn="1">
          <p15:clr>
            <a:srgbClr val="FBAE40"/>
          </p15:clr>
        </p15:guide>
        <p15:guide id="3" orient="horz" pos="686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  <p15:guide id="5" orient="horz" pos="3884" userDrawn="1">
          <p15:clr>
            <a:srgbClr val="FBAE40"/>
          </p15:clr>
        </p15:guide>
        <p15:guide id="6" pos="726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630803E5-D6F8-0C6E-686C-5BFC869CA079}"/>
              </a:ext>
            </a:extLst>
          </p:cNvPr>
          <p:cNvSpPr/>
          <p:nvPr userDrawn="1"/>
        </p:nvSpPr>
        <p:spPr>
          <a:xfrm rot="2700000">
            <a:off x="82796" y="297035"/>
            <a:ext cx="5046488" cy="5046489"/>
          </a:xfrm>
          <a:custGeom>
            <a:avLst/>
            <a:gdLst>
              <a:gd name="connsiteX0" fmla="*/ 0 w 5046488"/>
              <a:gd name="connsiteY0" fmla="*/ 1058011 h 5046489"/>
              <a:gd name="connsiteX1" fmla="*/ 1058010 w 5046488"/>
              <a:gd name="connsiteY1" fmla="*/ 0 h 5046489"/>
              <a:gd name="connsiteX2" fmla="*/ 4205390 w 5046488"/>
              <a:gd name="connsiteY2" fmla="*/ 1 h 5046489"/>
              <a:gd name="connsiteX3" fmla="*/ 5046488 w 5046488"/>
              <a:gd name="connsiteY3" fmla="*/ 841099 h 5046489"/>
              <a:gd name="connsiteX4" fmla="*/ 5046488 w 5046488"/>
              <a:gd name="connsiteY4" fmla="*/ 4205390 h 5046489"/>
              <a:gd name="connsiteX5" fmla="*/ 4205389 w 5046488"/>
              <a:gd name="connsiteY5" fmla="*/ 5046489 h 5046489"/>
              <a:gd name="connsiteX6" fmla="*/ 1360990 w 5046488"/>
              <a:gd name="connsiteY6" fmla="*/ 5046489 h 5046489"/>
              <a:gd name="connsiteX7" fmla="*/ 0 w 5046488"/>
              <a:gd name="connsiteY7" fmla="*/ 3685499 h 5046489"/>
              <a:gd name="connsiteX8" fmla="*/ 0 w 5046488"/>
              <a:gd name="connsiteY8" fmla="*/ 1058011 h 5046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46488" h="5046489">
                <a:moveTo>
                  <a:pt x="0" y="1058011"/>
                </a:moveTo>
                <a:lnTo>
                  <a:pt x="1058010" y="0"/>
                </a:lnTo>
                <a:lnTo>
                  <a:pt x="4205390" y="1"/>
                </a:lnTo>
                <a:cubicBezTo>
                  <a:pt x="4669915" y="1"/>
                  <a:pt x="5046487" y="376573"/>
                  <a:pt x="5046488" y="841099"/>
                </a:cubicBezTo>
                <a:lnTo>
                  <a:pt x="5046488" y="4205390"/>
                </a:lnTo>
                <a:cubicBezTo>
                  <a:pt x="5046487" y="4669916"/>
                  <a:pt x="4669915" y="5046488"/>
                  <a:pt x="4205389" y="5046489"/>
                </a:cubicBezTo>
                <a:lnTo>
                  <a:pt x="1360990" y="5046489"/>
                </a:lnTo>
                <a:lnTo>
                  <a:pt x="0" y="3685499"/>
                </a:lnTo>
                <a:lnTo>
                  <a:pt x="0" y="105801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" name="文本占位符 44">
            <a:extLst>
              <a:ext uri="{FF2B5EF4-FFF2-40B4-BE49-F238E27FC236}">
                <a16:creationId xmlns:a16="http://schemas.microsoft.com/office/drawing/2014/main" id="{5EA8AF94-7412-D57F-159F-8B060359962F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906733" y="1515918"/>
            <a:ext cx="1065067" cy="2122632"/>
          </a:xfr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7200" b="1">
                <a:solidFill>
                  <a:srgbClr val="FFFFFF"/>
                </a:solidFill>
                <a:latin typeface="思源黑体 CN Heavy" panose="020B0A00000000000000" pitchFamily="34" charset="-122"/>
                <a:ea typeface="阿里巴巴普惠体 B" panose="00020600040101010101"/>
              </a:defRPr>
            </a:lvl1pPr>
          </a:lstStyle>
          <a:p>
            <a:pPr lvl="0"/>
            <a:r>
              <a:rPr lang="zh-CN" altLang="en-US" dirty="0"/>
              <a:t>目</a:t>
            </a:r>
            <a:endParaRPr lang="en-US" altLang="zh-CN" dirty="0"/>
          </a:p>
          <a:p>
            <a:pPr lvl="0"/>
            <a:r>
              <a:rPr lang="zh-CN" altLang="en-US" dirty="0"/>
              <a:t>录</a:t>
            </a:r>
          </a:p>
        </p:txBody>
      </p:sp>
      <p:sp>
        <p:nvSpPr>
          <p:cNvPr id="36" name="竖排文字占位符 35">
            <a:extLst>
              <a:ext uri="{FF2B5EF4-FFF2-40B4-BE49-F238E27FC236}">
                <a16:creationId xmlns:a16="http://schemas.microsoft.com/office/drawing/2014/main" id="{93DC8EE5-1A60-15F8-BA9D-9A4B78060D9A}"/>
              </a:ext>
            </a:extLst>
          </p:cNvPr>
          <p:cNvSpPr>
            <a:spLocks noGrp="1"/>
          </p:cNvSpPr>
          <p:nvPr>
            <p:ph type="body" orient="vert" sz="quarter" idx="11" hasCustomPrompt="1"/>
          </p:nvPr>
        </p:nvSpPr>
        <p:spPr>
          <a:xfrm>
            <a:off x="3095625" y="1515918"/>
            <a:ext cx="635556" cy="2122632"/>
          </a:xfrm>
        </p:spPr>
        <p:txBody>
          <a:bodyPr vert="eaVert">
            <a:noAutofit/>
          </a:bodyPr>
          <a:lstStyle>
            <a:lvl1pPr marL="0" indent="0">
              <a:buNone/>
              <a:defRPr sz="3600">
                <a:solidFill>
                  <a:srgbClr val="FFFFFF"/>
                </a:solidFill>
                <a:latin typeface="思源黑体 CN Heavy" panose="020B0A00000000000000" pitchFamily="34" charset="-122"/>
                <a:ea typeface="阿里巴巴普惠体 B" panose="00020600040101010101"/>
              </a:defRPr>
            </a:lvl1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414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 userDrawn="1">
          <p15:clr>
            <a:srgbClr val="FBAE40"/>
          </p15:clr>
        </p15:guide>
        <p15:guide id="2" pos="7265" userDrawn="1">
          <p15:clr>
            <a:srgbClr val="FBAE40"/>
          </p15:clr>
        </p15:guide>
        <p15:guide id="3" pos="415" userDrawn="1">
          <p15:clr>
            <a:srgbClr val="FBAE40"/>
          </p15:clr>
        </p15:guide>
        <p15:guide id="4" orient="horz" pos="392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2D2468D-5403-B255-F3F5-77661EF5EE23}"/>
              </a:ext>
            </a:extLst>
          </p:cNvPr>
          <p:cNvSpPr/>
          <p:nvPr userDrawn="1"/>
        </p:nvSpPr>
        <p:spPr>
          <a:xfrm rot="2298015">
            <a:off x="5982011" y="1030645"/>
            <a:ext cx="6714667" cy="8044913"/>
          </a:xfrm>
          <a:custGeom>
            <a:avLst/>
            <a:gdLst>
              <a:gd name="connsiteX0" fmla="*/ 488635 w 6714667"/>
              <a:gd name="connsiteY0" fmla="*/ 306617 h 8044913"/>
              <a:gd name="connsiteX1" fmla="*/ 1342745 w 6714667"/>
              <a:gd name="connsiteY1" fmla="*/ 0 h 8044913"/>
              <a:gd name="connsiteX2" fmla="*/ 3815565 w 6714667"/>
              <a:gd name="connsiteY2" fmla="*/ 0 h 8044913"/>
              <a:gd name="connsiteX3" fmla="*/ 6714667 w 6714667"/>
              <a:gd name="connsiteY3" fmla="*/ 3670867 h 8044913"/>
              <a:gd name="connsiteX4" fmla="*/ 1176213 w 6714667"/>
              <a:gd name="connsiteY4" fmla="*/ 8044913 h 8044913"/>
              <a:gd name="connsiteX5" fmla="*/ 1072135 w 6714667"/>
              <a:gd name="connsiteY5" fmla="*/ 8029029 h 8044913"/>
              <a:gd name="connsiteX6" fmla="*/ 0 w 6714667"/>
              <a:gd name="connsiteY6" fmla="*/ 6713564 h 8044913"/>
              <a:gd name="connsiteX7" fmla="*/ 0 w 6714667"/>
              <a:gd name="connsiteY7" fmla="*/ 1342745 h 8044913"/>
              <a:gd name="connsiteX8" fmla="*/ 488635 w 6714667"/>
              <a:gd name="connsiteY8" fmla="*/ 306617 h 8044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14667" h="8044913">
                <a:moveTo>
                  <a:pt x="488635" y="306617"/>
                </a:moveTo>
                <a:cubicBezTo>
                  <a:pt x="720740" y="115067"/>
                  <a:pt x="1018305" y="0"/>
                  <a:pt x="1342745" y="0"/>
                </a:cubicBezTo>
                <a:lnTo>
                  <a:pt x="3815565" y="0"/>
                </a:lnTo>
                <a:lnTo>
                  <a:pt x="6714667" y="3670867"/>
                </a:lnTo>
                <a:lnTo>
                  <a:pt x="1176213" y="8044913"/>
                </a:lnTo>
                <a:lnTo>
                  <a:pt x="1072135" y="8029029"/>
                </a:lnTo>
                <a:cubicBezTo>
                  <a:pt x="460269" y="7903824"/>
                  <a:pt x="0" y="7362444"/>
                  <a:pt x="0" y="6713564"/>
                </a:cubicBezTo>
                <a:lnTo>
                  <a:pt x="0" y="1342745"/>
                </a:lnTo>
                <a:cubicBezTo>
                  <a:pt x="1" y="925607"/>
                  <a:pt x="190213" y="552897"/>
                  <a:pt x="488635" y="306617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E7AE282-EEFA-9BED-E467-1E82EE2ADE0D}"/>
              </a:ext>
            </a:extLst>
          </p:cNvPr>
          <p:cNvSpPr/>
          <p:nvPr userDrawn="1"/>
        </p:nvSpPr>
        <p:spPr>
          <a:xfrm rot="16200000">
            <a:off x="1198562" y="894382"/>
            <a:ext cx="276823" cy="276823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9703669E-DDED-2F4E-61B8-B3211C95A9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98561" y="1609725"/>
            <a:ext cx="3697287" cy="1911292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zh-CN" altLang="en-US" sz="13800" b="0" kern="1200" cap="none" spc="0" dirty="0">
                <a:ln w="0"/>
                <a:gradFill>
                  <a:gsLst>
                    <a:gs pos="21000">
                      <a:schemeClr val="accent1">
                        <a:lumMod val="60000"/>
                        <a:lumOff val="40000"/>
                      </a:schemeClr>
                    </a:gs>
                    <a:gs pos="88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+mn-lt"/>
                <a:ea typeface="阿里巴巴普惠体 B" panose="00020600040101010101"/>
                <a:cs typeface="+mn-cs"/>
              </a:defRPr>
            </a:lvl1pPr>
          </a:lstStyle>
          <a:p>
            <a:pPr lvl="0"/>
            <a:r>
              <a:rPr lang="zh-CN" altLang="en-US" dirty="0"/>
              <a:t>标题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2F7A3931-4CA4-F1C1-A2C8-338E7E47C0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98562" y="3400425"/>
            <a:ext cx="3697288" cy="443198"/>
          </a:xfrm>
        </p:spPr>
        <p:txBody>
          <a:bodyPr lIns="0" tIns="0" rIns="0" bIns="0">
            <a:spAutoFit/>
          </a:bodyPr>
          <a:lstStyle>
            <a:lvl1pPr marL="0" indent="0">
              <a:buNone/>
              <a:defRPr lang="zh-CN" altLang="en-US" sz="3200" b="1" kern="1200" dirty="0">
                <a:solidFill>
                  <a:schemeClr val="tx1"/>
                </a:solidFill>
                <a:latin typeface="思源黑体 CN Heavy" panose="020B0A00000000000000" pitchFamily="34" charset="-122"/>
                <a:ea typeface="阿里巴巴普惠体 B" panose="00020600040101010101"/>
                <a:cs typeface="+mn-cs"/>
              </a:defRPr>
            </a:lvl1pPr>
          </a:lstStyle>
          <a:p>
            <a:pPr lvl="0"/>
            <a:r>
              <a:rPr lang="zh-CN" altLang="en-US" dirty="0"/>
              <a:t>点此输入标题内容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6CB6A78A-70DA-BF31-9B25-D4A93A66FF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98562" y="3927279"/>
            <a:ext cx="3944937" cy="314325"/>
          </a:xfrm>
        </p:spPr>
        <p:txBody>
          <a:bodyPr lIns="0" tIns="0" rIns="0" bIns="0"/>
          <a:lstStyle>
            <a:lvl1pPr marL="0" indent="0">
              <a:buNone/>
              <a:defRPr sz="2000">
                <a:ea typeface="阿里巴巴普惠体 B" panose="00020600040101010101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here to enter the title content</a:t>
            </a:r>
            <a:endParaRPr lang="zh-CN" altLang="en-US" dirty="0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8B31AC6-C60C-B9F8-A77E-89FD4BD1D9DF}"/>
              </a:ext>
            </a:extLst>
          </p:cNvPr>
          <p:cNvSpPr/>
          <p:nvPr userDrawn="1"/>
        </p:nvSpPr>
        <p:spPr>
          <a:xfrm rot="16200000">
            <a:off x="169862" y="6095032"/>
            <a:ext cx="276823" cy="276823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ABE27826-E73A-C172-A4DB-86BE8EB54525}"/>
              </a:ext>
            </a:extLst>
          </p:cNvPr>
          <p:cNvSpPr/>
          <p:nvPr userDrawn="1"/>
        </p:nvSpPr>
        <p:spPr>
          <a:xfrm rot="16200000">
            <a:off x="308273" y="6233443"/>
            <a:ext cx="276823" cy="276823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2116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8FA2982C-6952-EEBE-C2A9-4071D037F8BF}"/>
              </a:ext>
            </a:extLst>
          </p:cNvPr>
          <p:cNvGrpSpPr/>
          <p:nvPr userDrawn="1"/>
        </p:nvGrpSpPr>
        <p:grpSpPr>
          <a:xfrm>
            <a:off x="669637" y="194292"/>
            <a:ext cx="349538" cy="825779"/>
            <a:chOff x="755362" y="375267"/>
            <a:chExt cx="240165" cy="567387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B47EE8A2-DB7A-9471-BBA7-DCBACBF66230}"/>
                </a:ext>
              </a:extLst>
            </p:cNvPr>
            <p:cNvSpPr/>
            <p:nvPr userDrawn="1"/>
          </p:nvSpPr>
          <p:spPr>
            <a:xfrm>
              <a:off x="755362" y="781742"/>
              <a:ext cx="160912" cy="160912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33C8787E-8837-F4A8-941B-7C1D5A829DBB}"/>
                </a:ext>
              </a:extLst>
            </p:cNvPr>
            <p:cNvSpPr/>
            <p:nvPr userDrawn="1"/>
          </p:nvSpPr>
          <p:spPr>
            <a:xfrm>
              <a:off x="920527" y="499972"/>
              <a:ext cx="75000" cy="75000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31999FAA-AC61-D6A7-9173-C0B2D5DB1F96}"/>
                </a:ext>
              </a:extLst>
            </p:cNvPr>
            <p:cNvSpPr/>
            <p:nvPr userDrawn="1"/>
          </p:nvSpPr>
          <p:spPr>
            <a:xfrm>
              <a:off x="761712" y="375267"/>
              <a:ext cx="128497" cy="128497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lumMod val="60000"/>
                  <a:lumOff val="4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B75E3BF9-6408-5521-F65D-9E03734FAC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00149" y="413282"/>
            <a:ext cx="2228851" cy="387798"/>
          </a:xfrm>
        </p:spPr>
        <p:txBody>
          <a:bodyPr wrap="square" lIns="0" tIns="0" rIns="0" bIns="0">
            <a:spAutoFit/>
          </a:bodyPr>
          <a:lstStyle>
            <a:lvl1pPr marL="0" indent="0">
              <a:buNone/>
              <a:defRPr b="1">
                <a:latin typeface="思源黑体 CN Heavy" panose="020B0A00000000000000" pitchFamily="34" charset="-122"/>
                <a:ea typeface="阿里巴巴普惠体 B" panose="00020600040101010101"/>
              </a:defRPr>
            </a:lvl1pPr>
          </a:lstStyle>
          <a:p>
            <a:pPr lvl="0"/>
            <a:r>
              <a:rPr lang="zh-CN" altLang="en-US" dirty="0"/>
              <a:t>输入标题内容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3074CD2E-4EDF-A25C-8AFB-B7D1A0520800}"/>
              </a:ext>
            </a:extLst>
          </p:cNvPr>
          <p:cNvSpPr/>
          <p:nvPr userDrawn="1"/>
        </p:nvSpPr>
        <p:spPr>
          <a:xfrm>
            <a:off x="11470999" y="6348437"/>
            <a:ext cx="266783" cy="266783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7BE519C9-C25B-BDAD-8D0C-8790AEEC96CD}"/>
              </a:ext>
            </a:extLst>
          </p:cNvPr>
          <p:cNvSpPr/>
          <p:nvPr userDrawn="1"/>
        </p:nvSpPr>
        <p:spPr>
          <a:xfrm>
            <a:off x="10890987" y="6096896"/>
            <a:ext cx="378102" cy="378102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6CF0B3AF-ED2A-263F-A7A6-D2AF32A9D772}"/>
              </a:ext>
            </a:extLst>
          </p:cNvPr>
          <p:cNvSpPr/>
          <p:nvPr userDrawn="1"/>
        </p:nvSpPr>
        <p:spPr>
          <a:xfrm>
            <a:off x="11371197" y="5830112"/>
            <a:ext cx="266783" cy="266783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01473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15" userDrawn="1">
          <p15:clr>
            <a:srgbClr val="FBAE40"/>
          </p15:clr>
        </p15:guide>
        <p15:guide id="2" pos="7265" userDrawn="1">
          <p15:clr>
            <a:srgbClr val="FBAE40"/>
          </p15:clr>
        </p15:guide>
        <p15:guide id="3" orient="horz" pos="640" userDrawn="1">
          <p15:clr>
            <a:srgbClr val="FBAE40"/>
          </p15:clr>
        </p15:guide>
        <p15:guide id="4" orient="horz" pos="686" userDrawn="1">
          <p15:clr>
            <a:srgbClr val="FBAE40"/>
          </p15:clr>
        </p15:guide>
        <p15:guide id="5" orient="horz" pos="3884" userDrawn="1">
          <p15:clr>
            <a:srgbClr val="FBAE40"/>
          </p15:clr>
        </p15:guide>
        <p15:guide id="6" orient="horz" pos="3929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终止 5">
            <a:extLst>
              <a:ext uri="{FF2B5EF4-FFF2-40B4-BE49-F238E27FC236}">
                <a16:creationId xmlns:a16="http://schemas.microsoft.com/office/drawing/2014/main" id="{069CB4CD-5378-0724-E384-CBD828CBB5DD}"/>
              </a:ext>
            </a:extLst>
          </p:cNvPr>
          <p:cNvSpPr/>
          <p:nvPr userDrawn="1"/>
        </p:nvSpPr>
        <p:spPr>
          <a:xfrm>
            <a:off x="3298067" y="4057034"/>
            <a:ext cx="1872548" cy="563528"/>
          </a:xfrm>
          <a:prstGeom prst="flowChartTerminator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D19786EC-D3DF-EC51-1926-901DF608345B}"/>
              </a:ext>
            </a:extLst>
          </p:cNvPr>
          <p:cNvSpPr/>
          <p:nvPr userDrawn="1"/>
        </p:nvSpPr>
        <p:spPr>
          <a:xfrm rot="16200000">
            <a:off x="11112747" y="5802488"/>
            <a:ext cx="326850" cy="326850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30C487B-3616-A9D2-B6E5-78F6E2B8C81E}"/>
              </a:ext>
            </a:extLst>
          </p:cNvPr>
          <p:cNvSpPr/>
          <p:nvPr userDrawn="1"/>
        </p:nvSpPr>
        <p:spPr>
          <a:xfrm rot="16200000">
            <a:off x="11372850" y="5464175"/>
            <a:ext cx="160338" cy="160338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897C2C1-D5F1-7630-0A72-BA4564C0EC84}"/>
              </a:ext>
            </a:extLst>
          </p:cNvPr>
          <p:cNvSpPr/>
          <p:nvPr userDrawn="1"/>
        </p:nvSpPr>
        <p:spPr>
          <a:xfrm rot="16200000">
            <a:off x="658813" y="679625"/>
            <a:ext cx="326850" cy="326850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27A0B43B-7FEE-F98E-4154-057B3EA8A0FF}"/>
              </a:ext>
            </a:extLst>
          </p:cNvPr>
          <p:cNvSpPr/>
          <p:nvPr userDrawn="1"/>
        </p:nvSpPr>
        <p:spPr>
          <a:xfrm>
            <a:off x="2580522" y="2508819"/>
            <a:ext cx="8402803" cy="1172279"/>
          </a:xfrm>
          <a:custGeom>
            <a:avLst/>
            <a:gdLst>
              <a:gd name="connsiteX0" fmla="*/ 8164626 w 8402803"/>
              <a:gd name="connsiteY0" fmla="*/ 0 h 1172279"/>
              <a:gd name="connsiteX1" fmla="*/ 8207419 w 8402803"/>
              <a:gd name="connsiteY1" fmla="*/ 0 h 1172279"/>
              <a:gd name="connsiteX2" fmla="*/ 8402803 w 8402803"/>
              <a:gd name="connsiteY2" fmla="*/ 195384 h 1172279"/>
              <a:gd name="connsiteX3" fmla="*/ 8402803 w 8402803"/>
              <a:gd name="connsiteY3" fmla="*/ 976895 h 1172279"/>
              <a:gd name="connsiteX4" fmla="*/ 8207419 w 8402803"/>
              <a:gd name="connsiteY4" fmla="*/ 1172279 h 1172279"/>
              <a:gd name="connsiteX5" fmla="*/ 195384 w 8402803"/>
              <a:gd name="connsiteY5" fmla="*/ 1172279 h 1172279"/>
              <a:gd name="connsiteX6" fmla="*/ 0 w 8402803"/>
              <a:gd name="connsiteY6" fmla="*/ 976895 h 1172279"/>
              <a:gd name="connsiteX7" fmla="*/ 0 w 8402803"/>
              <a:gd name="connsiteY7" fmla="*/ 945452 h 1172279"/>
              <a:gd name="connsiteX8" fmla="*/ 7969242 w 8402803"/>
              <a:gd name="connsiteY8" fmla="*/ 945452 h 1172279"/>
              <a:gd name="connsiteX9" fmla="*/ 8164626 w 8402803"/>
              <a:gd name="connsiteY9" fmla="*/ 750068 h 1172279"/>
              <a:gd name="connsiteX10" fmla="*/ 8164626 w 8402803"/>
              <a:gd name="connsiteY10" fmla="*/ 0 h 117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402803" h="1172279">
                <a:moveTo>
                  <a:pt x="8164626" y="0"/>
                </a:moveTo>
                <a:lnTo>
                  <a:pt x="8207419" y="0"/>
                </a:lnTo>
                <a:cubicBezTo>
                  <a:pt x="8315327" y="0"/>
                  <a:pt x="8402803" y="87476"/>
                  <a:pt x="8402803" y="195384"/>
                </a:cubicBezTo>
                <a:lnTo>
                  <a:pt x="8402803" y="976895"/>
                </a:lnTo>
                <a:cubicBezTo>
                  <a:pt x="8402803" y="1084803"/>
                  <a:pt x="8315327" y="1172279"/>
                  <a:pt x="8207419" y="1172279"/>
                </a:cubicBezTo>
                <a:lnTo>
                  <a:pt x="195384" y="1172279"/>
                </a:lnTo>
                <a:cubicBezTo>
                  <a:pt x="87476" y="1172279"/>
                  <a:pt x="0" y="1084803"/>
                  <a:pt x="0" y="976895"/>
                </a:cubicBezTo>
                <a:lnTo>
                  <a:pt x="0" y="945452"/>
                </a:lnTo>
                <a:lnTo>
                  <a:pt x="7969242" y="945452"/>
                </a:lnTo>
                <a:cubicBezTo>
                  <a:pt x="8077150" y="945452"/>
                  <a:pt x="8164626" y="857976"/>
                  <a:pt x="8164626" y="750068"/>
                </a:cubicBezTo>
                <a:lnTo>
                  <a:pt x="8164626" y="0"/>
                </a:lnTo>
                <a:close/>
              </a:path>
            </a:pathLst>
          </a:custGeom>
          <a:noFill/>
          <a:ln>
            <a:solidFill>
              <a:schemeClr val="accent1">
                <a:lumMod val="60000"/>
                <a:lumOff val="40000"/>
                <a:alpha val="9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37B64ECF-1237-A90C-9E7F-30BBA9B3F552}"/>
              </a:ext>
            </a:extLst>
          </p:cNvPr>
          <p:cNvSpPr/>
          <p:nvPr userDrawn="1"/>
        </p:nvSpPr>
        <p:spPr>
          <a:xfrm>
            <a:off x="2342345" y="2292991"/>
            <a:ext cx="8402803" cy="1172279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  <a:effectLst>
            <a:outerShdw blurRad="76200" dist="50800" dir="54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占位符 44">
            <a:extLst>
              <a:ext uri="{FF2B5EF4-FFF2-40B4-BE49-F238E27FC236}">
                <a16:creationId xmlns:a16="http://schemas.microsoft.com/office/drawing/2014/main" id="{E32C9F4F-3EE8-6AE9-EC2E-7F9CFEE59B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28924" y="2602131"/>
            <a:ext cx="5805297" cy="553998"/>
          </a:xfrm>
          <a:ln>
            <a:noFill/>
          </a:ln>
        </p:spPr>
        <p:txBody>
          <a:bodyPr lIns="0" tIns="0" rIns="0" bIns="0">
            <a:spAutoFit/>
          </a:bodyPr>
          <a:lstStyle>
            <a:lvl1pPr marL="0" indent="0">
              <a:buNone/>
              <a:defRPr sz="4000" b="1">
                <a:solidFill>
                  <a:srgbClr val="FFFFFF"/>
                </a:solidFill>
                <a:latin typeface="思源黑体 CN Heavy" panose="020B0A00000000000000" pitchFamily="34" charset="-122"/>
                <a:ea typeface="阿里巴巴普惠体 B" panose="00020600040101010101"/>
              </a:defRPr>
            </a:lvl1pPr>
          </a:lstStyle>
          <a:p>
            <a:r>
              <a:rPr lang="zh-CN" altLang="en-US" dirty="0"/>
              <a:t>单击此处输入结束语内容</a:t>
            </a:r>
          </a:p>
        </p:txBody>
      </p:sp>
      <p:sp>
        <p:nvSpPr>
          <p:cNvPr id="13" name="文本占位符 44">
            <a:extLst>
              <a:ext uri="{FF2B5EF4-FFF2-40B4-BE49-F238E27FC236}">
                <a16:creationId xmlns:a16="http://schemas.microsoft.com/office/drawing/2014/main" id="{61769AC4-72FE-4E79-C1A5-482E564E0E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6153" y="4235581"/>
            <a:ext cx="1627817" cy="249299"/>
          </a:xfr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buNone/>
              <a:defRPr sz="1800" b="0">
                <a:solidFill>
                  <a:srgbClr val="FFFFFF"/>
                </a:solidFill>
                <a:latin typeface="思源黑体 CN Heavy" panose="020B0A00000000000000" pitchFamily="34" charset="-122"/>
                <a:ea typeface="阿里巴巴普惠体 B" panose="00020600040101010101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4" name="流程图: 终止 13">
            <a:extLst>
              <a:ext uri="{FF2B5EF4-FFF2-40B4-BE49-F238E27FC236}">
                <a16:creationId xmlns:a16="http://schemas.microsoft.com/office/drawing/2014/main" id="{0ABCE5A0-E316-5AA3-BAB7-36684EBA31D6}"/>
              </a:ext>
            </a:extLst>
          </p:cNvPr>
          <p:cNvSpPr/>
          <p:nvPr userDrawn="1"/>
        </p:nvSpPr>
        <p:spPr>
          <a:xfrm>
            <a:off x="8041517" y="4057034"/>
            <a:ext cx="1872548" cy="563528"/>
          </a:xfrm>
          <a:prstGeom prst="flowChartTerminator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文本占位符 44">
            <a:extLst>
              <a:ext uri="{FF2B5EF4-FFF2-40B4-BE49-F238E27FC236}">
                <a16:creationId xmlns:a16="http://schemas.microsoft.com/office/drawing/2014/main" id="{209981B8-622A-98AE-6040-2291F409D7A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9603" y="4235581"/>
            <a:ext cx="1627817" cy="249299"/>
          </a:xfr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buNone/>
              <a:defRPr lang="zh-CN" altLang="en-US" sz="1800" b="0" kern="1200" dirty="0">
                <a:solidFill>
                  <a:srgbClr val="FFFFFF"/>
                </a:solidFill>
                <a:latin typeface="思源黑体 CN Heavy" panose="020B0A00000000000000" pitchFamily="34" charset="-122"/>
                <a:ea typeface="阿里巴巴普惠体 B" panose="00020600040101010101"/>
                <a:cs typeface="+mn-cs"/>
              </a:defRPr>
            </a:lvl1pPr>
          </a:lstStyle>
          <a:p>
            <a:pPr lvl="0"/>
            <a:r>
              <a:rPr lang="zh-CN" altLang="en-US" dirty="0"/>
              <a:t>时间：</a:t>
            </a:r>
            <a:r>
              <a:rPr lang="en-US" altLang="zh-CN" dirty="0"/>
              <a:t>XX-XX</a:t>
            </a:r>
            <a:endParaRPr lang="zh-CN" altLang="en-US" dirty="0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D1A61C8C-2A30-F303-5AFB-7741A9F010CA}"/>
              </a:ext>
            </a:extLst>
          </p:cNvPr>
          <p:cNvSpPr/>
          <p:nvPr userDrawn="1"/>
        </p:nvSpPr>
        <p:spPr>
          <a:xfrm rot="2700000">
            <a:off x="3851923" y="6194114"/>
            <a:ext cx="1327773" cy="1327772"/>
          </a:xfrm>
          <a:custGeom>
            <a:avLst/>
            <a:gdLst>
              <a:gd name="connsiteX0" fmla="*/ 88930 w 1327773"/>
              <a:gd name="connsiteY0" fmla="*/ 88930 h 1327772"/>
              <a:gd name="connsiteX1" fmla="*/ 303627 w 1327773"/>
              <a:gd name="connsiteY1" fmla="*/ 0 h 1327772"/>
              <a:gd name="connsiteX2" fmla="*/ 1327773 w 1327773"/>
              <a:gd name="connsiteY2" fmla="*/ 0 h 1327772"/>
              <a:gd name="connsiteX3" fmla="*/ 0 w 1327773"/>
              <a:gd name="connsiteY3" fmla="*/ 1327772 h 1327772"/>
              <a:gd name="connsiteX4" fmla="*/ 0 w 1327773"/>
              <a:gd name="connsiteY4" fmla="*/ 303627 h 1327772"/>
              <a:gd name="connsiteX5" fmla="*/ 88930 w 1327773"/>
              <a:gd name="connsiteY5" fmla="*/ 88930 h 132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27773" h="1327772">
                <a:moveTo>
                  <a:pt x="88930" y="88930"/>
                </a:moveTo>
                <a:cubicBezTo>
                  <a:pt x="143876" y="33984"/>
                  <a:pt x="219782" y="0"/>
                  <a:pt x="303627" y="0"/>
                </a:cubicBezTo>
                <a:lnTo>
                  <a:pt x="1327773" y="0"/>
                </a:lnTo>
                <a:lnTo>
                  <a:pt x="0" y="1327772"/>
                </a:lnTo>
                <a:lnTo>
                  <a:pt x="0" y="303627"/>
                </a:lnTo>
                <a:cubicBezTo>
                  <a:pt x="0" y="219782"/>
                  <a:pt x="33985" y="143875"/>
                  <a:pt x="88930" y="8893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9077EB0-80BF-5475-37BC-105FAB682BF9}"/>
              </a:ext>
            </a:extLst>
          </p:cNvPr>
          <p:cNvSpPr/>
          <p:nvPr userDrawn="1"/>
        </p:nvSpPr>
        <p:spPr>
          <a:xfrm rot="18900000" flipV="1">
            <a:off x="7391733" y="-1116409"/>
            <a:ext cx="2232818" cy="2232818"/>
          </a:xfrm>
          <a:custGeom>
            <a:avLst/>
            <a:gdLst>
              <a:gd name="connsiteX0" fmla="*/ 0 w 2232818"/>
              <a:gd name="connsiteY0" fmla="*/ 2232818 h 2232818"/>
              <a:gd name="connsiteX1" fmla="*/ 2232818 w 2232818"/>
              <a:gd name="connsiteY1" fmla="*/ 0 h 2232818"/>
              <a:gd name="connsiteX2" fmla="*/ 493380 w 2232818"/>
              <a:gd name="connsiteY2" fmla="*/ 0 h 2232818"/>
              <a:gd name="connsiteX3" fmla="*/ 0 w 2232818"/>
              <a:gd name="connsiteY3" fmla="*/ 493380 h 223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2818" h="2232818">
                <a:moveTo>
                  <a:pt x="0" y="2232818"/>
                </a:moveTo>
                <a:lnTo>
                  <a:pt x="2232818" y="0"/>
                </a:lnTo>
                <a:lnTo>
                  <a:pt x="493380" y="0"/>
                </a:lnTo>
                <a:cubicBezTo>
                  <a:pt x="220894" y="0"/>
                  <a:pt x="0" y="220894"/>
                  <a:pt x="0" y="49338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93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8E275E1-D593-B57B-8A1C-E853F6E88313}"/>
              </a:ext>
            </a:extLst>
          </p:cNvPr>
          <p:cNvSpPr/>
          <p:nvPr userDrawn="1"/>
        </p:nvSpPr>
        <p:spPr>
          <a:xfrm rot="13500000" flipV="1">
            <a:off x="1052780" y="5568434"/>
            <a:ext cx="2579130" cy="2579130"/>
          </a:xfrm>
          <a:custGeom>
            <a:avLst/>
            <a:gdLst>
              <a:gd name="connsiteX0" fmla="*/ 2417421 w 2579130"/>
              <a:gd name="connsiteY0" fmla="*/ 161709 h 2579130"/>
              <a:gd name="connsiteX1" fmla="*/ 2027023 w 2579130"/>
              <a:gd name="connsiteY1" fmla="*/ 0 h 2579130"/>
              <a:gd name="connsiteX2" fmla="*/ 0 w 2579130"/>
              <a:gd name="connsiteY2" fmla="*/ 0 h 2579130"/>
              <a:gd name="connsiteX3" fmla="*/ 2579130 w 2579130"/>
              <a:gd name="connsiteY3" fmla="*/ 2579130 h 2579130"/>
              <a:gd name="connsiteX4" fmla="*/ 2579130 w 2579130"/>
              <a:gd name="connsiteY4" fmla="*/ 552107 h 2579130"/>
              <a:gd name="connsiteX5" fmla="*/ 2417421 w 2579130"/>
              <a:gd name="connsiteY5" fmla="*/ 161709 h 257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79130" h="2579130">
                <a:moveTo>
                  <a:pt x="2417421" y="161709"/>
                </a:moveTo>
                <a:cubicBezTo>
                  <a:pt x="2317509" y="61797"/>
                  <a:pt x="2179483" y="0"/>
                  <a:pt x="2027023" y="0"/>
                </a:cubicBezTo>
                <a:lnTo>
                  <a:pt x="0" y="0"/>
                </a:lnTo>
                <a:lnTo>
                  <a:pt x="2579130" y="2579130"/>
                </a:lnTo>
                <a:lnTo>
                  <a:pt x="2579130" y="552107"/>
                </a:lnTo>
                <a:cubicBezTo>
                  <a:pt x="2579130" y="399647"/>
                  <a:pt x="2517333" y="261620"/>
                  <a:pt x="2417421" y="16170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482FC694-74E7-341D-4AB1-ED33AFDEDD00}"/>
              </a:ext>
            </a:extLst>
          </p:cNvPr>
          <p:cNvSpPr/>
          <p:nvPr userDrawn="1"/>
        </p:nvSpPr>
        <p:spPr>
          <a:xfrm rot="18900000" flipV="1">
            <a:off x="9027715" y="-930436"/>
            <a:ext cx="1899955" cy="1899955"/>
          </a:xfrm>
          <a:custGeom>
            <a:avLst/>
            <a:gdLst>
              <a:gd name="connsiteX0" fmla="*/ 27635 w 1899955"/>
              <a:gd name="connsiteY0" fmla="*/ 1899955 h 1899955"/>
              <a:gd name="connsiteX1" fmla="*/ 1899955 w 1899955"/>
              <a:gd name="connsiteY1" fmla="*/ 27635 h 1899955"/>
              <a:gd name="connsiteX2" fmla="*/ 1834006 w 1899955"/>
              <a:gd name="connsiteY2" fmla="*/ 7164 h 1899955"/>
              <a:gd name="connsiteX3" fmla="*/ 1762946 w 1899955"/>
              <a:gd name="connsiteY3" fmla="*/ 0 h 1899955"/>
              <a:gd name="connsiteX4" fmla="*/ 352598 w 1899955"/>
              <a:gd name="connsiteY4" fmla="*/ 0 h 1899955"/>
              <a:gd name="connsiteX5" fmla="*/ 0 w 1899955"/>
              <a:gd name="connsiteY5" fmla="*/ 352598 h 1899955"/>
              <a:gd name="connsiteX6" fmla="*/ 0 w 1899955"/>
              <a:gd name="connsiteY6" fmla="*/ 1762946 h 1899955"/>
              <a:gd name="connsiteX7" fmla="*/ 7164 w 1899955"/>
              <a:gd name="connsiteY7" fmla="*/ 1834006 h 1899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99955" h="1899955">
                <a:moveTo>
                  <a:pt x="27635" y="1899955"/>
                </a:moveTo>
                <a:lnTo>
                  <a:pt x="1899955" y="27635"/>
                </a:lnTo>
                <a:lnTo>
                  <a:pt x="1834006" y="7164"/>
                </a:lnTo>
                <a:cubicBezTo>
                  <a:pt x="1811053" y="2467"/>
                  <a:pt x="1787287" y="0"/>
                  <a:pt x="1762946" y="0"/>
                </a:cubicBezTo>
                <a:lnTo>
                  <a:pt x="352598" y="0"/>
                </a:lnTo>
                <a:cubicBezTo>
                  <a:pt x="157864" y="0"/>
                  <a:pt x="0" y="157864"/>
                  <a:pt x="0" y="352598"/>
                </a:cubicBezTo>
                <a:lnTo>
                  <a:pt x="0" y="1762946"/>
                </a:lnTo>
                <a:cubicBezTo>
                  <a:pt x="0" y="1787287"/>
                  <a:pt x="2467" y="1811053"/>
                  <a:pt x="7164" y="183400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65229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1361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B301B8-945A-52B1-4156-012478475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B9C3863-FA7D-B278-1D54-1FB808522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94ED6-C223-4869-9BD7-4EAEF629FA9B}" type="datetimeFigureOut">
              <a:rPr lang="zh-CN" altLang="en-US" smtClean="0"/>
              <a:pPr/>
              <a:t>2023/2/23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1945113-6313-7248-551D-E6F5D52C0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FE90F35-2CC4-67F1-FB55-7868F93B1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CC857-23D6-4974-B30A-2D2C460E08B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6916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0D6C931-CECF-2771-7335-75868CFC3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0B8C580-C216-A374-A118-A434743786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BC4F7F-57CE-F6D7-502D-9538D9954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94ED6-C223-4869-9BD7-4EAEF629FA9B}" type="datetimeFigureOut">
              <a:rPr lang="zh-CN" altLang="en-US" smtClean="0"/>
              <a:pPr/>
              <a:t>2023/2/23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BA27F2-FC2A-32EA-5BAB-A7538E64BF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C4D9C8-D105-2675-D24B-71649D5C90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CC857-23D6-4974-B30A-2D2C460E08B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0355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阿里巴巴普惠体 B" panose="00020600040101010101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svg"/><Relationship Id="rId7" Type="http://schemas.openxmlformats.org/officeDocument/2006/relationships/image" Target="../media/image49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Relationship Id="rId9" Type="http://schemas.openxmlformats.org/officeDocument/2006/relationships/image" Target="../media/image51.sv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sv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svg"/><Relationship Id="rId7" Type="http://schemas.openxmlformats.org/officeDocument/2006/relationships/image" Target="../media/image39.sv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11" Type="http://schemas.openxmlformats.org/officeDocument/2006/relationships/image" Target="../media/image43.svg"/><Relationship Id="rId5" Type="http://schemas.openxmlformats.org/officeDocument/2006/relationships/image" Target="../media/image37.sv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5670FE86-371B-DF23-29A7-D0C62EE31F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单击此处添加标题文字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A4CC9F54-8070-8167-3950-A602A096B7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汇报人：</a:t>
            </a:r>
            <a:r>
              <a:rPr lang="en-US" altLang="zh-CN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XXX</a:t>
            </a:r>
            <a:endParaRPr lang="zh-CN" altLang="en-US" dirty="0"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id="{05277489-0965-E7C0-33F4-FEA2345F76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时间：</a:t>
            </a:r>
            <a:r>
              <a:rPr lang="en-US" altLang="zh-CN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XX-XX</a:t>
            </a:r>
            <a:endParaRPr lang="zh-CN" altLang="en-US" dirty="0"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76586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19F063B2-D199-4D3C-C315-18F6A5C0222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输入标题内容</a:t>
            </a: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8A237D2D-24CB-5C1B-76E8-11E9D2320F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5153200"/>
              </p:ext>
            </p:extLst>
          </p:nvPr>
        </p:nvGraphicFramePr>
        <p:xfrm>
          <a:off x="5778275" y="1139148"/>
          <a:ext cx="5754913" cy="5098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矩形: 圆角 3">
            <a:extLst>
              <a:ext uri="{FF2B5EF4-FFF2-40B4-BE49-F238E27FC236}">
                <a16:creationId xmlns:a16="http://schemas.microsoft.com/office/drawing/2014/main" id="{CDC0502D-D3C5-DE7F-D376-97E473FAC48B}"/>
              </a:ext>
            </a:extLst>
          </p:cNvPr>
          <p:cNvSpPr/>
          <p:nvPr/>
        </p:nvSpPr>
        <p:spPr>
          <a:xfrm>
            <a:off x="654826" y="1250215"/>
            <a:ext cx="1567543" cy="408623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  <a:sym typeface="+mn-lt"/>
              </a:rPr>
              <a:t>输入标题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2F52E404-AB1D-00BB-31FA-1DF8918BE67B}"/>
              </a:ext>
            </a:extLst>
          </p:cNvPr>
          <p:cNvSpPr/>
          <p:nvPr/>
        </p:nvSpPr>
        <p:spPr>
          <a:xfrm>
            <a:off x="654826" y="3548914"/>
            <a:ext cx="1567543" cy="408623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  <a:sym typeface="+mn-lt"/>
              </a:rPr>
              <a:t>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992EFDF-76EE-46E6-89C8-57451FDFB11E}"/>
              </a:ext>
            </a:extLst>
          </p:cNvPr>
          <p:cNvSpPr txBox="1"/>
          <p:nvPr/>
        </p:nvSpPr>
        <p:spPr>
          <a:xfrm>
            <a:off x="654826" y="1848772"/>
            <a:ext cx="4361543" cy="11682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单击此处输入您的正文，文字是您思想的提炼，为了最终演示发布的良好效果，请尽量言简意赅的阐述观点。</a:t>
            </a:r>
            <a:endParaRPr lang="en-US" altLang="zh-CN" sz="1400" dirty="0"/>
          </a:p>
          <a:p>
            <a:pPr>
              <a:lnSpc>
                <a:spcPct val="120000"/>
              </a:lnSpc>
            </a:pPr>
            <a:endParaRPr lang="en-US" altLang="zh-CN" sz="1400" dirty="0"/>
          </a:p>
          <a:p>
            <a:pPr>
              <a:lnSpc>
                <a:spcPct val="120000"/>
              </a:lnSpc>
            </a:pPr>
            <a:r>
              <a:rPr lang="zh-CN" altLang="en-US" sz="1100" dirty="0"/>
              <a:t>单击此处输入您的正文，文字是您思想的提炼，为了最终演示发布的良好效果，请尽量言简意赅的阐述观点。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B98371E-7D07-F8EA-483E-EF0DE4BF045B}"/>
              </a:ext>
            </a:extLst>
          </p:cNvPr>
          <p:cNvSpPr txBox="1"/>
          <p:nvPr/>
        </p:nvSpPr>
        <p:spPr>
          <a:xfrm>
            <a:off x="654826" y="4155464"/>
            <a:ext cx="4361543" cy="1275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/>
              <a:t>单击此处输入您的正文，文字是您思想的提炼，为了最终演示发布的良好效果，请尽量言简意赅的阐述观点。</a:t>
            </a:r>
            <a:endParaRPr lang="en-US" altLang="zh-CN" sz="1400" dirty="0"/>
          </a:p>
          <a:p>
            <a:pPr>
              <a:lnSpc>
                <a:spcPct val="120000"/>
              </a:lnSpc>
            </a:pPr>
            <a:endParaRPr lang="en-US" altLang="zh-CN" sz="1400" dirty="0"/>
          </a:p>
          <a:p>
            <a:pPr>
              <a:lnSpc>
                <a:spcPct val="120000"/>
              </a:lnSpc>
            </a:pPr>
            <a:r>
              <a:rPr lang="zh-CN" altLang="en-US" sz="1400" dirty="0"/>
              <a:t>单击此处输入您的正文，文字是您思想的提炼，为了最终演示发布的良好效果，请尽量言简意赅的阐述观点。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667DCBD-51F0-0E45-96C5-9B37FD1DB225}"/>
              </a:ext>
            </a:extLst>
          </p:cNvPr>
          <p:cNvCxnSpPr>
            <a:cxnSpLocks/>
          </p:cNvCxnSpPr>
          <p:nvPr/>
        </p:nvCxnSpPr>
        <p:spPr>
          <a:xfrm>
            <a:off x="654826" y="3190366"/>
            <a:ext cx="4361543" cy="0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FBA6056-1034-B6A8-41C6-7D917F37AD7A}"/>
              </a:ext>
            </a:extLst>
          </p:cNvPr>
          <p:cNvCxnSpPr>
            <a:cxnSpLocks/>
          </p:cNvCxnSpPr>
          <p:nvPr/>
        </p:nvCxnSpPr>
        <p:spPr>
          <a:xfrm>
            <a:off x="654826" y="5502778"/>
            <a:ext cx="4361543" cy="0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751FA959-473F-7C9D-5027-C84B9E2F766E}"/>
              </a:ext>
            </a:extLst>
          </p:cNvPr>
          <p:cNvSpPr txBox="1"/>
          <p:nvPr/>
        </p:nvSpPr>
        <p:spPr>
          <a:xfrm>
            <a:off x="654826" y="5953908"/>
            <a:ext cx="4308872" cy="2755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j-ea"/>
                <a:ea typeface="+mj-ea"/>
              </a:rPr>
              <a:t>单击此处输入您的正文，表达本节</a:t>
            </a:r>
            <a:r>
              <a:rPr lang="zh-CN" altLang="en-US" sz="1600" b="1" dirty="0">
                <a:solidFill>
                  <a:srgbClr val="FF0000"/>
                </a:solidFill>
                <a:latin typeface="+mj-ea"/>
                <a:ea typeface="+mj-ea"/>
              </a:rPr>
              <a:t>总结性观点</a:t>
            </a:r>
            <a:r>
              <a:rPr lang="zh-CN" altLang="en-US" sz="1600" dirty="0">
                <a:latin typeface="+mj-ea"/>
                <a:ea typeface="+mj-ea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4187694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2CC3272-EF8D-3CEB-8436-79E66C4168E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输入标题内容</a:t>
            </a: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46A9D7D0-0C1B-6CE7-BC47-C911D9679FE9}"/>
              </a:ext>
            </a:extLst>
          </p:cNvPr>
          <p:cNvSpPr/>
          <p:nvPr/>
        </p:nvSpPr>
        <p:spPr>
          <a:xfrm rot="2700000" flipH="1">
            <a:off x="3492201" y="825201"/>
            <a:ext cx="5207598" cy="5207598"/>
          </a:xfrm>
          <a:custGeom>
            <a:avLst/>
            <a:gdLst>
              <a:gd name="connsiteX0" fmla="*/ 3791405 w 5207598"/>
              <a:gd name="connsiteY0" fmla="*/ 1416191 h 5207598"/>
              <a:gd name="connsiteX1" fmla="*/ 3810491 w 5207598"/>
              <a:gd name="connsiteY1" fmla="*/ 1437308 h 5207598"/>
              <a:gd name="connsiteX2" fmla="*/ 3803764 w 5207598"/>
              <a:gd name="connsiteY2" fmla="*/ 1660410 h 5207598"/>
              <a:gd name="connsiteX3" fmla="*/ 3911061 w 5207598"/>
              <a:gd name="connsiteY3" fmla="*/ 1559393 h 5207598"/>
              <a:gd name="connsiteX4" fmla="*/ 3911342 w 5207598"/>
              <a:gd name="connsiteY4" fmla="*/ 1550065 h 5207598"/>
              <a:gd name="connsiteX5" fmla="*/ 4006620 w 5207598"/>
              <a:gd name="connsiteY5" fmla="*/ 1679664 h 5207598"/>
              <a:gd name="connsiteX6" fmla="*/ 4254474 w 5207598"/>
              <a:gd name="connsiteY6" fmla="*/ 2292948 h 5207598"/>
              <a:gd name="connsiteX7" fmla="*/ 4264683 w 5207598"/>
              <a:gd name="connsiteY7" fmla="*/ 2362235 h 5207598"/>
              <a:gd name="connsiteX8" fmla="*/ 4239965 w 5207598"/>
              <a:gd name="connsiteY8" fmla="*/ 2407774 h 5207598"/>
              <a:gd name="connsiteX9" fmla="*/ 4200390 w 5207598"/>
              <a:gd name="connsiteY9" fmla="*/ 2603799 h 5207598"/>
              <a:gd name="connsiteX10" fmla="*/ 4239965 w 5207598"/>
              <a:gd name="connsiteY10" fmla="*/ 2799824 h 5207598"/>
              <a:gd name="connsiteX11" fmla="*/ 4264955 w 5207598"/>
              <a:gd name="connsiteY11" fmla="*/ 2845864 h 5207598"/>
              <a:gd name="connsiteX12" fmla="*/ 4248619 w 5207598"/>
              <a:gd name="connsiteY12" fmla="*/ 2944410 h 5207598"/>
              <a:gd name="connsiteX13" fmla="*/ 3906699 w 5207598"/>
              <a:gd name="connsiteY13" fmla="*/ 3663849 h 5207598"/>
              <a:gd name="connsiteX14" fmla="*/ 3887095 w 5207598"/>
              <a:gd name="connsiteY14" fmla="*/ 3685537 h 5207598"/>
              <a:gd name="connsiteX15" fmla="*/ 3670540 w 5207598"/>
              <a:gd name="connsiteY15" fmla="*/ 3734883 h 5207598"/>
              <a:gd name="connsiteX16" fmla="*/ 3778694 w 5207598"/>
              <a:gd name="connsiteY16" fmla="*/ 3802895 h 5207598"/>
              <a:gd name="connsiteX17" fmla="*/ 3663847 w 5207598"/>
              <a:gd name="connsiteY17" fmla="*/ 3906700 h 5207598"/>
              <a:gd name="connsiteX18" fmla="*/ 2974079 w 5207598"/>
              <a:gd name="connsiteY18" fmla="*/ 4242225 h 5207598"/>
              <a:gd name="connsiteX19" fmla="*/ 2846015 w 5207598"/>
              <a:gd name="connsiteY19" fmla="*/ 4265037 h 5207598"/>
              <a:gd name="connsiteX20" fmla="*/ 2799824 w 5207598"/>
              <a:gd name="connsiteY20" fmla="*/ 4239965 h 5207598"/>
              <a:gd name="connsiteX21" fmla="*/ 2603799 w 5207598"/>
              <a:gd name="connsiteY21" fmla="*/ 4200390 h 5207598"/>
              <a:gd name="connsiteX22" fmla="*/ 2407773 w 5207598"/>
              <a:gd name="connsiteY22" fmla="*/ 4239966 h 5207598"/>
              <a:gd name="connsiteX23" fmla="*/ 2361084 w 5207598"/>
              <a:gd name="connsiteY23" fmla="*/ 4265307 h 5207598"/>
              <a:gd name="connsiteX24" fmla="*/ 2223647 w 5207598"/>
              <a:gd name="connsiteY24" fmla="*/ 4239973 h 5207598"/>
              <a:gd name="connsiteX25" fmla="*/ 1416191 w 5207598"/>
              <a:gd name="connsiteY25" fmla="*/ 3791406 h 5207598"/>
              <a:gd name="connsiteX26" fmla="*/ 1341531 w 5207598"/>
              <a:gd name="connsiteY26" fmla="*/ 3708806 h 5207598"/>
              <a:gd name="connsiteX27" fmla="*/ 1369474 w 5207598"/>
              <a:gd name="connsiteY27" fmla="*/ 3519851 h 5207598"/>
              <a:gd name="connsiteX28" fmla="*/ 1256621 w 5207598"/>
              <a:gd name="connsiteY28" fmla="*/ 3603626 h 5207598"/>
              <a:gd name="connsiteX29" fmla="*/ 1200974 w 5207598"/>
              <a:gd name="connsiteY29" fmla="*/ 3527934 h 5207598"/>
              <a:gd name="connsiteX30" fmla="*/ 953121 w 5207598"/>
              <a:gd name="connsiteY30" fmla="*/ 2914649 h 5207598"/>
              <a:gd name="connsiteX31" fmla="*/ 942912 w 5207598"/>
              <a:gd name="connsiteY31" fmla="*/ 2845368 h 5207598"/>
              <a:gd name="connsiteX32" fmla="*/ 967632 w 5207598"/>
              <a:gd name="connsiteY32" fmla="*/ 2799825 h 5207598"/>
              <a:gd name="connsiteX33" fmla="*/ 1007208 w 5207598"/>
              <a:gd name="connsiteY33" fmla="*/ 2603799 h 5207598"/>
              <a:gd name="connsiteX34" fmla="*/ 967632 w 5207598"/>
              <a:gd name="connsiteY34" fmla="*/ 2407774 h 5207598"/>
              <a:gd name="connsiteX35" fmla="*/ 942640 w 5207598"/>
              <a:gd name="connsiteY35" fmla="*/ 2361730 h 5207598"/>
              <a:gd name="connsiteX36" fmla="*/ 958975 w 5207598"/>
              <a:gd name="connsiteY36" fmla="*/ 2263188 h 5207598"/>
              <a:gd name="connsiteX37" fmla="*/ 1300896 w 5207598"/>
              <a:gd name="connsiteY37" fmla="*/ 1543749 h 5207598"/>
              <a:gd name="connsiteX38" fmla="*/ 1334112 w 5207598"/>
              <a:gd name="connsiteY38" fmla="*/ 1507000 h 5207598"/>
              <a:gd name="connsiteX39" fmla="*/ 1522913 w 5207598"/>
              <a:gd name="connsiteY39" fmla="*/ 1502290 h 5207598"/>
              <a:gd name="connsiteX40" fmla="*/ 1424507 w 5207598"/>
              <a:gd name="connsiteY40" fmla="*/ 1408675 h 5207598"/>
              <a:gd name="connsiteX41" fmla="*/ 1543748 w 5207598"/>
              <a:gd name="connsiteY41" fmla="*/ 1300897 h 5207598"/>
              <a:gd name="connsiteX42" fmla="*/ 2233516 w 5207598"/>
              <a:gd name="connsiteY42" fmla="*/ 965372 h 5207598"/>
              <a:gd name="connsiteX43" fmla="*/ 2361581 w 5207598"/>
              <a:gd name="connsiteY43" fmla="*/ 942560 h 5207598"/>
              <a:gd name="connsiteX44" fmla="*/ 2407773 w 5207598"/>
              <a:gd name="connsiteY44" fmla="*/ 967633 h 5207598"/>
              <a:gd name="connsiteX45" fmla="*/ 2603799 w 5207598"/>
              <a:gd name="connsiteY45" fmla="*/ 1007208 h 5207598"/>
              <a:gd name="connsiteX46" fmla="*/ 2799824 w 5207598"/>
              <a:gd name="connsiteY46" fmla="*/ 967633 h 5207598"/>
              <a:gd name="connsiteX47" fmla="*/ 2846514 w 5207598"/>
              <a:gd name="connsiteY47" fmla="*/ 942291 h 5207598"/>
              <a:gd name="connsiteX48" fmla="*/ 2983948 w 5207598"/>
              <a:gd name="connsiteY48" fmla="*/ 967624 h 5207598"/>
              <a:gd name="connsiteX49" fmla="*/ 3791405 w 5207598"/>
              <a:gd name="connsiteY49" fmla="*/ 1416191 h 5207598"/>
              <a:gd name="connsiteX50" fmla="*/ 2959901 w 5207598"/>
              <a:gd name="connsiteY50" fmla="*/ 147503 h 5207598"/>
              <a:gd name="connsiteX51" fmla="*/ 2603799 w 5207598"/>
              <a:gd name="connsiteY51" fmla="*/ 0 h 5207598"/>
              <a:gd name="connsiteX52" fmla="*/ 2100195 w 5207598"/>
              <a:gd name="connsiteY52" fmla="*/ 503604 h 5207598"/>
              <a:gd name="connsiteX53" fmla="*/ 2186202 w 5207598"/>
              <a:gd name="connsiteY53" fmla="*/ 785174 h 5207598"/>
              <a:gd name="connsiteX54" fmla="*/ 2210071 w 5207598"/>
              <a:gd name="connsiteY54" fmla="*/ 814103 h 5207598"/>
              <a:gd name="connsiteX55" fmla="*/ 2199745 w 5207598"/>
              <a:gd name="connsiteY55" fmla="*/ 815943 h 5207598"/>
              <a:gd name="connsiteX56" fmla="*/ 1447068 w 5207598"/>
              <a:gd name="connsiteY56" fmla="*/ 1182069 h 5207598"/>
              <a:gd name="connsiteX57" fmla="*/ 1309548 w 5207598"/>
              <a:gd name="connsiteY57" fmla="*/ 1306369 h 5207598"/>
              <a:gd name="connsiteX58" fmla="*/ 1309368 w 5207598"/>
              <a:gd name="connsiteY58" fmla="*/ 1299142 h 5207598"/>
              <a:gd name="connsiteX59" fmla="*/ 1202596 w 5207598"/>
              <a:gd name="connsiteY59" fmla="*/ 1197569 h 5207598"/>
              <a:gd name="connsiteX60" fmla="*/ 1208103 w 5207598"/>
              <a:gd name="connsiteY60" fmla="*/ 1418264 h 5207598"/>
              <a:gd name="connsiteX61" fmla="*/ 1182068 w 5207598"/>
              <a:gd name="connsiteY61" fmla="*/ 1447069 h 5207598"/>
              <a:gd name="connsiteX62" fmla="*/ 843463 w 5207598"/>
              <a:gd name="connsiteY62" fmla="*/ 2092636 h 5207598"/>
              <a:gd name="connsiteX63" fmla="*/ 814364 w 5207598"/>
              <a:gd name="connsiteY63" fmla="*/ 2210287 h 5207598"/>
              <a:gd name="connsiteX64" fmla="*/ 785174 w 5207598"/>
              <a:gd name="connsiteY64" fmla="*/ 2186203 h 5207598"/>
              <a:gd name="connsiteX65" fmla="*/ 503604 w 5207598"/>
              <a:gd name="connsiteY65" fmla="*/ 2100195 h 5207598"/>
              <a:gd name="connsiteX66" fmla="*/ 0 w 5207598"/>
              <a:gd name="connsiteY66" fmla="*/ 2603799 h 5207598"/>
              <a:gd name="connsiteX67" fmla="*/ 503604 w 5207598"/>
              <a:gd name="connsiteY67" fmla="*/ 3107403 h 5207598"/>
              <a:gd name="connsiteX68" fmla="*/ 785174 w 5207598"/>
              <a:gd name="connsiteY68" fmla="*/ 3021396 h 5207598"/>
              <a:gd name="connsiteX69" fmla="*/ 814874 w 5207598"/>
              <a:gd name="connsiteY69" fmla="*/ 2996891 h 5207598"/>
              <a:gd name="connsiteX70" fmla="*/ 834518 w 5207598"/>
              <a:gd name="connsiteY70" fmla="*/ 3082971 h 5207598"/>
              <a:gd name="connsiteX71" fmla="*/ 1073033 w 5207598"/>
              <a:gd name="connsiteY71" fmla="*/ 3612218 h 5207598"/>
              <a:gd name="connsiteX72" fmla="*/ 1134463 w 5207598"/>
              <a:gd name="connsiteY72" fmla="*/ 3695775 h 5207598"/>
              <a:gd name="connsiteX73" fmla="*/ 1132816 w 5207598"/>
              <a:gd name="connsiteY73" fmla="*/ 3695532 h 5207598"/>
              <a:gd name="connsiteX74" fmla="*/ 1014490 w 5207598"/>
              <a:gd name="connsiteY74" fmla="*/ 3783370 h 5207598"/>
              <a:gd name="connsiteX75" fmla="*/ 1231754 w 5207598"/>
              <a:gd name="connsiteY75" fmla="*/ 3815500 h 5207598"/>
              <a:gd name="connsiteX76" fmla="*/ 1307878 w 5207598"/>
              <a:gd name="connsiteY76" fmla="*/ 3899719 h 5207598"/>
              <a:gd name="connsiteX77" fmla="*/ 2082001 w 5207598"/>
              <a:gd name="connsiteY77" fmla="*/ 4361021 h 5207598"/>
              <a:gd name="connsiteX78" fmla="*/ 2210898 w 5207598"/>
              <a:gd name="connsiteY78" fmla="*/ 4392493 h 5207598"/>
              <a:gd name="connsiteX79" fmla="*/ 2186202 w 5207598"/>
              <a:gd name="connsiteY79" fmla="*/ 4422424 h 5207598"/>
              <a:gd name="connsiteX80" fmla="*/ 2100195 w 5207598"/>
              <a:gd name="connsiteY80" fmla="*/ 4703994 h 5207598"/>
              <a:gd name="connsiteX81" fmla="*/ 2603799 w 5207598"/>
              <a:gd name="connsiteY81" fmla="*/ 5207598 h 5207598"/>
              <a:gd name="connsiteX82" fmla="*/ 3107403 w 5207598"/>
              <a:gd name="connsiteY82" fmla="*/ 4703994 h 5207598"/>
              <a:gd name="connsiteX83" fmla="*/ 3021395 w 5207598"/>
              <a:gd name="connsiteY83" fmla="*/ 4422424 h 5207598"/>
              <a:gd name="connsiteX84" fmla="*/ 2996699 w 5207598"/>
              <a:gd name="connsiteY84" fmla="*/ 4392492 h 5207598"/>
              <a:gd name="connsiteX85" fmla="*/ 3125594 w 5207598"/>
              <a:gd name="connsiteY85" fmla="*/ 4361021 h 5207598"/>
              <a:gd name="connsiteX86" fmla="*/ 3899717 w 5207598"/>
              <a:gd name="connsiteY86" fmla="*/ 3899719 h 5207598"/>
              <a:gd name="connsiteX87" fmla="*/ 3917396 w 5207598"/>
              <a:gd name="connsiteY87" fmla="*/ 3880160 h 5207598"/>
              <a:gd name="connsiteX88" fmla="*/ 3920045 w 5207598"/>
              <a:gd name="connsiteY88" fmla="*/ 3891782 h 5207598"/>
              <a:gd name="connsiteX89" fmla="*/ 4044796 w 5207598"/>
              <a:gd name="connsiteY89" fmla="*/ 3970231 h 5207598"/>
              <a:gd name="connsiteX90" fmla="*/ 4002752 w 5207598"/>
              <a:gd name="connsiteY90" fmla="*/ 3785725 h 5207598"/>
              <a:gd name="connsiteX91" fmla="*/ 4025527 w 5207598"/>
              <a:gd name="connsiteY91" fmla="*/ 3760528 h 5207598"/>
              <a:gd name="connsiteX92" fmla="*/ 4364132 w 5207598"/>
              <a:gd name="connsiteY92" fmla="*/ 3114962 h 5207598"/>
              <a:gd name="connsiteX93" fmla="*/ 4393231 w 5207598"/>
              <a:gd name="connsiteY93" fmla="*/ 2997309 h 5207598"/>
              <a:gd name="connsiteX94" fmla="*/ 4422424 w 5207598"/>
              <a:gd name="connsiteY94" fmla="*/ 3021395 h 5207598"/>
              <a:gd name="connsiteX95" fmla="*/ 4703994 w 5207598"/>
              <a:gd name="connsiteY95" fmla="*/ 3107403 h 5207598"/>
              <a:gd name="connsiteX96" fmla="*/ 5207598 w 5207598"/>
              <a:gd name="connsiteY96" fmla="*/ 2603800 h 5207598"/>
              <a:gd name="connsiteX97" fmla="*/ 5060096 w 5207598"/>
              <a:gd name="connsiteY97" fmla="*/ 2247697 h 5207598"/>
              <a:gd name="connsiteX98" fmla="*/ 4703993 w 5207598"/>
              <a:gd name="connsiteY98" fmla="*/ 2100195 h 5207598"/>
              <a:gd name="connsiteX99" fmla="*/ 4422424 w 5207598"/>
              <a:gd name="connsiteY99" fmla="*/ 2186203 h 5207598"/>
              <a:gd name="connsiteX100" fmla="*/ 4392722 w 5207598"/>
              <a:gd name="connsiteY100" fmla="*/ 2210709 h 5207598"/>
              <a:gd name="connsiteX101" fmla="*/ 4373076 w 5207598"/>
              <a:gd name="connsiteY101" fmla="*/ 2124626 h 5207598"/>
              <a:gd name="connsiteX102" fmla="*/ 4134562 w 5207598"/>
              <a:gd name="connsiteY102" fmla="*/ 1595380 h 5207598"/>
              <a:gd name="connsiteX103" fmla="*/ 4027507 w 5207598"/>
              <a:gd name="connsiteY103" fmla="*/ 1449763 h 5207598"/>
              <a:gd name="connsiteX104" fmla="*/ 4125658 w 5207598"/>
              <a:gd name="connsiteY104" fmla="*/ 1357357 h 5207598"/>
              <a:gd name="connsiteX105" fmla="*/ 3939363 w 5207598"/>
              <a:gd name="connsiteY105" fmla="*/ 1351741 h 5207598"/>
              <a:gd name="connsiteX106" fmla="*/ 3899718 w 5207598"/>
              <a:gd name="connsiteY106" fmla="*/ 1307878 h 5207598"/>
              <a:gd name="connsiteX107" fmla="*/ 3018619 w 5207598"/>
              <a:gd name="connsiteY107" fmla="*/ 818400 h 5207598"/>
              <a:gd name="connsiteX108" fmla="*/ 2997234 w 5207598"/>
              <a:gd name="connsiteY108" fmla="*/ 814458 h 5207598"/>
              <a:gd name="connsiteX109" fmla="*/ 3021395 w 5207598"/>
              <a:gd name="connsiteY109" fmla="*/ 785174 h 5207598"/>
              <a:gd name="connsiteX110" fmla="*/ 3107403 w 5207598"/>
              <a:gd name="connsiteY110" fmla="*/ 503605 h 5207598"/>
              <a:gd name="connsiteX111" fmla="*/ 2959901 w 5207598"/>
              <a:gd name="connsiteY111" fmla="*/ 147503 h 520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207598" h="5207598">
                <a:moveTo>
                  <a:pt x="3791405" y="1416191"/>
                </a:moveTo>
                <a:lnTo>
                  <a:pt x="3810491" y="1437308"/>
                </a:lnTo>
                <a:lnTo>
                  <a:pt x="3803764" y="1660410"/>
                </a:lnTo>
                <a:lnTo>
                  <a:pt x="3911061" y="1559393"/>
                </a:lnTo>
                <a:lnTo>
                  <a:pt x="3911342" y="1550065"/>
                </a:lnTo>
                <a:lnTo>
                  <a:pt x="4006620" y="1679664"/>
                </a:lnTo>
                <a:cubicBezTo>
                  <a:pt x="4131522" y="1868835"/>
                  <a:pt x="4214141" y="2077710"/>
                  <a:pt x="4254474" y="2292948"/>
                </a:cubicBezTo>
                <a:lnTo>
                  <a:pt x="4264683" y="2362235"/>
                </a:lnTo>
                <a:lnTo>
                  <a:pt x="4239965" y="2407774"/>
                </a:lnTo>
                <a:cubicBezTo>
                  <a:pt x="4214482" y="2468024"/>
                  <a:pt x="4200390" y="2534266"/>
                  <a:pt x="4200390" y="2603799"/>
                </a:cubicBezTo>
                <a:cubicBezTo>
                  <a:pt x="4200390" y="2673332"/>
                  <a:pt x="4214482" y="2739574"/>
                  <a:pt x="4239965" y="2799824"/>
                </a:cubicBezTo>
                <a:lnTo>
                  <a:pt x="4264955" y="2845864"/>
                </a:lnTo>
                <a:lnTo>
                  <a:pt x="4248619" y="2944410"/>
                </a:lnTo>
                <a:cubicBezTo>
                  <a:pt x="4195536" y="3201957"/>
                  <a:pt x="4081562" y="3449454"/>
                  <a:pt x="3906699" y="3663849"/>
                </a:cubicBezTo>
                <a:lnTo>
                  <a:pt x="3887095" y="3685537"/>
                </a:lnTo>
                <a:lnTo>
                  <a:pt x="3670540" y="3734883"/>
                </a:lnTo>
                <a:lnTo>
                  <a:pt x="3778694" y="3802895"/>
                </a:lnTo>
                <a:lnTo>
                  <a:pt x="3663847" y="3906700"/>
                </a:lnTo>
                <a:cubicBezTo>
                  <a:pt x="3457698" y="4074838"/>
                  <a:pt x="3220944" y="4186679"/>
                  <a:pt x="2974079" y="4242225"/>
                </a:cubicBezTo>
                <a:lnTo>
                  <a:pt x="2846015" y="4265037"/>
                </a:lnTo>
                <a:lnTo>
                  <a:pt x="2799824" y="4239965"/>
                </a:lnTo>
                <a:cubicBezTo>
                  <a:pt x="2739574" y="4214482"/>
                  <a:pt x="2673332" y="4200390"/>
                  <a:pt x="2603799" y="4200390"/>
                </a:cubicBezTo>
                <a:cubicBezTo>
                  <a:pt x="2534266" y="4200390"/>
                  <a:pt x="2468024" y="4214482"/>
                  <a:pt x="2407773" y="4239966"/>
                </a:cubicBezTo>
                <a:lnTo>
                  <a:pt x="2361084" y="4265307"/>
                </a:lnTo>
                <a:lnTo>
                  <a:pt x="2223647" y="4239973"/>
                </a:lnTo>
                <a:cubicBezTo>
                  <a:pt x="1927736" y="4171517"/>
                  <a:pt x="1646779" y="4021994"/>
                  <a:pt x="1416191" y="3791406"/>
                </a:cubicBezTo>
                <a:lnTo>
                  <a:pt x="1341531" y="3708806"/>
                </a:lnTo>
                <a:lnTo>
                  <a:pt x="1369474" y="3519851"/>
                </a:lnTo>
                <a:lnTo>
                  <a:pt x="1256621" y="3603626"/>
                </a:lnTo>
                <a:lnTo>
                  <a:pt x="1200974" y="3527934"/>
                </a:lnTo>
                <a:cubicBezTo>
                  <a:pt x="1076071" y="3338762"/>
                  <a:pt x="993454" y="3129887"/>
                  <a:pt x="953121" y="2914649"/>
                </a:cubicBezTo>
                <a:lnTo>
                  <a:pt x="942912" y="2845368"/>
                </a:lnTo>
                <a:lnTo>
                  <a:pt x="967632" y="2799825"/>
                </a:lnTo>
                <a:cubicBezTo>
                  <a:pt x="993117" y="2739574"/>
                  <a:pt x="1007208" y="2673333"/>
                  <a:pt x="1007208" y="2603799"/>
                </a:cubicBezTo>
                <a:cubicBezTo>
                  <a:pt x="1007208" y="2534266"/>
                  <a:pt x="993116" y="2468024"/>
                  <a:pt x="967632" y="2407774"/>
                </a:cubicBezTo>
                <a:lnTo>
                  <a:pt x="942640" y="2361730"/>
                </a:lnTo>
                <a:lnTo>
                  <a:pt x="958975" y="2263188"/>
                </a:lnTo>
                <a:cubicBezTo>
                  <a:pt x="1012059" y="2005641"/>
                  <a:pt x="1126032" y="1758144"/>
                  <a:pt x="1300896" y="1543749"/>
                </a:cubicBezTo>
                <a:lnTo>
                  <a:pt x="1334112" y="1507000"/>
                </a:lnTo>
                <a:lnTo>
                  <a:pt x="1522913" y="1502290"/>
                </a:lnTo>
                <a:lnTo>
                  <a:pt x="1424507" y="1408675"/>
                </a:lnTo>
                <a:lnTo>
                  <a:pt x="1543748" y="1300897"/>
                </a:lnTo>
                <a:cubicBezTo>
                  <a:pt x="1749897" y="1132760"/>
                  <a:pt x="1986651" y="1020918"/>
                  <a:pt x="2233516" y="965372"/>
                </a:cubicBezTo>
                <a:lnTo>
                  <a:pt x="2361581" y="942560"/>
                </a:lnTo>
                <a:lnTo>
                  <a:pt x="2407773" y="967633"/>
                </a:lnTo>
                <a:cubicBezTo>
                  <a:pt x="2468024" y="993117"/>
                  <a:pt x="2534266" y="1007208"/>
                  <a:pt x="2603799" y="1007208"/>
                </a:cubicBezTo>
                <a:cubicBezTo>
                  <a:pt x="2673333" y="1007208"/>
                  <a:pt x="2739574" y="993117"/>
                  <a:pt x="2799824" y="967633"/>
                </a:cubicBezTo>
                <a:lnTo>
                  <a:pt x="2846514" y="942291"/>
                </a:lnTo>
                <a:lnTo>
                  <a:pt x="2983948" y="967624"/>
                </a:lnTo>
                <a:cubicBezTo>
                  <a:pt x="3279858" y="1036080"/>
                  <a:pt x="3560816" y="1185603"/>
                  <a:pt x="3791405" y="1416191"/>
                </a:cubicBezTo>
                <a:close/>
                <a:moveTo>
                  <a:pt x="2959901" y="147503"/>
                </a:moveTo>
                <a:cubicBezTo>
                  <a:pt x="2868766" y="56368"/>
                  <a:pt x="2742865" y="0"/>
                  <a:pt x="2603799" y="0"/>
                </a:cubicBezTo>
                <a:cubicBezTo>
                  <a:pt x="2325666" y="0"/>
                  <a:pt x="2100195" y="225471"/>
                  <a:pt x="2100195" y="503604"/>
                </a:cubicBezTo>
                <a:cubicBezTo>
                  <a:pt x="2100195" y="607904"/>
                  <a:pt x="2131902" y="704799"/>
                  <a:pt x="2186202" y="785174"/>
                </a:cubicBezTo>
                <a:lnTo>
                  <a:pt x="2210071" y="814103"/>
                </a:lnTo>
                <a:lnTo>
                  <a:pt x="2199745" y="815943"/>
                </a:lnTo>
                <a:cubicBezTo>
                  <a:pt x="1930365" y="876555"/>
                  <a:pt x="1672018" y="998596"/>
                  <a:pt x="1447068" y="1182069"/>
                </a:cubicBezTo>
                <a:lnTo>
                  <a:pt x="1309548" y="1306369"/>
                </a:lnTo>
                <a:lnTo>
                  <a:pt x="1309368" y="1299142"/>
                </a:lnTo>
                <a:lnTo>
                  <a:pt x="1202596" y="1197569"/>
                </a:lnTo>
                <a:lnTo>
                  <a:pt x="1208103" y="1418264"/>
                </a:lnTo>
                <a:lnTo>
                  <a:pt x="1182068" y="1447069"/>
                </a:lnTo>
                <a:cubicBezTo>
                  <a:pt x="1023058" y="1642026"/>
                  <a:pt x="910190" y="1862067"/>
                  <a:pt x="843463" y="2092636"/>
                </a:cubicBezTo>
                <a:lnTo>
                  <a:pt x="814364" y="2210287"/>
                </a:lnTo>
                <a:lnTo>
                  <a:pt x="785174" y="2186203"/>
                </a:lnTo>
                <a:cubicBezTo>
                  <a:pt x="704798" y="2131902"/>
                  <a:pt x="607904" y="2100195"/>
                  <a:pt x="503604" y="2100195"/>
                </a:cubicBezTo>
                <a:cubicBezTo>
                  <a:pt x="225471" y="2100195"/>
                  <a:pt x="0" y="2325666"/>
                  <a:pt x="0" y="2603799"/>
                </a:cubicBezTo>
                <a:cubicBezTo>
                  <a:pt x="0" y="2881932"/>
                  <a:pt x="225471" y="3107403"/>
                  <a:pt x="503604" y="3107403"/>
                </a:cubicBezTo>
                <a:cubicBezTo>
                  <a:pt x="607904" y="3107403"/>
                  <a:pt x="704798" y="3075696"/>
                  <a:pt x="785174" y="3021396"/>
                </a:cubicBezTo>
                <a:lnTo>
                  <a:pt x="814874" y="2996891"/>
                </a:lnTo>
                <a:lnTo>
                  <a:pt x="834518" y="3082971"/>
                </a:lnTo>
                <a:cubicBezTo>
                  <a:pt x="884493" y="3268178"/>
                  <a:pt x="963998" y="3447078"/>
                  <a:pt x="1073033" y="3612218"/>
                </a:cubicBezTo>
                <a:lnTo>
                  <a:pt x="1134463" y="3695775"/>
                </a:lnTo>
                <a:lnTo>
                  <a:pt x="1132816" y="3695532"/>
                </a:lnTo>
                <a:lnTo>
                  <a:pt x="1014490" y="3783370"/>
                </a:lnTo>
                <a:lnTo>
                  <a:pt x="1231754" y="3815500"/>
                </a:lnTo>
                <a:lnTo>
                  <a:pt x="1307878" y="3899719"/>
                </a:lnTo>
                <a:cubicBezTo>
                  <a:pt x="1531539" y="4123381"/>
                  <a:pt x="1798627" y="4277148"/>
                  <a:pt x="2082001" y="4361021"/>
                </a:cubicBezTo>
                <a:lnTo>
                  <a:pt x="2210898" y="4392493"/>
                </a:lnTo>
                <a:lnTo>
                  <a:pt x="2186202" y="4422424"/>
                </a:lnTo>
                <a:cubicBezTo>
                  <a:pt x="2131902" y="4502800"/>
                  <a:pt x="2100195" y="4599694"/>
                  <a:pt x="2100195" y="4703994"/>
                </a:cubicBezTo>
                <a:cubicBezTo>
                  <a:pt x="2100195" y="4982127"/>
                  <a:pt x="2325666" y="5207598"/>
                  <a:pt x="2603799" y="5207598"/>
                </a:cubicBezTo>
                <a:cubicBezTo>
                  <a:pt x="2881932" y="5207598"/>
                  <a:pt x="3107403" y="4982127"/>
                  <a:pt x="3107403" y="4703994"/>
                </a:cubicBezTo>
                <a:cubicBezTo>
                  <a:pt x="3107403" y="4599694"/>
                  <a:pt x="3075696" y="4502800"/>
                  <a:pt x="3021395" y="4422424"/>
                </a:cubicBezTo>
                <a:lnTo>
                  <a:pt x="2996699" y="4392492"/>
                </a:lnTo>
                <a:lnTo>
                  <a:pt x="3125594" y="4361021"/>
                </a:lnTo>
                <a:cubicBezTo>
                  <a:pt x="3408968" y="4277148"/>
                  <a:pt x="3676056" y="4123381"/>
                  <a:pt x="3899717" y="3899719"/>
                </a:cubicBezTo>
                <a:lnTo>
                  <a:pt x="3917396" y="3880160"/>
                </a:lnTo>
                <a:lnTo>
                  <a:pt x="3920045" y="3891782"/>
                </a:lnTo>
                <a:lnTo>
                  <a:pt x="4044796" y="3970231"/>
                </a:lnTo>
                <a:lnTo>
                  <a:pt x="4002752" y="3785725"/>
                </a:lnTo>
                <a:lnTo>
                  <a:pt x="4025527" y="3760528"/>
                </a:lnTo>
                <a:cubicBezTo>
                  <a:pt x="4184537" y="3565572"/>
                  <a:pt x="4297405" y="3345530"/>
                  <a:pt x="4364132" y="3114962"/>
                </a:cubicBezTo>
                <a:lnTo>
                  <a:pt x="4393231" y="2997309"/>
                </a:lnTo>
                <a:lnTo>
                  <a:pt x="4422424" y="3021395"/>
                </a:lnTo>
                <a:cubicBezTo>
                  <a:pt x="4502800" y="3075696"/>
                  <a:pt x="4599694" y="3107403"/>
                  <a:pt x="4703994" y="3107403"/>
                </a:cubicBezTo>
                <a:cubicBezTo>
                  <a:pt x="4982127" y="3107403"/>
                  <a:pt x="5207598" y="2881932"/>
                  <a:pt x="5207598" y="2603800"/>
                </a:cubicBezTo>
                <a:cubicBezTo>
                  <a:pt x="5207598" y="2464733"/>
                  <a:pt x="5151230" y="2338832"/>
                  <a:pt x="5060096" y="2247697"/>
                </a:cubicBezTo>
                <a:cubicBezTo>
                  <a:pt x="4968961" y="2156563"/>
                  <a:pt x="4843060" y="2100195"/>
                  <a:pt x="4703993" y="2100195"/>
                </a:cubicBezTo>
                <a:cubicBezTo>
                  <a:pt x="4599694" y="2100195"/>
                  <a:pt x="4502799" y="2131902"/>
                  <a:pt x="4422424" y="2186203"/>
                </a:cubicBezTo>
                <a:lnTo>
                  <a:pt x="4392722" y="2210709"/>
                </a:lnTo>
                <a:lnTo>
                  <a:pt x="4373076" y="2124626"/>
                </a:lnTo>
                <a:cubicBezTo>
                  <a:pt x="4323102" y="1939419"/>
                  <a:pt x="4243597" y="1760519"/>
                  <a:pt x="4134562" y="1595380"/>
                </a:cubicBezTo>
                <a:lnTo>
                  <a:pt x="4027507" y="1449763"/>
                </a:lnTo>
                <a:lnTo>
                  <a:pt x="4125658" y="1357357"/>
                </a:lnTo>
                <a:lnTo>
                  <a:pt x="3939363" y="1351741"/>
                </a:lnTo>
                <a:lnTo>
                  <a:pt x="3899718" y="1307878"/>
                </a:lnTo>
                <a:cubicBezTo>
                  <a:pt x="3648098" y="1056259"/>
                  <a:pt x="3341517" y="893100"/>
                  <a:pt x="3018619" y="818400"/>
                </a:cubicBezTo>
                <a:lnTo>
                  <a:pt x="2997234" y="814458"/>
                </a:lnTo>
                <a:lnTo>
                  <a:pt x="3021395" y="785174"/>
                </a:lnTo>
                <a:cubicBezTo>
                  <a:pt x="3075696" y="704799"/>
                  <a:pt x="3107403" y="607904"/>
                  <a:pt x="3107403" y="503605"/>
                </a:cubicBezTo>
                <a:cubicBezTo>
                  <a:pt x="3107403" y="364538"/>
                  <a:pt x="3051035" y="238637"/>
                  <a:pt x="2959901" y="147503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FF823DB-65FF-9F02-1DD3-FDE9BADC97CD}"/>
              </a:ext>
            </a:extLst>
          </p:cNvPr>
          <p:cNvGrpSpPr/>
          <p:nvPr/>
        </p:nvGrpSpPr>
        <p:grpSpPr>
          <a:xfrm>
            <a:off x="714361" y="1602672"/>
            <a:ext cx="2851546" cy="1280147"/>
            <a:chOff x="1055077" y="1717036"/>
            <a:chExt cx="2851546" cy="128014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6BEEC05-7B2B-7649-5349-F02807A9C5FD}"/>
                </a:ext>
              </a:extLst>
            </p:cNvPr>
            <p:cNvSpPr txBox="1"/>
            <p:nvPr/>
          </p:nvSpPr>
          <p:spPr>
            <a:xfrm>
              <a:off x="288070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42" name="文本占位符 13">
              <a:extLst>
                <a:ext uri="{FF2B5EF4-FFF2-40B4-BE49-F238E27FC236}">
                  <a16:creationId xmlns:a16="http://schemas.microsoft.com/office/drawing/2014/main" id="{7E167DC5-1D2A-210F-DF5D-B39D755110AF}"/>
                </a:ext>
              </a:extLst>
            </p:cNvPr>
            <p:cNvSpPr txBox="1">
              <a:spLocks/>
            </p:cNvSpPr>
            <p:nvPr/>
          </p:nvSpPr>
          <p:spPr>
            <a:xfrm>
              <a:off x="1055077" y="2242746"/>
              <a:ext cx="2851546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EBC1415-3C3D-74D6-F427-0C9FDDAF0F92}"/>
              </a:ext>
            </a:extLst>
          </p:cNvPr>
          <p:cNvGrpSpPr/>
          <p:nvPr/>
        </p:nvGrpSpPr>
        <p:grpSpPr>
          <a:xfrm>
            <a:off x="8626093" y="1602672"/>
            <a:ext cx="2851546" cy="1280147"/>
            <a:chOff x="8352555" y="1717036"/>
            <a:chExt cx="2851546" cy="1280147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BA77ADB-1B27-48FD-8B5D-DFB4F8790640}"/>
                </a:ext>
              </a:extLst>
            </p:cNvPr>
            <p:cNvSpPr txBox="1"/>
            <p:nvPr/>
          </p:nvSpPr>
          <p:spPr>
            <a:xfrm>
              <a:off x="835888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48" name="文本占位符 13">
              <a:extLst>
                <a:ext uri="{FF2B5EF4-FFF2-40B4-BE49-F238E27FC236}">
                  <a16:creationId xmlns:a16="http://schemas.microsoft.com/office/drawing/2014/main" id="{B4307256-5FE8-6815-758F-4D837D120154}"/>
                </a:ext>
              </a:extLst>
            </p:cNvPr>
            <p:cNvSpPr txBox="1">
              <a:spLocks/>
            </p:cNvSpPr>
            <p:nvPr/>
          </p:nvSpPr>
          <p:spPr>
            <a:xfrm>
              <a:off x="8352555" y="2242746"/>
              <a:ext cx="2851546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3A18ADC-B722-4075-E759-25805F486333}"/>
              </a:ext>
            </a:extLst>
          </p:cNvPr>
          <p:cNvGrpSpPr/>
          <p:nvPr/>
        </p:nvGrpSpPr>
        <p:grpSpPr>
          <a:xfrm>
            <a:off x="714361" y="4205195"/>
            <a:ext cx="2851546" cy="1280147"/>
            <a:chOff x="1055077" y="1717036"/>
            <a:chExt cx="2851546" cy="128014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D202F47-881B-248C-FFE9-EE025D302DEE}"/>
                </a:ext>
              </a:extLst>
            </p:cNvPr>
            <p:cNvSpPr txBox="1"/>
            <p:nvPr/>
          </p:nvSpPr>
          <p:spPr>
            <a:xfrm>
              <a:off x="288070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6" name="文本占位符 13">
              <a:extLst>
                <a:ext uri="{FF2B5EF4-FFF2-40B4-BE49-F238E27FC236}">
                  <a16:creationId xmlns:a16="http://schemas.microsoft.com/office/drawing/2014/main" id="{C61EC874-4240-E7A7-8528-14E73BF133C5}"/>
                </a:ext>
              </a:extLst>
            </p:cNvPr>
            <p:cNvSpPr txBox="1">
              <a:spLocks/>
            </p:cNvSpPr>
            <p:nvPr/>
          </p:nvSpPr>
          <p:spPr>
            <a:xfrm>
              <a:off x="1055077" y="2242746"/>
              <a:ext cx="2851546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865009E-2B0B-D68D-892A-0E9FBA49743C}"/>
              </a:ext>
            </a:extLst>
          </p:cNvPr>
          <p:cNvGrpSpPr/>
          <p:nvPr/>
        </p:nvGrpSpPr>
        <p:grpSpPr>
          <a:xfrm>
            <a:off x="8626093" y="4205195"/>
            <a:ext cx="2851546" cy="1280147"/>
            <a:chOff x="8352555" y="1717036"/>
            <a:chExt cx="2851546" cy="128014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1A158EA-C5BE-A735-57C3-28C7C1A771A4}"/>
                </a:ext>
              </a:extLst>
            </p:cNvPr>
            <p:cNvSpPr txBox="1"/>
            <p:nvPr/>
          </p:nvSpPr>
          <p:spPr>
            <a:xfrm>
              <a:off x="835888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9" name="文本占位符 13">
              <a:extLst>
                <a:ext uri="{FF2B5EF4-FFF2-40B4-BE49-F238E27FC236}">
                  <a16:creationId xmlns:a16="http://schemas.microsoft.com/office/drawing/2014/main" id="{CEAB5C49-81B7-B958-9FE2-9C61708FC5BE}"/>
                </a:ext>
              </a:extLst>
            </p:cNvPr>
            <p:cNvSpPr txBox="1">
              <a:spLocks/>
            </p:cNvSpPr>
            <p:nvPr/>
          </p:nvSpPr>
          <p:spPr>
            <a:xfrm>
              <a:off x="8352555" y="2242746"/>
              <a:ext cx="2851546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4429F372-8362-8332-3A50-4CCE892BAEBF}"/>
              </a:ext>
            </a:extLst>
          </p:cNvPr>
          <p:cNvSpPr txBox="1"/>
          <p:nvPr/>
        </p:nvSpPr>
        <p:spPr>
          <a:xfrm>
            <a:off x="5542002" y="282883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+mj-ea"/>
                <a:ea typeface="+mj-ea"/>
              </a:rPr>
              <a:t>输入</a:t>
            </a:r>
            <a:endParaRPr lang="en-US" altLang="zh-CN" sz="3600" b="1" dirty="0">
              <a:latin typeface="+mj-ea"/>
              <a:ea typeface="+mj-ea"/>
            </a:endParaRPr>
          </a:p>
          <a:p>
            <a:r>
              <a:rPr lang="zh-CN" altLang="en-US" sz="3600" b="1" dirty="0">
                <a:latin typeface="+mj-ea"/>
                <a:ea typeface="+mj-ea"/>
              </a:rPr>
              <a:t>标题</a:t>
            </a:r>
          </a:p>
        </p:txBody>
      </p:sp>
      <p:pic>
        <p:nvPicPr>
          <p:cNvPr id="62" name="图形 61" descr="问题 纯色填充">
            <a:extLst>
              <a:ext uri="{FF2B5EF4-FFF2-40B4-BE49-F238E27FC236}">
                <a16:creationId xmlns:a16="http://schemas.microsoft.com/office/drawing/2014/main" id="{5B851FA7-02A6-E3F5-0C3A-2A9F8A650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210354" y="4542963"/>
            <a:ext cx="754437" cy="754437"/>
          </a:xfrm>
          <a:prstGeom prst="rect">
            <a:avLst/>
          </a:prstGeom>
        </p:spPr>
      </p:pic>
      <p:pic>
        <p:nvPicPr>
          <p:cNvPr id="64" name="图形 63" descr="研究 纯色填充">
            <a:extLst>
              <a:ext uri="{FF2B5EF4-FFF2-40B4-BE49-F238E27FC236}">
                <a16:creationId xmlns:a16="http://schemas.microsoft.com/office/drawing/2014/main" id="{3C0C14B9-ED1F-BEF9-3A82-001286E4DB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34871" y="4542963"/>
            <a:ext cx="754437" cy="754437"/>
          </a:xfrm>
          <a:prstGeom prst="rect">
            <a:avLst/>
          </a:prstGeom>
        </p:spPr>
      </p:pic>
      <p:pic>
        <p:nvPicPr>
          <p:cNvPr id="66" name="图形 65" descr="功能区 纯色填充">
            <a:extLst>
              <a:ext uri="{FF2B5EF4-FFF2-40B4-BE49-F238E27FC236}">
                <a16:creationId xmlns:a16="http://schemas.microsoft.com/office/drawing/2014/main" id="{9BD00F2C-4898-3C01-C02F-B55586C664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34871" y="1554938"/>
            <a:ext cx="754437" cy="754437"/>
          </a:xfrm>
          <a:prstGeom prst="rect">
            <a:avLst/>
          </a:prstGeom>
        </p:spPr>
      </p:pic>
      <p:pic>
        <p:nvPicPr>
          <p:cNvPr id="68" name="图形 67" descr="机器人 纯色填充">
            <a:extLst>
              <a:ext uri="{FF2B5EF4-FFF2-40B4-BE49-F238E27FC236}">
                <a16:creationId xmlns:a16="http://schemas.microsoft.com/office/drawing/2014/main" id="{10F6A7D5-C4D7-6F37-0651-3CCE33034F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10354" y="1554938"/>
            <a:ext cx="754437" cy="754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065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2A767CF-3E17-4D2F-F56B-8DA95BA9F6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00149" y="413282"/>
            <a:ext cx="2228851" cy="387798"/>
          </a:xfrm>
        </p:spPr>
        <p:txBody>
          <a:bodyPr/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输入标题内容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E9AA17B-E770-060E-3373-76D6FFDA4196}"/>
              </a:ext>
            </a:extLst>
          </p:cNvPr>
          <p:cNvGrpSpPr/>
          <p:nvPr/>
        </p:nvGrpSpPr>
        <p:grpSpPr>
          <a:xfrm>
            <a:off x="660400" y="1637071"/>
            <a:ext cx="2930832" cy="4100052"/>
            <a:chOff x="660400" y="1637071"/>
            <a:chExt cx="2930832" cy="4100052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4F9ADA81-AE94-3C3B-E3A6-F1C571E3023C}"/>
                </a:ext>
              </a:extLst>
            </p:cNvPr>
            <p:cNvSpPr/>
            <p:nvPr/>
          </p:nvSpPr>
          <p:spPr>
            <a:xfrm>
              <a:off x="660400" y="1637071"/>
              <a:ext cx="2930832" cy="4100052"/>
            </a:xfrm>
            <a:prstGeom prst="roundRect">
              <a:avLst/>
            </a:prstGeom>
            <a:noFill/>
            <a:ln w="25400">
              <a:gradFill>
                <a:gsLst>
                  <a:gs pos="6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BDEA6EC-FC53-0523-D91E-3AB02242C7B6}"/>
                </a:ext>
              </a:extLst>
            </p:cNvPr>
            <p:cNvSpPr/>
            <p:nvPr/>
          </p:nvSpPr>
          <p:spPr>
            <a:xfrm>
              <a:off x="1686847" y="2050879"/>
              <a:ext cx="877939" cy="861495"/>
            </a:xfrm>
            <a:prstGeom prst="ellipse">
              <a:avLst/>
            </a:prstGeom>
            <a:gradFill>
              <a:gsLst>
                <a:gs pos="6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>
              <a:spAutoFit/>
            </a:bodyPr>
            <a:lstStyle/>
            <a:p>
              <a:pPr algn="ctr"/>
              <a:r>
                <a:rPr lang="en-US" altLang="zh-CN" sz="2800" b="1" dirty="0">
                  <a:ln w="13462">
                    <a:solidFill>
                      <a:schemeClr val="accent1">
                        <a:lumMod val="40000"/>
                        <a:lumOff val="60000"/>
                      </a:schemeClr>
                    </a:solidFill>
                    <a:prstDash val="solid"/>
                  </a:ln>
                  <a:solidFill>
                    <a:srgbClr val="FFFFFF">
                      <a:alpha val="99000"/>
                    </a:srgbClr>
                  </a:solidFill>
                  <a:effectLst>
                    <a:outerShdw dist="38100" dir="2700000" algn="bl" rotWithShape="0">
                      <a:schemeClr val="accent1"/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rPr>
                <a:t>01</a:t>
              </a:r>
              <a:endParaRPr lang="zh-CN" altLang="en-US" sz="2800" b="1" dirty="0">
                <a:ln w="13462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FFFFFF">
                    <a:alpha val="99000"/>
                  </a:srgbClr>
                </a:solidFill>
                <a:effectLst>
                  <a:outerShdw dist="38100" dir="2700000" algn="bl" rotWithShape="0">
                    <a:schemeClr val="accent1"/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1D6A4B0-ECF4-6DF4-3E74-49F9CE12D5DF}"/>
                </a:ext>
              </a:extLst>
            </p:cNvPr>
            <p:cNvSpPr txBox="1"/>
            <p:nvPr/>
          </p:nvSpPr>
          <p:spPr>
            <a:xfrm>
              <a:off x="1664151" y="3143018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rPr>
                <a:t>输入标题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D44B4E69-4181-DDD7-570C-685F23536AF4}"/>
                </a:ext>
              </a:extLst>
            </p:cNvPr>
            <p:cNvCxnSpPr>
              <a:cxnSpLocks/>
            </p:cNvCxnSpPr>
            <p:nvPr/>
          </p:nvCxnSpPr>
          <p:spPr>
            <a:xfrm>
              <a:off x="1904590" y="3539617"/>
              <a:ext cx="442452" cy="0"/>
            </a:xfrm>
            <a:prstGeom prst="line">
              <a:avLst/>
            </a:prstGeom>
            <a:ln w="31750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2FCFB21-C04A-0EEA-A142-82C1AEFE6009}"/>
                </a:ext>
              </a:extLst>
            </p:cNvPr>
            <p:cNvSpPr txBox="1"/>
            <p:nvPr/>
          </p:nvSpPr>
          <p:spPr>
            <a:xfrm>
              <a:off x="980475" y="3934246"/>
              <a:ext cx="2290682" cy="7544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 CN Heavy" panose="020B0A00000000000000" pitchFamily="34" charset="-122"/>
                </a:rPr>
                <a:t>单击此处输入您的正文，文字是您思想的提炼，请尽量言简意赅的阐述观点。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C8C2590-CF03-2D8E-AF95-EFC14ED485AA}"/>
              </a:ext>
            </a:extLst>
          </p:cNvPr>
          <p:cNvGrpSpPr/>
          <p:nvPr/>
        </p:nvGrpSpPr>
        <p:grpSpPr>
          <a:xfrm>
            <a:off x="4619523" y="1637071"/>
            <a:ext cx="2930832" cy="4100052"/>
            <a:chOff x="4619523" y="1637071"/>
            <a:chExt cx="2930832" cy="4100052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3329A062-7C06-4687-FB4F-4CEDAE2B4885}"/>
                </a:ext>
              </a:extLst>
            </p:cNvPr>
            <p:cNvSpPr/>
            <p:nvPr/>
          </p:nvSpPr>
          <p:spPr>
            <a:xfrm>
              <a:off x="4619523" y="1637071"/>
              <a:ext cx="2930832" cy="4100052"/>
            </a:xfrm>
            <a:prstGeom prst="roundRect">
              <a:avLst/>
            </a:prstGeom>
            <a:noFill/>
            <a:ln w="25400">
              <a:gradFill>
                <a:gsLst>
                  <a:gs pos="6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7795446-01B8-8ABB-BEA7-A11E46D80DA1}"/>
                </a:ext>
              </a:extLst>
            </p:cNvPr>
            <p:cNvSpPr/>
            <p:nvPr/>
          </p:nvSpPr>
          <p:spPr>
            <a:xfrm>
              <a:off x="5645970" y="2050879"/>
              <a:ext cx="877939" cy="861495"/>
            </a:xfrm>
            <a:prstGeom prst="ellipse">
              <a:avLst/>
            </a:prstGeom>
            <a:gradFill>
              <a:gsLst>
                <a:gs pos="6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>
              <a:spAutoFit/>
            </a:bodyPr>
            <a:lstStyle/>
            <a:p>
              <a:pPr algn="ctr"/>
              <a:r>
                <a:rPr lang="en-US" altLang="zh-CN" sz="2800" b="1" dirty="0">
                  <a:ln w="13462">
                    <a:solidFill>
                      <a:schemeClr val="accent1">
                        <a:lumMod val="40000"/>
                        <a:lumOff val="60000"/>
                      </a:schemeClr>
                    </a:solidFill>
                    <a:prstDash val="solid"/>
                  </a:ln>
                  <a:solidFill>
                    <a:srgbClr val="FFFFFF">
                      <a:alpha val="99000"/>
                    </a:srgbClr>
                  </a:solidFill>
                  <a:effectLst>
                    <a:outerShdw dist="38100" dir="2700000" algn="bl" rotWithShape="0">
                      <a:schemeClr val="accent1"/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rPr>
                <a:t>02</a:t>
              </a:r>
              <a:endParaRPr lang="zh-CN" altLang="en-US" sz="2800" b="1" dirty="0">
                <a:ln w="13462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FFFFFF">
                    <a:alpha val="99000"/>
                  </a:srgbClr>
                </a:solidFill>
                <a:effectLst>
                  <a:outerShdw dist="38100" dir="2700000" algn="bl" rotWithShape="0">
                    <a:schemeClr val="accent1"/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F8ECF23-7599-436D-DBF9-ECC466B780A2}"/>
                </a:ext>
              </a:extLst>
            </p:cNvPr>
            <p:cNvSpPr txBox="1"/>
            <p:nvPr/>
          </p:nvSpPr>
          <p:spPr>
            <a:xfrm>
              <a:off x="5623274" y="3143018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rPr>
                <a:t>输入标题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20F7D2C-2D40-0EB2-A9C2-D47552CBE205}"/>
                </a:ext>
              </a:extLst>
            </p:cNvPr>
            <p:cNvCxnSpPr>
              <a:cxnSpLocks/>
            </p:cNvCxnSpPr>
            <p:nvPr/>
          </p:nvCxnSpPr>
          <p:spPr>
            <a:xfrm>
              <a:off x="5863713" y="3539617"/>
              <a:ext cx="442452" cy="0"/>
            </a:xfrm>
            <a:prstGeom prst="line">
              <a:avLst/>
            </a:prstGeom>
            <a:ln w="31750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54869C6-79A0-1620-A220-13F5688081E1}"/>
                </a:ext>
              </a:extLst>
            </p:cNvPr>
            <p:cNvSpPr txBox="1"/>
            <p:nvPr/>
          </p:nvSpPr>
          <p:spPr>
            <a:xfrm>
              <a:off x="4939598" y="3934246"/>
              <a:ext cx="2290682" cy="8467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 CN Heavy" panose="020B0A00000000000000" pitchFamily="34" charset="-122"/>
                </a:rPr>
                <a:t>单击此处输入您的正文，文字是您思想的提炼，请尽量言简意赅的阐述观点。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09F0675-2374-8F8F-5DB2-C966DB3683ED}"/>
              </a:ext>
            </a:extLst>
          </p:cNvPr>
          <p:cNvGrpSpPr/>
          <p:nvPr/>
        </p:nvGrpSpPr>
        <p:grpSpPr>
          <a:xfrm>
            <a:off x="8578646" y="1637071"/>
            <a:ext cx="2930832" cy="4100052"/>
            <a:chOff x="8578646" y="1637071"/>
            <a:chExt cx="2930832" cy="4100052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909A6352-36DA-B172-201C-2859DF75AD60}"/>
                </a:ext>
              </a:extLst>
            </p:cNvPr>
            <p:cNvSpPr/>
            <p:nvPr/>
          </p:nvSpPr>
          <p:spPr>
            <a:xfrm>
              <a:off x="8578646" y="1637071"/>
              <a:ext cx="2930832" cy="4100052"/>
            </a:xfrm>
            <a:prstGeom prst="roundRect">
              <a:avLst/>
            </a:prstGeom>
            <a:noFill/>
            <a:ln w="25400">
              <a:gradFill>
                <a:gsLst>
                  <a:gs pos="6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2376FF7B-5FFE-C5FC-F32D-66F09EB086E3}"/>
                </a:ext>
              </a:extLst>
            </p:cNvPr>
            <p:cNvSpPr/>
            <p:nvPr/>
          </p:nvSpPr>
          <p:spPr>
            <a:xfrm>
              <a:off x="9605093" y="2050879"/>
              <a:ext cx="877939" cy="861495"/>
            </a:xfrm>
            <a:prstGeom prst="ellipse">
              <a:avLst/>
            </a:prstGeom>
            <a:gradFill>
              <a:gsLst>
                <a:gs pos="6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lin ang="2700000" scaled="0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0000" bIns="90000" rtlCol="0" anchor="ctr">
              <a:spAutoFit/>
            </a:bodyPr>
            <a:lstStyle/>
            <a:p>
              <a:pPr algn="ctr"/>
              <a:r>
                <a:rPr lang="en-US" altLang="zh-CN" sz="2800" b="1" dirty="0">
                  <a:ln w="13462">
                    <a:solidFill>
                      <a:schemeClr val="accent1">
                        <a:lumMod val="40000"/>
                        <a:lumOff val="60000"/>
                      </a:schemeClr>
                    </a:solidFill>
                    <a:prstDash val="solid"/>
                  </a:ln>
                  <a:solidFill>
                    <a:srgbClr val="FFFFFF">
                      <a:alpha val="99000"/>
                    </a:srgbClr>
                  </a:solidFill>
                  <a:effectLst>
                    <a:outerShdw dist="38100" dir="2700000" algn="bl" rotWithShape="0">
                      <a:schemeClr val="accent1"/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rPr>
                <a:t>03</a:t>
              </a:r>
              <a:endParaRPr lang="zh-CN" altLang="en-US" sz="2800" b="1" dirty="0">
                <a:ln w="13462">
                  <a:solidFill>
                    <a:schemeClr val="accent1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rgbClr val="FFFFFF">
                    <a:alpha val="99000"/>
                  </a:srgbClr>
                </a:solidFill>
                <a:effectLst>
                  <a:outerShdw dist="38100" dir="2700000" algn="bl" rotWithShape="0">
                    <a:schemeClr val="accent1"/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81480D1-104D-0C20-AC4F-157DD275F27B}"/>
                </a:ext>
              </a:extLst>
            </p:cNvPr>
            <p:cNvSpPr txBox="1"/>
            <p:nvPr/>
          </p:nvSpPr>
          <p:spPr>
            <a:xfrm>
              <a:off x="9582397" y="3143018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rPr>
                <a:t>输入标题</a:t>
              </a: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AAF9E758-BB07-F386-691E-89BF98426371}"/>
                </a:ext>
              </a:extLst>
            </p:cNvPr>
            <p:cNvCxnSpPr>
              <a:cxnSpLocks/>
            </p:cNvCxnSpPr>
            <p:nvPr/>
          </p:nvCxnSpPr>
          <p:spPr>
            <a:xfrm>
              <a:off x="9822836" y="3539617"/>
              <a:ext cx="442452" cy="0"/>
            </a:xfrm>
            <a:prstGeom prst="line">
              <a:avLst/>
            </a:prstGeom>
            <a:ln w="31750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AA86F79-0BF3-8DCB-3546-F4985BD73B35}"/>
                </a:ext>
              </a:extLst>
            </p:cNvPr>
            <p:cNvSpPr txBox="1"/>
            <p:nvPr/>
          </p:nvSpPr>
          <p:spPr>
            <a:xfrm>
              <a:off x="8898721" y="3934246"/>
              <a:ext cx="2290682" cy="8467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 CN Heavy" panose="020B0A00000000000000" pitchFamily="34" charset="-122"/>
                </a:rPr>
                <a:t>单击此处输入您的正文，文字是您思想的提炼，请尽量言简意赅的阐述观点。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0819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F7B17B0-488A-A98A-71ED-852CD803A3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单击此处输入结束语内容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96D12604-2D3D-1D85-FB27-521E4FD58E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汇报人：</a:t>
            </a:r>
            <a:r>
              <a:rPr lang="en-US" altLang="zh-CN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XXX</a:t>
            </a:r>
            <a:endParaRPr lang="zh-CN" altLang="en-US" dirty="0"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087AD5DF-366C-A6DF-EDAE-951A6A478E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时间：</a:t>
            </a:r>
            <a:r>
              <a:rPr lang="en-US" altLang="zh-CN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XX-XX</a:t>
            </a:r>
            <a:endParaRPr lang="zh-CN" altLang="en-US" dirty="0"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8999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Arial" panose="020B0604020202020204" pitchFamily="34" charset="0"/>
                <a:sym typeface="思源黑体 CN Heavy" panose="020B0A00000000000000" pitchFamily="34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  <a:cs typeface="阿里巴巴普惠体 B" panose="00020600040101010101" pitchFamily="18" charset="-122"/>
              <a:sym typeface="思源黑体 CN Heavy" panose="020B0A00000000000000" pitchFamily="34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照镜子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0" y="853748"/>
            <a:ext cx="23326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ZHAO </a:t>
            </a:r>
            <a:r>
              <a:rPr lang="en-US" altLang="zh-CN" sz="1100" spc="600" dirty="0" err="1">
                <a:solidFill>
                  <a:srgbClr val="FFFED8">
                    <a:alpha val="22000"/>
                  </a:srgb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JINGzi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0"/>
            <a:ext cx="3082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话不多说，喜欢上述设计扫码联系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微信：</a:t>
            </a:r>
            <a:r>
              <a:rPr lang="en-US" altLang="zh-CN" sz="1400" spc="100" dirty="0" err="1">
                <a:solidFill>
                  <a:srgbClr val="00FF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BuHe_YG</a:t>
            </a:r>
            <a:endParaRPr lang="zh-CN" altLang="en-US" sz="1400" spc="100" dirty="0">
              <a:solidFill>
                <a:srgbClr val="00FFFF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C73FB20-8A9F-B668-5128-597F2013D6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787" y="645872"/>
            <a:ext cx="1966225" cy="195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B35588F-6D38-D0C3-D253-505C1FF1C9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F84DFDA-2264-42ED-DBFB-D78B1570DEDF}"/>
              </a:ext>
            </a:extLst>
          </p:cNvPr>
          <p:cNvSpPr/>
          <p:nvPr/>
        </p:nvSpPr>
        <p:spPr>
          <a:xfrm>
            <a:off x="658813" y="3568382"/>
            <a:ext cx="391786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照镜子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78D1524-F4E0-D806-5D61-DC4D2671E4E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16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4017140-4D6E-F337-8EEF-605F71C9DA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906733" y="1515918"/>
            <a:ext cx="1065067" cy="1994392"/>
          </a:xfrm>
        </p:spPr>
        <p:txBody>
          <a:bodyPr/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目录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61B3B41-5F53-B3E7-CF17-A052298D7CBA}"/>
              </a:ext>
            </a:extLst>
          </p:cNvPr>
          <p:cNvSpPr>
            <a:spLocks noGrp="1"/>
          </p:cNvSpPr>
          <p:nvPr>
            <p:ph type="body" orient="vert" sz="quarter" idx="11"/>
          </p:nvPr>
        </p:nvSpPr>
        <p:spPr/>
        <p:txBody>
          <a:bodyPr/>
          <a:lstStyle/>
          <a:p>
            <a:r>
              <a:rPr lang="en-US" altLang="zh-CN" sz="3600" dirty="0">
                <a:solidFill>
                  <a:srgbClr val="FFFFFF"/>
                </a:solidFill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contents</a:t>
            </a:r>
            <a:endParaRPr lang="zh-CN" altLang="en-US" sz="3600" dirty="0">
              <a:solidFill>
                <a:srgbClr val="FFFFFF"/>
              </a:solidFill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  <a:p>
            <a:endParaRPr lang="zh-CN" altLang="en-US" dirty="0"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6D311B78-25F5-6C69-E2AA-BAE234320864}"/>
              </a:ext>
            </a:extLst>
          </p:cNvPr>
          <p:cNvSpPr/>
          <p:nvPr/>
        </p:nvSpPr>
        <p:spPr>
          <a:xfrm rot="16200000">
            <a:off x="2749725" y="3475125"/>
            <a:ext cx="326850" cy="32685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99766AA-E003-F3DD-475B-59E640CABD58}"/>
              </a:ext>
            </a:extLst>
          </p:cNvPr>
          <p:cNvGrpSpPr/>
          <p:nvPr/>
        </p:nvGrpSpPr>
        <p:grpSpPr>
          <a:xfrm>
            <a:off x="6650919" y="1140534"/>
            <a:ext cx="3905075" cy="1107996"/>
            <a:chOff x="6650921" y="1150059"/>
            <a:chExt cx="3905075" cy="1107996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6D3D8EC1-6A48-5A01-374A-924DA0616F46}"/>
                </a:ext>
              </a:extLst>
            </p:cNvPr>
            <p:cNvGrpSpPr/>
            <p:nvPr/>
          </p:nvGrpSpPr>
          <p:grpSpPr>
            <a:xfrm>
              <a:off x="6865755" y="1304925"/>
              <a:ext cx="782819" cy="616597"/>
              <a:chOff x="6865755" y="1304925"/>
              <a:chExt cx="782819" cy="616597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753A1A15-7D3C-8103-7CC1-F1C60FCBF481}"/>
                  </a:ext>
                </a:extLst>
              </p:cNvPr>
              <p:cNvSpPr/>
              <p:nvPr/>
            </p:nvSpPr>
            <p:spPr>
              <a:xfrm rot="16200000">
                <a:off x="7165082" y="1256360"/>
                <a:ext cx="434928" cy="532057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st="50800" dir="5400000" algn="tl" rotWithShape="0">
                  <a:schemeClr val="accent1">
                    <a:alpha val="20000"/>
                  </a:schemeClr>
                </a:outerShdw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0297869B-8BFE-1F8F-CEE0-1434CA242ED1}"/>
                  </a:ext>
                </a:extLst>
              </p:cNvPr>
              <p:cNvSpPr/>
              <p:nvPr/>
            </p:nvSpPr>
            <p:spPr>
              <a:xfrm rot="16200000">
                <a:off x="6914320" y="1438029"/>
                <a:ext cx="434928" cy="532057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st="50800" dir="5400000" algn="tl" rotWithShape="0">
                  <a:schemeClr val="accent1">
                    <a:alpha val="20000"/>
                  </a:schemeClr>
                </a:outerShdw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4237F974-59DE-093D-B7C6-E102F2AD774A}"/>
                </a:ext>
              </a:extLst>
            </p:cNvPr>
            <p:cNvSpPr/>
            <p:nvPr/>
          </p:nvSpPr>
          <p:spPr>
            <a:xfrm>
              <a:off x="6650921" y="1150059"/>
              <a:ext cx="1217001" cy="11079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6600" b="1" cap="none" spc="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01</a:t>
              </a:r>
              <a:endParaRPr lang="zh-CN" altLang="en-US" sz="6600" b="1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39C783F-4582-6C39-A932-30C70CAD056E}"/>
                </a:ext>
              </a:extLst>
            </p:cNvPr>
            <p:cNvSpPr txBox="1"/>
            <p:nvPr/>
          </p:nvSpPr>
          <p:spPr>
            <a:xfrm>
              <a:off x="7992987" y="133974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输入标题内容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656A56E-C75E-D2A1-5A8B-848A003A4D80}"/>
                </a:ext>
              </a:extLst>
            </p:cNvPr>
            <p:cNvSpPr txBox="1"/>
            <p:nvPr/>
          </p:nvSpPr>
          <p:spPr>
            <a:xfrm>
              <a:off x="7992987" y="1721467"/>
              <a:ext cx="25630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Enter title content</a:t>
              </a:r>
              <a:endParaRPr lang="zh-CN" altLang="en-US" sz="2000" b="1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E956B7D-F1CD-2DBD-8C26-EC0679A1AF12}"/>
              </a:ext>
            </a:extLst>
          </p:cNvPr>
          <p:cNvGrpSpPr/>
          <p:nvPr/>
        </p:nvGrpSpPr>
        <p:grpSpPr>
          <a:xfrm>
            <a:off x="6650919" y="2904351"/>
            <a:ext cx="3905076" cy="1107996"/>
            <a:chOff x="6650920" y="1150059"/>
            <a:chExt cx="3905076" cy="110799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CA9A9F6-0A77-BAEB-0E28-341F1CD31296}"/>
                </a:ext>
              </a:extLst>
            </p:cNvPr>
            <p:cNvGrpSpPr/>
            <p:nvPr/>
          </p:nvGrpSpPr>
          <p:grpSpPr>
            <a:xfrm>
              <a:off x="6865755" y="1304925"/>
              <a:ext cx="782819" cy="616597"/>
              <a:chOff x="6865755" y="1304925"/>
              <a:chExt cx="782819" cy="616597"/>
            </a:xfrm>
          </p:grpSpPr>
          <p:sp>
            <p:nvSpPr>
              <p:cNvPr id="31" name="矩形: 圆角 30">
                <a:extLst>
                  <a:ext uri="{FF2B5EF4-FFF2-40B4-BE49-F238E27FC236}">
                    <a16:creationId xmlns:a16="http://schemas.microsoft.com/office/drawing/2014/main" id="{904C34D0-66C8-F891-1B78-2D42BBDCAF3A}"/>
                  </a:ext>
                </a:extLst>
              </p:cNvPr>
              <p:cNvSpPr/>
              <p:nvPr/>
            </p:nvSpPr>
            <p:spPr>
              <a:xfrm rot="16200000">
                <a:off x="7165082" y="1256360"/>
                <a:ext cx="434928" cy="532057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st="50800" dir="5400000" algn="tl" rotWithShape="0">
                  <a:schemeClr val="accent1">
                    <a:alpha val="20000"/>
                  </a:schemeClr>
                </a:outerShdw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1098F845-FB1E-0B61-C7C9-062682456098}"/>
                  </a:ext>
                </a:extLst>
              </p:cNvPr>
              <p:cNvSpPr/>
              <p:nvPr/>
            </p:nvSpPr>
            <p:spPr>
              <a:xfrm rot="16200000">
                <a:off x="6914320" y="1438029"/>
                <a:ext cx="434928" cy="532057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st="50800" dir="5400000" algn="tl" rotWithShape="0">
                  <a:schemeClr val="accent1">
                    <a:alpha val="20000"/>
                  </a:schemeClr>
                </a:outerShdw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43D696C-3996-F5CB-EA8E-43EE9E7E10F6}"/>
                </a:ext>
              </a:extLst>
            </p:cNvPr>
            <p:cNvSpPr/>
            <p:nvPr/>
          </p:nvSpPr>
          <p:spPr>
            <a:xfrm>
              <a:off x="6650920" y="1150059"/>
              <a:ext cx="1217001" cy="11079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6600" b="1" cap="none" spc="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02</a:t>
              </a:r>
              <a:endParaRPr lang="zh-CN" altLang="en-US" sz="6600" b="1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E6E93A1-0376-C33F-9366-C36CE8EB73AD}"/>
                </a:ext>
              </a:extLst>
            </p:cNvPr>
            <p:cNvSpPr txBox="1"/>
            <p:nvPr/>
          </p:nvSpPr>
          <p:spPr>
            <a:xfrm>
              <a:off x="7992987" y="133974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输入标题内容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AFE5FCD-B77B-9372-9E0B-2C52ACC9F495}"/>
                </a:ext>
              </a:extLst>
            </p:cNvPr>
            <p:cNvSpPr txBox="1"/>
            <p:nvPr/>
          </p:nvSpPr>
          <p:spPr>
            <a:xfrm>
              <a:off x="7992987" y="1721467"/>
              <a:ext cx="25630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Enter title content</a:t>
              </a:r>
              <a:endParaRPr lang="zh-CN" altLang="en-US" sz="2000" b="1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5888E2A-2C5A-D1CA-07AF-B86400540F1A}"/>
              </a:ext>
            </a:extLst>
          </p:cNvPr>
          <p:cNvGrpSpPr/>
          <p:nvPr/>
        </p:nvGrpSpPr>
        <p:grpSpPr>
          <a:xfrm>
            <a:off x="6650919" y="4668168"/>
            <a:ext cx="3905076" cy="1107996"/>
            <a:chOff x="6650920" y="1150059"/>
            <a:chExt cx="3905076" cy="1107996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4A3A36AC-A305-60FD-B1CD-B54F3341616B}"/>
                </a:ext>
              </a:extLst>
            </p:cNvPr>
            <p:cNvGrpSpPr/>
            <p:nvPr/>
          </p:nvGrpSpPr>
          <p:grpSpPr>
            <a:xfrm>
              <a:off x="6865755" y="1304925"/>
              <a:ext cx="782819" cy="616597"/>
              <a:chOff x="6865755" y="1304925"/>
              <a:chExt cx="782819" cy="616597"/>
            </a:xfrm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1E2536DD-FB53-23EC-BC09-39623EF0E824}"/>
                  </a:ext>
                </a:extLst>
              </p:cNvPr>
              <p:cNvSpPr/>
              <p:nvPr/>
            </p:nvSpPr>
            <p:spPr>
              <a:xfrm rot="16200000">
                <a:off x="7165082" y="1256360"/>
                <a:ext cx="434928" cy="532057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st="50800" dir="5400000" algn="tl" rotWithShape="0">
                  <a:schemeClr val="accent1">
                    <a:alpha val="20000"/>
                  </a:schemeClr>
                </a:outerShdw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39" name="矩形: 圆角 38">
                <a:extLst>
                  <a:ext uri="{FF2B5EF4-FFF2-40B4-BE49-F238E27FC236}">
                    <a16:creationId xmlns:a16="http://schemas.microsoft.com/office/drawing/2014/main" id="{5EC262CA-A5B1-0DC2-02B7-9EBC413E47BC}"/>
                  </a:ext>
                </a:extLst>
              </p:cNvPr>
              <p:cNvSpPr/>
              <p:nvPr/>
            </p:nvSpPr>
            <p:spPr>
              <a:xfrm rot="16200000">
                <a:off x="6914320" y="1438029"/>
                <a:ext cx="434928" cy="532057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st="50800" dir="5400000" algn="tl" rotWithShape="0">
                  <a:schemeClr val="accent1">
                    <a:alpha val="20000"/>
                  </a:schemeClr>
                </a:outerShdw>
                <a:softEdge rad="1143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endParaRPr>
              </a:p>
            </p:txBody>
          </p:sp>
        </p:grp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E2A7318A-B388-AF16-9263-7E26E7A910F5}"/>
                </a:ext>
              </a:extLst>
            </p:cNvPr>
            <p:cNvSpPr/>
            <p:nvPr/>
          </p:nvSpPr>
          <p:spPr>
            <a:xfrm>
              <a:off x="6650920" y="1150059"/>
              <a:ext cx="1217001" cy="11079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6600" b="1" cap="none" spc="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03</a:t>
              </a:r>
              <a:endParaRPr lang="zh-CN" altLang="en-US" sz="6600" b="1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6EEA12D-DA2C-E677-9903-DDEF854C9C9D}"/>
                </a:ext>
              </a:extLst>
            </p:cNvPr>
            <p:cNvSpPr txBox="1"/>
            <p:nvPr/>
          </p:nvSpPr>
          <p:spPr>
            <a:xfrm>
              <a:off x="7992987" y="133974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输入标题内容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49BB165-1C48-D285-B738-3850D360F9F3}"/>
                </a:ext>
              </a:extLst>
            </p:cNvPr>
            <p:cNvSpPr txBox="1"/>
            <p:nvPr/>
          </p:nvSpPr>
          <p:spPr>
            <a:xfrm>
              <a:off x="7992987" y="1721467"/>
              <a:ext cx="25630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Enter title content</a:t>
              </a:r>
              <a:endParaRPr lang="zh-CN" altLang="en-US" sz="2000" b="1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553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2A148D8-240C-3237-294A-21668607BE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01</a:t>
            </a:r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254E6B2C-8477-82F2-0005-42B5B373DF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点此输入标题内容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3B503020-3B6C-74EF-5642-26BB42EF7D7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Click here to enter the title content</a:t>
            </a:r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B223617-ABA1-C62F-045E-80EE5976AD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00149" y="413282"/>
            <a:ext cx="2228851" cy="387798"/>
          </a:xfrm>
        </p:spPr>
        <p:txBody>
          <a:bodyPr/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输入标题内容</a:t>
            </a:r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993F7796-6CCC-EC4B-348E-ABEDE085CADC}"/>
              </a:ext>
            </a:extLst>
          </p:cNvPr>
          <p:cNvCxnSpPr>
            <a:cxnSpLocks/>
          </p:cNvCxnSpPr>
          <p:nvPr/>
        </p:nvCxnSpPr>
        <p:spPr>
          <a:xfrm>
            <a:off x="658813" y="3428999"/>
            <a:ext cx="10874375" cy="0"/>
          </a:xfrm>
          <a:prstGeom prst="straightConnector1">
            <a:avLst/>
          </a:prstGeom>
          <a:ln w="57150">
            <a:solidFill>
              <a:schemeClr val="accent1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31BF4683-0BF3-F1A8-EA78-3F50223FFB2B}"/>
              </a:ext>
            </a:extLst>
          </p:cNvPr>
          <p:cNvSpPr/>
          <p:nvPr/>
        </p:nvSpPr>
        <p:spPr>
          <a:xfrm rot="16200000">
            <a:off x="1403942" y="3316934"/>
            <a:ext cx="224131" cy="224131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CA996467-1E1D-B4A6-FA98-29A6E40E363A}"/>
              </a:ext>
            </a:extLst>
          </p:cNvPr>
          <p:cNvSpPr/>
          <p:nvPr/>
        </p:nvSpPr>
        <p:spPr>
          <a:xfrm rot="16200000">
            <a:off x="3588405" y="3316934"/>
            <a:ext cx="224131" cy="224131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1E128071-E030-E7C7-83AD-F3C9CB3D7ADE}"/>
              </a:ext>
            </a:extLst>
          </p:cNvPr>
          <p:cNvSpPr/>
          <p:nvPr/>
        </p:nvSpPr>
        <p:spPr>
          <a:xfrm rot="16200000">
            <a:off x="5772868" y="3316934"/>
            <a:ext cx="224131" cy="224131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9DEE94F2-8077-83C6-F99F-A0348522B6C9}"/>
              </a:ext>
            </a:extLst>
          </p:cNvPr>
          <p:cNvSpPr/>
          <p:nvPr/>
        </p:nvSpPr>
        <p:spPr>
          <a:xfrm rot="16200000">
            <a:off x="10141792" y="3316934"/>
            <a:ext cx="224131" cy="224131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199A6DBE-A23D-D718-A8E8-19473894A8ED}"/>
              </a:ext>
            </a:extLst>
          </p:cNvPr>
          <p:cNvSpPr/>
          <p:nvPr/>
        </p:nvSpPr>
        <p:spPr>
          <a:xfrm rot="16200000">
            <a:off x="7957331" y="3316934"/>
            <a:ext cx="224131" cy="224131"/>
          </a:xfrm>
          <a:prstGeom prst="round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E6F38130-19B2-52E7-F350-D8F8E3813601}"/>
              </a:ext>
            </a:extLst>
          </p:cNvPr>
          <p:cNvCxnSpPr>
            <a:cxnSpLocks/>
          </p:cNvCxnSpPr>
          <p:nvPr/>
        </p:nvCxnSpPr>
        <p:spPr>
          <a:xfrm>
            <a:off x="2792731" y="3712514"/>
            <a:ext cx="0" cy="1622367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78FDAF11-9F28-6901-5342-975139DD2847}"/>
              </a:ext>
            </a:extLst>
          </p:cNvPr>
          <p:cNvCxnSpPr>
            <a:cxnSpLocks/>
          </p:cNvCxnSpPr>
          <p:nvPr/>
        </p:nvCxnSpPr>
        <p:spPr>
          <a:xfrm>
            <a:off x="4940226" y="3712514"/>
            <a:ext cx="0" cy="1622367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4268E6C9-502B-32A0-22D4-5DBF7067021F}"/>
              </a:ext>
            </a:extLst>
          </p:cNvPr>
          <p:cNvCxnSpPr>
            <a:cxnSpLocks/>
          </p:cNvCxnSpPr>
          <p:nvPr/>
        </p:nvCxnSpPr>
        <p:spPr>
          <a:xfrm>
            <a:off x="7087721" y="3712514"/>
            <a:ext cx="0" cy="1622367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615EDDCB-6ACF-24EF-133E-1AADA2993AD3}"/>
              </a:ext>
            </a:extLst>
          </p:cNvPr>
          <p:cNvCxnSpPr>
            <a:cxnSpLocks/>
          </p:cNvCxnSpPr>
          <p:nvPr/>
        </p:nvCxnSpPr>
        <p:spPr>
          <a:xfrm>
            <a:off x="9235216" y="3712514"/>
            <a:ext cx="0" cy="1622367"/>
          </a:xfrm>
          <a:prstGeom prst="line">
            <a:avLst/>
          </a:prstGeom>
          <a:ln w="12700"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:a16="http://schemas.microsoft.com/office/drawing/2014/main" id="{B58680FC-31FA-BB0E-120E-FBCDF78555F4}"/>
              </a:ext>
            </a:extLst>
          </p:cNvPr>
          <p:cNvSpPr txBox="1"/>
          <p:nvPr/>
        </p:nvSpPr>
        <p:spPr>
          <a:xfrm>
            <a:off x="1106281" y="2776151"/>
            <a:ext cx="832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20XX</a:t>
            </a:r>
            <a:endParaRPr lang="zh-CN" altLang="en-US" sz="2000" b="1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487FF78-FF32-E8A4-4DA8-B64371C186E6}"/>
              </a:ext>
            </a:extLst>
          </p:cNvPr>
          <p:cNvSpPr txBox="1"/>
          <p:nvPr/>
        </p:nvSpPr>
        <p:spPr>
          <a:xfrm>
            <a:off x="3290743" y="2772801"/>
            <a:ext cx="832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20XX</a:t>
            </a:r>
            <a:endParaRPr lang="zh-CN" altLang="en-US" sz="2000" b="1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D31C5A8A-9B37-ECDD-1284-304DBC546D1C}"/>
              </a:ext>
            </a:extLst>
          </p:cNvPr>
          <p:cNvSpPr txBox="1"/>
          <p:nvPr/>
        </p:nvSpPr>
        <p:spPr>
          <a:xfrm>
            <a:off x="5475205" y="2776151"/>
            <a:ext cx="832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20XX</a:t>
            </a:r>
            <a:endParaRPr lang="zh-CN" altLang="en-US" sz="2000" b="1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37F0047-BEA5-05DF-94BA-858D14CEFE4B}"/>
              </a:ext>
            </a:extLst>
          </p:cNvPr>
          <p:cNvSpPr txBox="1"/>
          <p:nvPr/>
        </p:nvSpPr>
        <p:spPr>
          <a:xfrm>
            <a:off x="7659667" y="2776151"/>
            <a:ext cx="832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20XX</a:t>
            </a:r>
            <a:endParaRPr lang="zh-CN" altLang="en-US" sz="2000" b="1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CD0722E-B25F-B36E-A16F-87419EAF0E2C}"/>
              </a:ext>
            </a:extLst>
          </p:cNvPr>
          <p:cNvSpPr txBox="1"/>
          <p:nvPr/>
        </p:nvSpPr>
        <p:spPr>
          <a:xfrm>
            <a:off x="9844130" y="2776151"/>
            <a:ext cx="83227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20XX</a:t>
            </a:r>
            <a:endParaRPr lang="zh-CN" altLang="en-US" sz="2000" b="1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B0C66B3-F538-E299-790E-D957EB00D81E}"/>
              </a:ext>
            </a:extLst>
          </p:cNvPr>
          <p:cNvSpPr txBox="1"/>
          <p:nvPr/>
        </p:nvSpPr>
        <p:spPr>
          <a:xfrm>
            <a:off x="801693" y="3712514"/>
            <a:ext cx="1834581" cy="162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Heavy" panose="020B0A00000000000000" pitchFamily="34" charset="-122"/>
              </a:rPr>
              <a:t>单击此处输入您的正文，文字是您思想的提炼，为了最终演示发布的良好效果，请尽量言简意赅的阐述观点。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C552F91-2D93-20B0-29B6-569533BD8FF2}"/>
              </a:ext>
            </a:extLst>
          </p:cNvPr>
          <p:cNvSpPr txBox="1"/>
          <p:nvPr/>
        </p:nvSpPr>
        <p:spPr>
          <a:xfrm>
            <a:off x="2949188" y="3712514"/>
            <a:ext cx="1834581" cy="162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Heavy" panose="020B0A00000000000000" pitchFamily="34" charset="-122"/>
              </a:rPr>
              <a:t>单击此处输入您的正文，文字是您思想的提炼，为了最终演示发布的良好效果，请尽量言简意赅的阐述观点。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9009023-49C5-501A-E9A6-47D3221AFC70}"/>
              </a:ext>
            </a:extLst>
          </p:cNvPr>
          <p:cNvSpPr txBox="1"/>
          <p:nvPr/>
        </p:nvSpPr>
        <p:spPr>
          <a:xfrm>
            <a:off x="5096683" y="3712514"/>
            <a:ext cx="1834581" cy="162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Heavy" panose="020B0A00000000000000" pitchFamily="34" charset="-122"/>
              </a:rPr>
              <a:t>单击此处输入您的正文，文字是您思想的提炼，为了最终演示发布的良好效果，请尽量言简意赅的阐述观点。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2F64BD8B-9CC4-3499-86FD-B63E3F26880F}"/>
              </a:ext>
            </a:extLst>
          </p:cNvPr>
          <p:cNvSpPr txBox="1"/>
          <p:nvPr/>
        </p:nvSpPr>
        <p:spPr>
          <a:xfrm>
            <a:off x="7244178" y="3712514"/>
            <a:ext cx="1834581" cy="162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Heavy" panose="020B0A00000000000000" pitchFamily="34" charset="-122"/>
              </a:rPr>
              <a:t>单击此处输入您的正文，文字是您思想的提炼，为了最终演示发布的良好效果，请尽量言简意赅的阐述观点。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4513E2A-6E57-6E98-248D-E08D07F24157}"/>
              </a:ext>
            </a:extLst>
          </p:cNvPr>
          <p:cNvSpPr txBox="1"/>
          <p:nvPr/>
        </p:nvSpPr>
        <p:spPr>
          <a:xfrm>
            <a:off x="9391672" y="3712514"/>
            <a:ext cx="1834581" cy="1622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Heavy" panose="020B0A00000000000000" pitchFamily="34" charset="-122"/>
              </a:rPr>
              <a:t>单击此处输入您的正文，文字是您思想的提炼，为了最终演示发布的良好效果，请尽量言简意赅的阐述观点。</a:t>
            </a:r>
          </a:p>
        </p:txBody>
      </p:sp>
      <p:pic>
        <p:nvPicPr>
          <p:cNvPr id="63" name="图形 62" descr="书架上的书籍 纯色填充">
            <a:extLst>
              <a:ext uri="{FF2B5EF4-FFF2-40B4-BE49-F238E27FC236}">
                <a16:creationId xmlns:a16="http://schemas.microsoft.com/office/drawing/2014/main" id="{FEC51866-9844-CBF5-F9D2-741DC37DC5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69224" y="1871557"/>
            <a:ext cx="569266" cy="569266"/>
          </a:xfrm>
          <a:prstGeom prst="rect">
            <a:avLst/>
          </a:prstGeom>
        </p:spPr>
      </p:pic>
      <p:pic>
        <p:nvPicPr>
          <p:cNvPr id="67" name="图形 66" descr="烧瓶 纯色填充">
            <a:extLst>
              <a:ext uri="{FF2B5EF4-FFF2-40B4-BE49-F238E27FC236}">
                <a16:creationId xmlns:a16="http://schemas.microsoft.com/office/drawing/2014/main" id="{99CCB4FA-892C-4183-E3F1-B26DA1FED8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27732" y="1670949"/>
            <a:ext cx="569266" cy="569266"/>
          </a:xfrm>
          <a:prstGeom prst="rect">
            <a:avLst/>
          </a:prstGeom>
        </p:spPr>
      </p:pic>
      <p:pic>
        <p:nvPicPr>
          <p:cNvPr id="69" name="图形 68" descr="学校 纯色填充">
            <a:extLst>
              <a:ext uri="{FF2B5EF4-FFF2-40B4-BE49-F238E27FC236}">
                <a16:creationId xmlns:a16="http://schemas.microsoft.com/office/drawing/2014/main" id="{4A58C12F-9851-1D59-88CE-CDA14A76CF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93931" y="1880593"/>
            <a:ext cx="569266" cy="569266"/>
          </a:xfrm>
          <a:prstGeom prst="rect">
            <a:avLst/>
          </a:prstGeom>
        </p:spPr>
      </p:pic>
      <p:pic>
        <p:nvPicPr>
          <p:cNvPr id="71" name="图形 70" descr="会议室 纯色填充">
            <a:extLst>
              <a:ext uri="{FF2B5EF4-FFF2-40B4-BE49-F238E27FC236}">
                <a16:creationId xmlns:a16="http://schemas.microsoft.com/office/drawing/2014/main" id="{4F9C21EF-EC92-27CC-AD4D-B348682D59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00149" y="1880593"/>
            <a:ext cx="569266" cy="569266"/>
          </a:xfrm>
          <a:prstGeom prst="rect">
            <a:avLst/>
          </a:prstGeom>
        </p:spPr>
      </p:pic>
      <p:pic>
        <p:nvPicPr>
          <p:cNvPr id="72" name="图形 71" descr="书架上的书籍 纯色填充">
            <a:extLst>
              <a:ext uri="{FF2B5EF4-FFF2-40B4-BE49-F238E27FC236}">
                <a16:creationId xmlns:a16="http://schemas.microsoft.com/office/drawing/2014/main" id="{D58CA328-A514-4088-9F11-65F9438C2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86199" y="1880593"/>
            <a:ext cx="569266" cy="569266"/>
          </a:xfrm>
          <a:prstGeom prst="rect">
            <a:avLst/>
          </a:prstGeom>
        </p:spPr>
      </p:pic>
      <p:pic>
        <p:nvPicPr>
          <p:cNvPr id="73" name="图形 72" descr="教室 纯色填充">
            <a:extLst>
              <a:ext uri="{FF2B5EF4-FFF2-40B4-BE49-F238E27FC236}">
                <a16:creationId xmlns:a16="http://schemas.microsoft.com/office/drawing/2014/main" id="{1D41F751-4A7D-A6F6-7887-98AABDB045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409393" y="1880593"/>
            <a:ext cx="569266" cy="569266"/>
          </a:xfrm>
          <a:prstGeom prst="rect">
            <a:avLst/>
          </a:prstGeom>
        </p:spPr>
      </p:pic>
      <p:pic>
        <p:nvPicPr>
          <p:cNvPr id="74" name="图形 73" descr="烧瓶 纯色填充">
            <a:extLst>
              <a:ext uri="{FF2B5EF4-FFF2-40B4-BE49-F238E27FC236}">
                <a16:creationId xmlns:a16="http://schemas.microsoft.com/office/drawing/2014/main" id="{15CE62BB-DA91-3AFC-ECFA-1C667AB5B4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1662" y="1880593"/>
            <a:ext cx="569266" cy="569266"/>
          </a:xfrm>
          <a:prstGeom prst="rect">
            <a:avLst/>
          </a:prstGeom>
        </p:spPr>
      </p:pic>
      <p:pic>
        <p:nvPicPr>
          <p:cNvPr id="75" name="图形 74" descr="会议室 纯色填充">
            <a:extLst>
              <a:ext uri="{FF2B5EF4-FFF2-40B4-BE49-F238E27FC236}">
                <a16:creationId xmlns:a16="http://schemas.microsoft.com/office/drawing/2014/main" id="{88A5D70B-68FD-EC6B-3ED7-6BCBEB729B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17124" y="1880593"/>
            <a:ext cx="569266" cy="56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04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B362E99-004E-0525-D15E-14628FB070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00149" y="413282"/>
            <a:ext cx="2228851" cy="387798"/>
          </a:xfrm>
        </p:spPr>
        <p:txBody>
          <a:bodyPr/>
          <a:lstStyle/>
          <a:p>
            <a:r>
              <a:rPr lang="zh-CN" altLang="en-US" dirty="0"/>
              <a:t>输入标题内容</a:t>
            </a: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CB02F3B9-4CCA-BBB5-1942-055F4018EE99}"/>
              </a:ext>
            </a:extLst>
          </p:cNvPr>
          <p:cNvSpPr/>
          <p:nvPr/>
        </p:nvSpPr>
        <p:spPr>
          <a:xfrm>
            <a:off x="4449363" y="2000247"/>
            <a:ext cx="1575197" cy="1575197"/>
          </a:xfrm>
          <a:custGeom>
            <a:avLst/>
            <a:gdLst>
              <a:gd name="connsiteX0" fmla="*/ 1575197 w 1575197"/>
              <a:gd name="connsiteY0" fmla="*/ 0 h 1575197"/>
              <a:gd name="connsiteX1" fmla="*/ 1575197 w 1575197"/>
              <a:gd name="connsiteY1" fmla="*/ 1575197 h 1575197"/>
              <a:gd name="connsiteX2" fmla="*/ 0 w 1575197"/>
              <a:gd name="connsiteY2" fmla="*/ 1575197 h 1575197"/>
              <a:gd name="connsiteX3" fmla="*/ 1575197 w 1575197"/>
              <a:gd name="connsiteY3" fmla="*/ 0 h 1575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5197" h="1575197">
                <a:moveTo>
                  <a:pt x="1575197" y="0"/>
                </a:moveTo>
                <a:lnTo>
                  <a:pt x="1575197" y="1575197"/>
                </a:lnTo>
                <a:lnTo>
                  <a:pt x="0" y="1575197"/>
                </a:lnTo>
                <a:cubicBezTo>
                  <a:pt x="0" y="705240"/>
                  <a:pt x="705240" y="0"/>
                  <a:pt x="1575197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B25CB750-E4CF-FBEF-CA6E-F675529393FF}"/>
              </a:ext>
            </a:extLst>
          </p:cNvPr>
          <p:cNvSpPr/>
          <p:nvPr/>
        </p:nvSpPr>
        <p:spPr>
          <a:xfrm>
            <a:off x="6167440" y="2000247"/>
            <a:ext cx="1575196" cy="1575197"/>
          </a:xfrm>
          <a:custGeom>
            <a:avLst/>
            <a:gdLst>
              <a:gd name="connsiteX0" fmla="*/ 0 w 1575196"/>
              <a:gd name="connsiteY0" fmla="*/ 0 h 1575197"/>
              <a:gd name="connsiteX1" fmla="*/ 1567065 w 1575196"/>
              <a:gd name="connsiteY1" fmla="*/ 1414142 h 1575197"/>
              <a:gd name="connsiteX2" fmla="*/ 1575196 w 1575196"/>
              <a:gd name="connsiteY2" fmla="*/ 1575178 h 1575197"/>
              <a:gd name="connsiteX3" fmla="*/ 1575196 w 1575196"/>
              <a:gd name="connsiteY3" fmla="*/ 1575197 h 1575197"/>
              <a:gd name="connsiteX4" fmla="*/ 0 w 1575196"/>
              <a:gd name="connsiteY4" fmla="*/ 1575197 h 1575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5196" h="1575197">
                <a:moveTo>
                  <a:pt x="0" y="0"/>
                </a:moveTo>
                <a:cubicBezTo>
                  <a:pt x="815585" y="0"/>
                  <a:pt x="1486399" y="619840"/>
                  <a:pt x="1567065" y="1414142"/>
                </a:cubicBezTo>
                <a:lnTo>
                  <a:pt x="1575196" y="1575178"/>
                </a:lnTo>
                <a:lnTo>
                  <a:pt x="1575196" y="1575197"/>
                </a:lnTo>
                <a:lnTo>
                  <a:pt x="0" y="157519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65FBE08C-8D74-C834-8CEE-2B95EFB0C325}"/>
              </a:ext>
            </a:extLst>
          </p:cNvPr>
          <p:cNvSpPr/>
          <p:nvPr/>
        </p:nvSpPr>
        <p:spPr>
          <a:xfrm>
            <a:off x="4449363" y="3718324"/>
            <a:ext cx="1575197" cy="1575196"/>
          </a:xfrm>
          <a:custGeom>
            <a:avLst/>
            <a:gdLst>
              <a:gd name="connsiteX0" fmla="*/ 0 w 1575197"/>
              <a:gd name="connsiteY0" fmla="*/ 0 h 1575196"/>
              <a:gd name="connsiteX1" fmla="*/ 1575197 w 1575197"/>
              <a:gd name="connsiteY1" fmla="*/ 0 h 1575196"/>
              <a:gd name="connsiteX2" fmla="*/ 1575197 w 1575197"/>
              <a:gd name="connsiteY2" fmla="*/ 1575196 h 1575196"/>
              <a:gd name="connsiteX3" fmla="*/ 1575178 w 1575197"/>
              <a:gd name="connsiteY3" fmla="*/ 1575196 h 1575196"/>
              <a:gd name="connsiteX4" fmla="*/ 1414143 w 1575197"/>
              <a:gd name="connsiteY4" fmla="*/ 1567065 h 1575196"/>
              <a:gd name="connsiteX5" fmla="*/ 0 w 1575197"/>
              <a:gd name="connsiteY5" fmla="*/ 0 h 1575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5197" h="1575196">
                <a:moveTo>
                  <a:pt x="0" y="0"/>
                </a:moveTo>
                <a:lnTo>
                  <a:pt x="1575197" y="0"/>
                </a:lnTo>
                <a:lnTo>
                  <a:pt x="1575197" y="1575196"/>
                </a:lnTo>
                <a:lnTo>
                  <a:pt x="1575178" y="1575196"/>
                </a:lnTo>
                <a:lnTo>
                  <a:pt x="1414143" y="1567065"/>
                </a:lnTo>
                <a:cubicBezTo>
                  <a:pt x="619840" y="1486399"/>
                  <a:pt x="0" y="815585"/>
                  <a:pt x="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799C3C8F-AF17-5C3B-7F4A-D3A1DE64566C}"/>
              </a:ext>
            </a:extLst>
          </p:cNvPr>
          <p:cNvSpPr/>
          <p:nvPr/>
        </p:nvSpPr>
        <p:spPr>
          <a:xfrm>
            <a:off x="6167440" y="3718324"/>
            <a:ext cx="1575196" cy="1575196"/>
          </a:xfrm>
          <a:custGeom>
            <a:avLst/>
            <a:gdLst>
              <a:gd name="connsiteX0" fmla="*/ 0 w 1575196"/>
              <a:gd name="connsiteY0" fmla="*/ 0 h 1575196"/>
              <a:gd name="connsiteX1" fmla="*/ 1575196 w 1575196"/>
              <a:gd name="connsiteY1" fmla="*/ 0 h 1575196"/>
              <a:gd name="connsiteX2" fmla="*/ 1575196 w 1575196"/>
              <a:gd name="connsiteY2" fmla="*/ 20 h 1575196"/>
              <a:gd name="connsiteX3" fmla="*/ 1567065 w 1575196"/>
              <a:gd name="connsiteY3" fmla="*/ 161055 h 1575196"/>
              <a:gd name="connsiteX4" fmla="*/ 161055 w 1575196"/>
              <a:gd name="connsiteY4" fmla="*/ 1567065 h 1575196"/>
              <a:gd name="connsiteX5" fmla="*/ 20 w 1575196"/>
              <a:gd name="connsiteY5" fmla="*/ 1575196 h 1575196"/>
              <a:gd name="connsiteX6" fmla="*/ 0 w 1575196"/>
              <a:gd name="connsiteY6" fmla="*/ 1575196 h 1575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75196" h="1575196">
                <a:moveTo>
                  <a:pt x="0" y="0"/>
                </a:moveTo>
                <a:lnTo>
                  <a:pt x="1575196" y="0"/>
                </a:lnTo>
                <a:lnTo>
                  <a:pt x="1575196" y="20"/>
                </a:lnTo>
                <a:lnTo>
                  <a:pt x="1567065" y="161055"/>
                </a:lnTo>
                <a:cubicBezTo>
                  <a:pt x="1491777" y="902404"/>
                  <a:pt x="902404" y="1491777"/>
                  <a:pt x="161055" y="1567065"/>
                </a:cubicBezTo>
                <a:lnTo>
                  <a:pt x="20" y="1575196"/>
                </a:lnTo>
                <a:lnTo>
                  <a:pt x="0" y="157519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5400000" scaled="0"/>
          </a:gradFill>
          <a:ln>
            <a:noFill/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7BB479D-1B1F-6658-C1D5-2E156C2BBD6E}"/>
              </a:ext>
            </a:extLst>
          </p:cNvPr>
          <p:cNvGrpSpPr/>
          <p:nvPr/>
        </p:nvGrpSpPr>
        <p:grpSpPr>
          <a:xfrm>
            <a:off x="1328723" y="1538378"/>
            <a:ext cx="2851546" cy="1280147"/>
            <a:chOff x="1055077" y="1717036"/>
            <a:chExt cx="2851546" cy="1280147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376C82A-E7CA-6477-E44D-57B8560CAC36}"/>
                </a:ext>
              </a:extLst>
            </p:cNvPr>
            <p:cNvSpPr txBox="1"/>
            <p:nvPr/>
          </p:nvSpPr>
          <p:spPr>
            <a:xfrm>
              <a:off x="288070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2" name="文本占位符 13">
              <a:extLst>
                <a:ext uri="{FF2B5EF4-FFF2-40B4-BE49-F238E27FC236}">
                  <a16:creationId xmlns:a16="http://schemas.microsoft.com/office/drawing/2014/main" id="{86376470-FEDF-CB82-B3C0-8838B093D42E}"/>
                </a:ext>
              </a:extLst>
            </p:cNvPr>
            <p:cNvSpPr txBox="1">
              <a:spLocks/>
            </p:cNvSpPr>
            <p:nvPr/>
          </p:nvSpPr>
          <p:spPr>
            <a:xfrm>
              <a:off x="1055077" y="2242746"/>
              <a:ext cx="2851546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BFE15A2-ABF4-139E-8E1C-465A4A8B0528}"/>
              </a:ext>
            </a:extLst>
          </p:cNvPr>
          <p:cNvGrpSpPr/>
          <p:nvPr/>
        </p:nvGrpSpPr>
        <p:grpSpPr>
          <a:xfrm>
            <a:off x="8011731" y="1538378"/>
            <a:ext cx="2851546" cy="1280147"/>
            <a:chOff x="8352555" y="1717036"/>
            <a:chExt cx="2851546" cy="1280147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19E50028-A8F3-A899-8B70-97A477E25F50}"/>
                </a:ext>
              </a:extLst>
            </p:cNvPr>
            <p:cNvSpPr txBox="1"/>
            <p:nvPr/>
          </p:nvSpPr>
          <p:spPr>
            <a:xfrm>
              <a:off x="835888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5" name="文本占位符 13">
              <a:extLst>
                <a:ext uri="{FF2B5EF4-FFF2-40B4-BE49-F238E27FC236}">
                  <a16:creationId xmlns:a16="http://schemas.microsoft.com/office/drawing/2014/main" id="{344C3790-A4F0-DA61-F980-F170A651A87B}"/>
                </a:ext>
              </a:extLst>
            </p:cNvPr>
            <p:cNvSpPr txBox="1">
              <a:spLocks/>
            </p:cNvSpPr>
            <p:nvPr/>
          </p:nvSpPr>
          <p:spPr>
            <a:xfrm>
              <a:off x="8352555" y="2242746"/>
              <a:ext cx="2851546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BF87B17-617D-EBDC-2B2B-C446D3EED47F}"/>
              </a:ext>
            </a:extLst>
          </p:cNvPr>
          <p:cNvGrpSpPr/>
          <p:nvPr/>
        </p:nvGrpSpPr>
        <p:grpSpPr>
          <a:xfrm>
            <a:off x="1328723" y="4140901"/>
            <a:ext cx="2851546" cy="1280147"/>
            <a:chOff x="1055077" y="1717036"/>
            <a:chExt cx="2851546" cy="1280147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EBB4A60-D63F-0A32-26D3-18C9AAFA5F61}"/>
                </a:ext>
              </a:extLst>
            </p:cNvPr>
            <p:cNvSpPr txBox="1"/>
            <p:nvPr/>
          </p:nvSpPr>
          <p:spPr>
            <a:xfrm>
              <a:off x="288070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8" name="文本占位符 13">
              <a:extLst>
                <a:ext uri="{FF2B5EF4-FFF2-40B4-BE49-F238E27FC236}">
                  <a16:creationId xmlns:a16="http://schemas.microsoft.com/office/drawing/2014/main" id="{7A548315-D0EB-267A-34E1-2934EDE8B75E}"/>
                </a:ext>
              </a:extLst>
            </p:cNvPr>
            <p:cNvSpPr txBox="1">
              <a:spLocks/>
            </p:cNvSpPr>
            <p:nvPr/>
          </p:nvSpPr>
          <p:spPr>
            <a:xfrm>
              <a:off x="1055077" y="2242746"/>
              <a:ext cx="2851546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977AA6E-984C-AF94-8CF8-F4A2B2133FE9}"/>
              </a:ext>
            </a:extLst>
          </p:cNvPr>
          <p:cNvGrpSpPr/>
          <p:nvPr/>
        </p:nvGrpSpPr>
        <p:grpSpPr>
          <a:xfrm>
            <a:off x="8011731" y="4140901"/>
            <a:ext cx="2851546" cy="1280147"/>
            <a:chOff x="8352555" y="1717036"/>
            <a:chExt cx="2851546" cy="1280147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413EB69-47E8-4C1B-A653-C780170A2D00}"/>
                </a:ext>
              </a:extLst>
            </p:cNvPr>
            <p:cNvSpPr txBox="1"/>
            <p:nvPr/>
          </p:nvSpPr>
          <p:spPr>
            <a:xfrm>
              <a:off x="8358881" y="1717036"/>
              <a:ext cx="10259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b="1" dirty="0"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71" name="文本占位符 13">
              <a:extLst>
                <a:ext uri="{FF2B5EF4-FFF2-40B4-BE49-F238E27FC236}">
                  <a16:creationId xmlns:a16="http://schemas.microsoft.com/office/drawing/2014/main" id="{AC096EDC-DB97-BAD6-D5EC-D0E38D875CFE}"/>
                </a:ext>
              </a:extLst>
            </p:cNvPr>
            <p:cNvSpPr txBox="1">
              <a:spLocks/>
            </p:cNvSpPr>
            <p:nvPr/>
          </p:nvSpPr>
          <p:spPr>
            <a:xfrm>
              <a:off x="8352555" y="2242746"/>
              <a:ext cx="2851546" cy="75443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1400" dirty="0"/>
                <a:t>单击此处输入您的正文，文字是您思想的提炼，为了最终演示发布的良好效果，请尽量言简意赅的阐述观点。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12553AE-834D-A7FC-D638-714DC271209E}"/>
              </a:ext>
            </a:extLst>
          </p:cNvPr>
          <p:cNvGrpSpPr/>
          <p:nvPr/>
        </p:nvGrpSpPr>
        <p:grpSpPr>
          <a:xfrm>
            <a:off x="5586196" y="3146820"/>
            <a:ext cx="1019609" cy="1010846"/>
            <a:chOff x="5292322" y="2839635"/>
            <a:chExt cx="1604978" cy="1591184"/>
          </a:xfrm>
        </p:grpSpPr>
        <p:sp>
          <p:nvSpPr>
            <p:cNvPr id="72" name="箭头: 圆角右 71">
              <a:extLst>
                <a:ext uri="{FF2B5EF4-FFF2-40B4-BE49-F238E27FC236}">
                  <a16:creationId xmlns:a16="http://schemas.microsoft.com/office/drawing/2014/main" id="{08E9680B-3117-8BC4-AAEB-1A979A837987}"/>
                </a:ext>
              </a:extLst>
            </p:cNvPr>
            <p:cNvSpPr/>
            <p:nvPr/>
          </p:nvSpPr>
          <p:spPr>
            <a:xfrm>
              <a:off x="5374478" y="2839635"/>
              <a:ext cx="650082" cy="628650"/>
            </a:xfrm>
            <a:prstGeom prst="bentArrow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箭头: 圆角右 72">
              <a:extLst>
                <a:ext uri="{FF2B5EF4-FFF2-40B4-BE49-F238E27FC236}">
                  <a16:creationId xmlns:a16="http://schemas.microsoft.com/office/drawing/2014/main" id="{641E8AB5-2AC9-D502-91B8-3A92E7016E13}"/>
                </a:ext>
              </a:extLst>
            </p:cNvPr>
            <p:cNvSpPr/>
            <p:nvPr/>
          </p:nvSpPr>
          <p:spPr>
            <a:xfrm rot="5400000">
              <a:off x="6257934" y="2928935"/>
              <a:ext cx="650082" cy="628650"/>
            </a:xfrm>
            <a:prstGeom prst="bentArrow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箭头: 圆角右 74">
              <a:extLst>
                <a:ext uri="{FF2B5EF4-FFF2-40B4-BE49-F238E27FC236}">
                  <a16:creationId xmlns:a16="http://schemas.microsoft.com/office/drawing/2014/main" id="{67D76667-9EF6-A8B5-ABE8-31853F2378B7}"/>
                </a:ext>
              </a:extLst>
            </p:cNvPr>
            <p:cNvSpPr/>
            <p:nvPr/>
          </p:nvSpPr>
          <p:spPr>
            <a:xfrm rot="16200000">
              <a:off x="5281606" y="3712869"/>
              <a:ext cx="650082" cy="628650"/>
            </a:xfrm>
            <a:prstGeom prst="bentArrow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箭头: 圆角右 75">
              <a:extLst>
                <a:ext uri="{FF2B5EF4-FFF2-40B4-BE49-F238E27FC236}">
                  <a16:creationId xmlns:a16="http://schemas.microsoft.com/office/drawing/2014/main" id="{34B930EF-5693-1CA0-8B07-F072E7D5A780}"/>
                </a:ext>
              </a:extLst>
            </p:cNvPr>
            <p:cNvSpPr/>
            <p:nvPr/>
          </p:nvSpPr>
          <p:spPr>
            <a:xfrm rot="10800000">
              <a:off x="6186494" y="3802169"/>
              <a:ext cx="650082" cy="628650"/>
            </a:xfrm>
            <a:prstGeom prst="bentArrow">
              <a:avLst/>
            </a:prstGeom>
            <a:noFill/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79" name="图形 78" descr="云计算 纯色填充">
            <a:extLst>
              <a:ext uri="{FF2B5EF4-FFF2-40B4-BE49-F238E27FC236}">
                <a16:creationId xmlns:a16="http://schemas.microsoft.com/office/drawing/2014/main" id="{4C213677-A6DC-6CC5-8C74-4154BF341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87550" y="4100599"/>
            <a:ext cx="719984" cy="719984"/>
          </a:xfrm>
          <a:prstGeom prst="rect">
            <a:avLst/>
          </a:prstGeom>
        </p:spPr>
      </p:pic>
      <p:pic>
        <p:nvPicPr>
          <p:cNvPr id="81" name="图形 80" descr="计算机 纯色填充">
            <a:extLst>
              <a:ext uri="{FF2B5EF4-FFF2-40B4-BE49-F238E27FC236}">
                <a16:creationId xmlns:a16="http://schemas.microsoft.com/office/drawing/2014/main" id="{7AC3FB9C-32A0-AB3D-7759-234E884579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87550" y="2473182"/>
            <a:ext cx="719984" cy="719984"/>
          </a:xfrm>
          <a:prstGeom prst="rect">
            <a:avLst/>
          </a:prstGeom>
        </p:spPr>
      </p:pic>
      <p:pic>
        <p:nvPicPr>
          <p:cNvPr id="83" name="图形 82" descr="日程表 纯色填充">
            <a:extLst>
              <a:ext uri="{FF2B5EF4-FFF2-40B4-BE49-F238E27FC236}">
                <a16:creationId xmlns:a16="http://schemas.microsoft.com/office/drawing/2014/main" id="{DF300093-CD9F-A386-181C-7E7091A8B4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87289" y="4100599"/>
            <a:ext cx="719984" cy="719984"/>
          </a:xfrm>
          <a:prstGeom prst="rect">
            <a:avLst/>
          </a:prstGeom>
        </p:spPr>
      </p:pic>
      <p:pic>
        <p:nvPicPr>
          <p:cNvPr id="85" name="图形 84" descr="电子邮件 纯色填充">
            <a:extLst>
              <a:ext uri="{FF2B5EF4-FFF2-40B4-BE49-F238E27FC236}">
                <a16:creationId xmlns:a16="http://schemas.microsoft.com/office/drawing/2014/main" id="{6379C9F8-F981-E44B-8C3D-7031490C447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87289" y="2473182"/>
            <a:ext cx="719984" cy="719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014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824EA0D-B042-2A6F-EBF0-DC087594C3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00149" y="413282"/>
            <a:ext cx="2228851" cy="387798"/>
          </a:xfrm>
        </p:spPr>
        <p:txBody>
          <a:bodyPr/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输入标题内容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4C1E035-D1BB-CFCD-E036-9810C7E82BFA}"/>
              </a:ext>
            </a:extLst>
          </p:cNvPr>
          <p:cNvGrpSpPr/>
          <p:nvPr/>
        </p:nvGrpSpPr>
        <p:grpSpPr>
          <a:xfrm>
            <a:off x="8318500" y="1603833"/>
            <a:ext cx="3200400" cy="1778000"/>
            <a:chOff x="8318500" y="1603833"/>
            <a:chExt cx="3200400" cy="1778000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E357A18-7F74-86A0-AD7D-8A6DE4113EA5}"/>
                </a:ext>
              </a:extLst>
            </p:cNvPr>
            <p:cNvSpPr/>
            <p:nvPr/>
          </p:nvSpPr>
          <p:spPr>
            <a:xfrm>
              <a:off x="8318500" y="1603833"/>
              <a:ext cx="3200400" cy="1778000"/>
            </a:xfrm>
            <a:prstGeom prst="roundRect">
              <a:avLst/>
            </a:prstGeom>
            <a:noFill/>
            <a:ln w="25400"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76200" dist="50800" dir="5400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50A33C4-6EEC-302B-1224-E5D1E6A1F216}"/>
                </a:ext>
              </a:extLst>
            </p:cNvPr>
            <p:cNvGrpSpPr/>
            <p:nvPr/>
          </p:nvGrpSpPr>
          <p:grpSpPr>
            <a:xfrm>
              <a:off x="8625114" y="1777153"/>
              <a:ext cx="2358572" cy="1424827"/>
              <a:chOff x="8739414" y="1744676"/>
              <a:chExt cx="2358572" cy="1424827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9D0F32F-E489-8486-EBA7-8A825A10CF37}"/>
                  </a:ext>
                </a:extLst>
              </p:cNvPr>
              <p:cNvSpPr txBox="1"/>
              <p:nvPr/>
            </p:nvSpPr>
            <p:spPr>
              <a:xfrm>
                <a:off x="8739414" y="2284950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ea"/>
                    <a:sym typeface="思源黑体 CN Heavy" panose="020B0A00000000000000" pitchFamily="34" charset="-122"/>
                  </a:rPr>
                  <a:t>输入标题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B5C5D12-3C03-11DC-3E16-CDF12A2EDD8F}"/>
                  </a:ext>
                </a:extLst>
              </p:cNvPr>
              <p:cNvSpPr txBox="1"/>
              <p:nvPr/>
            </p:nvSpPr>
            <p:spPr>
              <a:xfrm>
                <a:off x="8739414" y="2673598"/>
                <a:ext cx="2358572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  <a:sym typeface="思源黑体 CN Heavy" panose="020B0A00000000000000" pitchFamily="34" charset="-122"/>
                  </a:rPr>
                  <a:t>单击此处输入您的正文，文字是您思想的提炼。</a:t>
                </a:r>
              </a:p>
            </p:txBody>
          </p:sp>
          <p:pic>
            <p:nvPicPr>
              <p:cNvPr id="11" name="图形 10">
                <a:extLst>
                  <a:ext uri="{FF2B5EF4-FFF2-40B4-BE49-F238E27FC236}">
                    <a16:creationId xmlns:a16="http://schemas.microsoft.com/office/drawing/2014/main" id="{E8B02062-7797-89AD-FAFC-3760ED9AED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739414" y="1744676"/>
                <a:ext cx="459403" cy="459403"/>
              </a:xfrm>
              <a:prstGeom prst="rect">
                <a:avLst/>
              </a:prstGeom>
            </p:spPr>
          </p:pic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11C8893-2E83-2F67-8D6C-60D639746408}"/>
              </a:ext>
            </a:extLst>
          </p:cNvPr>
          <p:cNvGrpSpPr/>
          <p:nvPr/>
        </p:nvGrpSpPr>
        <p:grpSpPr>
          <a:xfrm>
            <a:off x="8318500" y="3955147"/>
            <a:ext cx="3200400" cy="1778000"/>
            <a:chOff x="8318500" y="3955147"/>
            <a:chExt cx="3200400" cy="177800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7CA905B5-45D6-AFB5-B6EF-FDF26D5A5B79}"/>
                </a:ext>
              </a:extLst>
            </p:cNvPr>
            <p:cNvSpPr/>
            <p:nvPr/>
          </p:nvSpPr>
          <p:spPr>
            <a:xfrm>
              <a:off x="8318500" y="3955147"/>
              <a:ext cx="3200400" cy="1778000"/>
            </a:xfrm>
            <a:prstGeom prst="roundRect">
              <a:avLst/>
            </a:prstGeom>
            <a:noFill/>
            <a:ln w="25400"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76200" dist="50800" dir="5400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EBEF7D3-FBD7-927F-0944-09F7F5A25712}"/>
                </a:ext>
              </a:extLst>
            </p:cNvPr>
            <p:cNvGrpSpPr/>
            <p:nvPr/>
          </p:nvGrpSpPr>
          <p:grpSpPr>
            <a:xfrm>
              <a:off x="8625114" y="4146271"/>
              <a:ext cx="2358572" cy="1413557"/>
              <a:chOff x="8739414" y="4113794"/>
              <a:chExt cx="2358572" cy="1413557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BCCFB55-F8E4-7958-9BE2-3C9CF6A52F26}"/>
                  </a:ext>
                </a:extLst>
              </p:cNvPr>
              <p:cNvSpPr txBox="1"/>
              <p:nvPr/>
            </p:nvSpPr>
            <p:spPr>
              <a:xfrm>
                <a:off x="8739414" y="4642798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ea"/>
                    <a:sym typeface="思源黑体 CN Heavy" panose="020B0A00000000000000" pitchFamily="34" charset="-122"/>
                  </a:rPr>
                  <a:t>输入标题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4093B1A-74EF-9464-3B00-1D6C1FD1A393}"/>
                  </a:ext>
                </a:extLst>
              </p:cNvPr>
              <p:cNvSpPr txBox="1"/>
              <p:nvPr/>
            </p:nvSpPr>
            <p:spPr>
              <a:xfrm>
                <a:off x="8739414" y="5031446"/>
                <a:ext cx="2358572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  <a:sym typeface="思源黑体 CN Heavy" panose="020B0A00000000000000" pitchFamily="34" charset="-122"/>
                  </a:rPr>
                  <a:t>单击此处输入您的正文，文字是您思想的提炼。</a:t>
                </a:r>
              </a:p>
            </p:txBody>
          </p:sp>
          <p:pic>
            <p:nvPicPr>
              <p:cNvPr id="17" name="图形 16">
                <a:extLst>
                  <a:ext uri="{FF2B5EF4-FFF2-40B4-BE49-F238E27FC236}">
                    <a16:creationId xmlns:a16="http://schemas.microsoft.com/office/drawing/2014/main" id="{793AE79E-BFEE-16FB-B69E-144397BEDC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8739414" y="4113794"/>
                <a:ext cx="459403" cy="459403"/>
              </a:xfrm>
              <a:prstGeom prst="rect">
                <a:avLst/>
              </a:prstGeom>
            </p:spPr>
          </p:pic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8EDA74C-19A1-9EAD-5CFC-F74B346B990E}"/>
              </a:ext>
            </a:extLst>
          </p:cNvPr>
          <p:cNvGrpSpPr/>
          <p:nvPr/>
        </p:nvGrpSpPr>
        <p:grpSpPr>
          <a:xfrm>
            <a:off x="4489450" y="3955147"/>
            <a:ext cx="3200400" cy="1778000"/>
            <a:chOff x="4489450" y="3955147"/>
            <a:chExt cx="3200400" cy="1778000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474D7BC7-3285-BB0B-C558-4C98FFB41612}"/>
                </a:ext>
              </a:extLst>
            </p:cNvPr>
            <p:cNvSpPr/>
            <p:nvPr/>
          </p:nvSpPr>
          <p:spPr>
            <a:xfrm>
              <a:off x="4489450" y="3955147"/>
              <a:ext cx="3200400" cy="1778000"/>
            </a:xfrm>
            <a:prstGeom prst="roundRect">
              <a:avLst/>
            </a:prstGeom>
            <a:noFill/>
            <a:ln w="25400"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76200" dist="50800" dir="5400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60475BAD-863E-EC49-3FF4-79EDD59FBAA9}"/>
                </a:ext>
              </a:extLst>
            </p:cNvPr>
            <p:cNvGrpSpPr/>
            <p:nvPr/>
          </p:nvGrpSpPr>
          <p:grpSpPr>
            <a:xfrm>
              <a:off x="4796063" y="4146271"/>
              <a:ext cx="2358572" cy="1413557"/>
              <a:chOff x="4910363" y="4113794"/>
              <a:chExt cx="2358572" cy="1413557"/>
            </a:xfrm>
          </p:grpSpPr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3E7BBD6D-D160-D383-5069-AC9C258CAB4F}"/>
                  </a:ext>
                </a:extLst>
              </p:cNvPr>
              <p:cNvSpPr txBox="1"/>
              <p:nvPr/>
            </p:nvSpPr>
            <p:spPr>
              <a:xfrm>
                <a:off x="4910363" y="4642798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ea"/>
                    <a:sym typeface="思源黑体 CN Heavy" panose="020B0A00000000000000" pitchFamily="34" charset="-122"/>
                  </a:rPr>
                  <a:t>输入标题</a:t>
                </a: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8A0C42E8-139C-B5CA-CF6E-C3C486DE9070}"/>
                  </a:ext>
                </a:extLst>
              </p:cNvPr>
              <p:cNvSpPr txBox="1"/>
              <p:nvPr/>
            </p:nvSpPr>
            <p:spPr>
              <a:xfrm>
                <a:off x="4910363" y="5031446"/>
                <a:ext cx="2358572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  <a:sym typeface="思源黑体 CN Heavy" panose="020B0A00000000000000" pitchFamily="34" charset="-122"/>
                  </a:rPr>
                  <a:t>单击此处输入您的正文，文字是您思想的提炼。</a:t>
                </a:r>
              </a:p>
            </p:txBody>
          </p:sp>
          <p:pic>
            <p:nvPicPr>
              <p:cNvPr id="23" name="图形 22">
                <a:extLst>
                  <a:ext uri="{FF2B5EF4-FFF2-40B4-BE49-F238E27FC236}">
                    <a16:creationId xmlns:a16="http://schemas.microsoft.com/office/drawing/2014/main" id="{9F7B12FF-23E8-683A-2408-C57CA764BE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4910363" y="4113794"/>
                <a:ext cx="459403" cy="459403"/>
              </a:xfrm>
              <a:prstGeom prst="rect">
                <a:avLst/>
              </a:prstGeom>
            </p:spPr>
          </p:pic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25B2497-BEF9-9F60-2B94-9297B76D046A}"/>
              </a:ext>
            </a:extLst>
          </p:cNvPr>
          <p:cNvGrpSpPr/>
          <p:nvPr/>
        </p:nvGrpSpPr>
        <p:grpSpPr>
          <a:xfrm>
            <a:off x="4489450" y="1603833"/>
            <a:ext cx="3200400" cy="1778000"/>
            <a:chOff x="4489450" y="1603833"/>
            <a:chExt cx="3200400" cy="1778000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F33893F6-E517-93A4-E9D0-94EA93D69376}"/>
                </a:ext>
              </a:extLst>
            </p:cNvPr>
            <p:cNvSpPr/>
            <p:nvPr/>
          </p:nvSpPr>
          <p:spPr>
            <a:xfrm>
              <a:off x="4489450" y="1603833"/>
              <a:ext cx="3200400" cy="1778000"/>
            </a:xfrm>
            <a:prstGeom prst="roundRect">
              <a:avLst/>
            </a:pr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65000">
                  <a:schemeClr val="accent1">
                    <a:lumMod val="60000"/>
                    <a:lumOff val="40000"/>
                  </a:schemeClr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 defTabSz="913765"/>
              <a:endParaRPr lang="zh-CN" altLang="en-US" sz="2000" b="1" dirty="0">
                <a:solidFill>
                  <a:srgbClr val="FFFFFF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B42D2868-AD9C-DF9B-6336-F972BA51A9A5}"/>
                </a:ext>
              </a:extLst>
            </p:cNvPr>
            <p:cNvGrpSpPr/>
            <p:nvPr/>
          </p:nvGrpSpPr>
          <p:grpSpPr>
            <a:xfrm>
              <a:off x="4796063" y="1777153"/>
              <a:ext cx="2358572" cy="1424827"/>
              <a:chOff x="4910363" y="1744676"/>
              <a:chExt cx="2358572" cy="1424827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6F9ECCE2-384F-26A5-8FA9-7E9A1BA14CC0}"/>
                  </a:ext>
                </a:extLst>
              </p:cNvPr>
              <p:cNvSpPr txBox="1"/>
              <p:nvPr/>
            </p:nvSpPr>
            <p:spPr>
              <a:xfrm>
                <a:off x="4910363" y="2284950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rgbClr val="FFFFFF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ea"/>
                    <a:sym typeface="思源黑体 CN Heavy" panose="020B0A00000000000000" pitchFamily="34" charset="-122"/>
                  </a:rPr>
                  <a:t>输入标题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057D4464-0436-AA4E-5261-592CA727DD62}"/>
                  </a:ext>
                </a:extLst>
              </p:cNvPr>
              <p:cNvSpPr txBox="1"/>
              <p:nvPr/>
            </p:nvSpPr>
            <p:spPr>
              <a:xfrm>
                <a:off x="4910363" y="2673598"/>
                <a:ext cx="2358572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sym typeface="思源黑体 CN Heavy" panose="020B0A00000000000000" pitchFamily="34" charset="-122"/>
                  </a:rPr>
                  <a:t>单击此处输入您的正文，文字是您思想的提炼。</a:t>
                </a:r>
              </a:p>
            </p:txBody>
          </p:sp>
          <p:pic>
            <p:nvPicPr>
              <p:cNvPr id="29" name="图形 28">
                <a:extLst>
                  <a:ext uri="{FF2B5EF4-FFF2-40B4-BE49-F238E27FC236}">
                    <a16:creationId xmlns:a16="http://schemas.microsoft.com/office/drawing/2014/main" id="{0D012B03-4E68-A279-922E-0E4274EA660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4910363" y="1744676"/>
                <a:ext cx="459403" cy="459403"/>
              </a:xfrm>
              <a:prstGeom prst="rect">
                <a:avLst/>
              </a:prstGeom>
            </p:spPr>
          </p:pic>
        </p:grpSp>
      </p:grp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D91969E6-6F65-26F5-30E1-2721A5348800}"/>
              </a:ext>
            </a:extLst>
          </p:cNvPr>
          <p:cNvSpPr/>
          <p:nvPr/>
        </p:nvSpPr>
        <p:spPr>
          <a:xfrm>
            <a:off x="660400" y="1603833"/>
            <a:ext cx="3200400" cy="1778000"/>
          </a:xfrm>
          <a:prstGeom prst="roundRect">
            <a:avLst/>
          </a:prstGeom>
          <a:noFill/>
          <a:ln w="254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76200" dist="508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思源黑体 CN Heavy" panose="020B0A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14B98CA8-0C5F-E632-85FB-DE3B84F3EAB7}"/>
              </a:ext>
            </a:extLst>
          </p:cNvPr>
          <p:cNvSpPr txBox="1"/>
          <p:nvPr/>
        </p:nvSpPr>
        <p:spPr>
          <a:xfrm>
            <a:off x="967014" y="2317427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b="1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rPr>
              <a:t>输入标题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F7F8D02-D871-0D05-B159-6AA88193825E}"/>
              </a:ext>
            </a:extLst>
          </p:cNvPr>
          <p:cNvSpPr txBox="1"/>
          <p:nvPr/>
        </p:nvSpPr>
        <p:spPr>
          <a:xfrm>
            <a:off x="967014" y="2706075"/>
            <a:ext cx="2358572" cy="4959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思源黑体 CN Heavy" panose="020B0A00000000000000" pitchFamily="34" charset="-122"/>
              </a:rPr>
              <a:t>单击此处输入您的正文，文字是您思想的提炼。</a:t>
            </a:r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7E728654-5A3F-EA92-B2DD-5CE35BF45C0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67014" y="1777153"/>
            <a:ext cx="459403" cy="459403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7BC1422A-5242-BF35-6368-4A0199EDE56A}"/>
              </a:ext>
            </a:extLst>
          </p:cNvPr>
          <p:cNvGrpSpPr/>
          <p:nvPr/>
        </p:nvGrpSpPr>
        <p:grpSpPr>
          <a:xfrm>
            <a:off x="660400" y="3955147"/>
            <a:ext cx="3200400" cy="1778000"/>
            <a:chOff x="660400" y="3955147"/>
            <a:chExt cx="3200400" cy="1778000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71811E00-140F-08AC-0132-F4EAC9CAE906}"/>
                </a:ext>
              </a:extLst>
            </p:cNvPr>
            <p:cNvSpPr/>
            <p:nvPr/>
          </p:nvSpPr>
          <p:spPr>
            <a:xfrm>
              <a:off x="660400" y="3955147"/>
              <a:ext cx="3200400" cy="1778000"/>
            </a:xfrm>
            <a:prstGeom prst="roundRect">
              <a:avLst/>
            </a:prstGeom>
            <a:noFill/>
            <a:ln w="25400"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outerShdw blurRad="76200" dist="50800" dir="5400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7926A46C-AAE3-15A7-D9D8-76FA065E9AB7}"/>
                </a:ext>
              </a:extLst>
            </p:cNvPr>
            <p:cNvGrpSpPr/>
            <p:nvPr/>
          </p:nvGrpSpPr>
          <p:grpSpPr>
            <a:xfrm>
              <a:off x="967014" y="4146271"/>
              <a:ext cx="2358572" cy="1413557"/>
              <a:chOff x="1081314" y="4113794"/>
              <a:chExt cx="2358572" cy="1413557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41C19A5D-9174-8B21-7943-4FB2FF247BD1}"/>
                  </a:ext>
                </a:extLst>
              </p:cNvPr>
              <p:cNvSpPr txBox="1"/>
              <p:nvPr/>
            </p:nvSpPr>
            <p:spPr>
              <a:xfrm>
                <a:off x="1081314" y="4642798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ea"/>
                    <a:sym typeface="思源黑体 CN Heavy" panose="020B0A00000000000000" pitchFamily="34" charset="-122"/>
                  </a:rPr>
                  <a:t>输入标题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55976EF1-A417-2BB3-E0B5-31CC61DC4CA5}"/>
                  </a:ext>
                </a:extLst>
              </p:cNvPr>
              <p:cNvSpPr txBox="1"/>
              <p:nvPr/>
            </p:nvSpPr>
            <p:spPr>
              <a:xfrm>
                <a:off x="1081314" y="5031446"/>
                <a:ext cx="2358572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  <a:sym typeface="思源黑体 CN Heavy" panose="020B0A00000000000000" pitchFamily="34" charset="-122"/>
                  </a:rPr>
                  <a:t>单击此处输入您的正文，文字是您思想的提炼。</a:t>
                </a:r>
              </a:p>
            </p:txBody>
          </p:sp>
          <p:pic>
            <p:nvPicPr>
              <p:cNvPr id="41" name="图形 40">
                <a:extLst>
                  <a:ext uri="{FF2B5EF4-FFF2-40B4-BE49-F238E27FC236}">
                    <a16:creationId xmlns:a16="http://schemas.microsoft.com/office/drawing/2014/main" id="{644861C3-C037-AB9D-D3DE-484D3F30D5C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1081314" y="4113794"/>
                <a:ext cx="459403" cy="459403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3689590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B4F3B13-7DC3-129D-E508-3C3570448D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00149" y="413282"/>
            <a:ext cx="2228851" cy="387798"/>
          </a:xfrm>
        </p:spPr>
        <p:txBody>
          <a:bodyPr/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输入标题内容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94EC508-2510-534C-683C-33D51362F0FC}"/>
              </a:ext>
            </a:extLst>
          </p:cNvPr>
          <p:cNvGrpSpPr/>
          <p:nvPr/>
        </p:nvGrpSpPr>
        <p:grpSpPr>
          <a:xfrm>
            <a:off x="3435178" y="5350195"/>
            <a:ext cx="8083722" cy="885505"/>
            <a:chOff x="3435178" y="5350195"/>
            <a:chExt cx="8083722" cy="885505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27965787-8A54-A816-0339-10994C978BFC}"/>
                </a:ext>
              </a:extLst>
            </p:cNvPr>
            <p:cNvSpPr/>
            <p:nvPr/>
          </p:nvSpPr>
          <p:spPr>
            <a:xfrm>
              <a:off x="3435178" y="5350195"/>
              <a:ext cx="8083722" cy="885505"/>
            </a:xfrm>
            <a:prstGeom prst="roundRect">
              <a:avLst>
                <a:gd name="adj" fmla="val 178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7506D80-5AE0-0366-4289-8EE30EB6F151}"/>
                </a:ext>
              </a:extLst>
            </p:cNvPr>
            <p:cNvSpPr txBox="1"/>
            <p:nvPr/>
          </p:nvSpPr>
          <p:spPr>
            <a:xfrm>
              <a:off x="6575623" y="5654448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输入标题内容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C082A52-3FD8-C48B-66DE-705EBDE6A3D4}"/>
                </a:ext>
              </a:extLst>
            </p:cNvPr>
            <p:cNvSpPr txBox="1"/>
            <p:nvPr/>
          </p:nvSpPr>
          <p:spPr>
            <a:xfrm>
              <a:off x="8776727" y="5544995"/>
              <a:ext cx="2294927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 CN Heavy" panose="020B0A00000000000000" pitchFamily="34" charset="-122"/>
                </a:rPr>
                <a:t>单击此处输入您的正文，文字是您思想的提炼。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CA66274-EE91-3956-91FF-28C8BF0CD321}"/>
              </a:ext>
            </a:extLst>
          </p:cNvPr>
          <p:cNvGrpSpPr/>
          <p:nvPr/>
        </p:nvGrpSpPr>
        <p:grpSpPr>
          <a:xfrm>
            <a:off x="3435178" y="4331862"/>
            <a:ext cx="8083722" cy="885505"/>
            <a:chOff x="3435178" y="4331862"/>
            <a:chExt cx="8083722" cy="885505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18B17749-86F3-A41C-7286-58D4AED18D6C}"/>
                </a:ext>
              </a:extLst>
            </p:cNvPr>
            <p:cNvSpPr/>
            <p:nvPr/>
          </p:nvSpPr>
          <p:spPr>
            <a:xfrm>
              <a:off x="3435178" y="4331862"/>
              <a:ext cx="8083722" cy="885505"/>
            </a:xfrm>
            <a:prstGeom prst="roundRect">
              <a:avLst>
                <a:gd name="adj" fmla="val 178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4FF2A7B-BE86-EB02-14D2-ADCFA70D56DD}"/>
                </a:ext>
              </a:extLst>
            </p:cNvPr>
            <p:cNvSpPr txBox="1"/>
            <p:nvPr/>
          </p:nvSpPr>
          <p:spPr>
            <a:xfrm>
              <a:off x="5993218" y="4636115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输入标题内容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3EBB9DA-C1E8-D7EE-6A5D-AFE08342B6FE}"/>
                </a:ext>
              </a:extLst>
            </p:cNvPr>
            <p:cNvSpPr txBox="1"/>
            <p:nvPr/>
          </p:nvSpPr>
          <p:spPr>
            <a:xfrm>
              <a:off x="8202299" y="4526662"/>
              <a:ext cx="2869356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 CN Heavy" panose="020B0A00000000000000" pitchFamily="34" charset="-122"/>
                </a:rPr>
                <a:t>单击此处输入您的正文，文字是您思想的提炼。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04C7939-955A-FBD5-EB9F-C1B97E2B55E1}"/>
              </a:ext>
            </a:extLst>
          </p:cNvPr>
          <p:cNvGrpSpPr/>
          <p:nvPr/>
        </p:nvGrpSpPr>
        <p:grpSpPr>
          <a:xfrm>
            <a:off x="3435178" y="3313530"/>
            <a:ext cx="8083722" cy="885505"/>
            <a:chOff x="3435178" y="3313530"/>
            <a:chExt cx="8083722" cy="885505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E9BF8DC9-36E5-7B3B-B283-7C3960A2678A}"/>
                </a:ext>
              </a:extLst>
            </p:cNvPr>
            <p:cNvSpPr/>
            <p:nvPr/>
          </p:nvSpPr>
          <p:spPr>
            <a:xfrm>
              <a:off x="3435178" y="3313530"/>
              <a:ext cx="8083722" cy="885505"/>
            </a:xfrm>
            <a:prstGeom prst="roundRect">
              <a:avLst>
                <a:gd name="adj" fmla="val 178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5BF60A6-C2BD-58BE-B56C-9AF8AA242D92}"/>
                </a:ext>
              </a:extLst>
            </p:cNvPr>
            <p:cNvSpPr txBox="1"/>
            <p:nvPr/>
          </p:nvSpPr>
          <p:spPr>
            <a:xfrm>
              <a:off x="5425357" y="3617783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输入标题内容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652208B-C5F1-EC69-4667-4E636C74143D}"/>
                </a:ext>
              </a:extLst>
            </p:cNvPr>
            <p:cNvSpPr txBox="1"/>
            <p:nvPr/>
          </p:nvSpPr>
          <p:spPr>
            <a:xfrm>
              <a:off x="7642610" y="3508330"/>
              <a:ext cx="3429044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 CN Heavy" panose="020B0A00000000000000" pitchFamily="34" charset="-122"/>
                </a:rPr>
                <a:t>单击此处输入您的正文，文字是您思想的提炼。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C913046-6CED-ACFF-EE6B-1B519C0FE1A0}"/>
              </a:ext>
            </a:extLst>
          </p:cNvPr>
          <p:cNvGrpSpPr/>
          <p:nvPr/>
        </p:nvGrpSpPr>
        <p:grpSpPr>
          <a:xfrm>
            <a:off x="3435178" y="2295197"/>
            <a:ext cx="8083722" cy="885505"/>
            <a:chOff x="3435178" y="2295197"/>
            <a:chExt cx="8083722" cy="885505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A0CF7FB6-AA64-62A0-A0B6-E3AEDA1BC5D8}"/>
                </a:ext>
              </a:extLst>
            </p:cNvPr>
            <p:cNvSpPr/>
            <p:nvPr/>
          </p:nvSpPr>
          <p:spPr>
            <a:xfrm>
              <a:off x="3435178" y="2295197"/>
              <a:ext cx="8083722" cy="885505"/>
            </a:xfrm>
            <a:prstGeom prst="roundRect">
              <a:avLst>
                <a:gd name="adj" fmla="val 178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8BFDC99-A028-ED93-E8E1-0BCCA6B3C432}"/>
                </a:ext>
              </a:extLst>
            </p:cNvPr>
            <p:cNvSpPr txBox="1"/>
            <p:nvPr/>
          </p:nvSpPr>
          <p:spPr>
            <a:xfrm>
              <a:off x="4860364" y="2599450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dirty="0">
                  <a:solidFill>
                    <a:schemeClr val="accent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sym typeface="思源黑体 CN Heavy" panose="020B0A00000000000000" pitchFamily="34" charset="-122"/>
                </a:rPr>
                <a:t>输入标题内容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656A503-B020-A594-DAB9-55D3D70C89E1}"/>
                </a:ext>
              </a:extLst>
            </p:cNvPr>
            <p:cNvSpPr txBox="1"/>
            <p:nvPr/>
          </p:nvSpPr>
          <p:spPr>
            <a:xfrm>
              <a:off x="7084145" y="2489997"/>
              <a:ext cx="3987509" cy="4959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思源黑体 CN Heavy" panose="020B0A00000000000000" pitchFamily="34" charset="-122"/>
                </a:rPr>
                <a:t>单击此处输入您的正文，文字是您思想的提炼，请尽量言简意赅的阐述观点。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BABE3E8-B293-7BBA-3724-F84C4C0C9DA7}"/>
              </a:ext>
            </a:extLst>
          </p:cNvPr>
          <p:cNvGrpSpPr/>
          <p:nvPr/>
        </p:nvGrpSpPr>
        <p:grpSpPr>
          <a:xfrm>
            <a:off x="3435178" y="1276865"/>
            <a:ext cx="8083722" cy="885505"/>
            <a:chOff x="3435178" y="1276865"/>
            <a:chExt cx="8083722" cy="885505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A87065D6-D1E4-D7B9-B3C8-C99117FB9A24}"/>
                </a:ext>
              </a:extLst>
            </p:cNvPr>
            <p:cNvSpPr/>
            <p:nvPr/>
          </p:nvSpPr>
          <p:spPr>
            <a:xfrm>
              <a:off x="3435178" y="1276865"/>
              <a:ext cx="8083722" cy="885505"/>
            </a:xfrm>
            <a:prstGeom prst="roundRect">
              <a:avLst>
                <a:gd name="adj" fmla="val 178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8FDAC18-87EA-5C2A-06D3-F6D81161E40A}"/>
                </a:ext>
              </a:extLst>
            </p:cNvPr>
            <p:cNvGrpSpPr/>
            <p:nvPr/>
          </p:nvGrpSpPr>
          <p:grpSpPr>
            <a:xfrm>
              <a:off x="4305013" y="1471665"/>
              <a:ext cx="6766642" cy="495905"/>
              <a:chOff x="4305013" y="1471665"/>
              <a:chExt cx="6766642" cy="495905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B14293C3-9BF4-1BB4-FA36-5521EDA22073}"/>
                  </a:ext>
                </a:extLst>
              </p:cNvPr>
              <p:cNvSpPr txBox="1"/>
              <p:nvPr/>
            </p:nvSpPr>
            <p:spPr>
              <a:xfrm>
                <a:off x="4305013" y="1581118"/>
                <a:ext cx="138499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solidFill>
                      <a:schemeClr val="accent1"/>
                    </a:solidFill>
                    <a:latin typeface="思源黑体 CN Heavy" panose="020B0A00000000000000" pitchFamily="34" charset="-122"/>
                    <a:ea typeface="思源黑体 CN Heavy" panose="020B0A00000000000000" pitchFamily="34" charset="-122"/>
                    <a:sym typeface="思源黑体 CN Heavy" panose="020B0A00000000000000" pitchFamily="34" charset="-122"/>
                  </a:rPr>
                  <a:t>输入标题内容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FE836901-5E3F-6813-8381-999448F26436}"/>
                  </a:ext>
                </a:extLst>
              </p:cNvPr>
              <p:cNvSpPr txBox="1"/>
              <p:nvPr/>
            </p:nvSpPr>
            <p:spPr>
              <a:xfrm>
                <a:off x="6495087" y="1471665"/>
                <a:ext cx="4576568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  <a:sym typeface="思源黑体 CN Heavy" panose="020B0A00000000000000" pitchFamily="34" charset="-122"/>
                  </a:rPr>
                  <a:t>单击此处输入您的正文，文字是您思想的提炼，为了最终演示发布的良好效果，请尽量言简意赅的阐述观点。</a:t>
                </a:r>
              </a:p>
            </p:txBody>
          </p:sp>
        </p:grp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608C6350-9399-5C28-4224-50FC915B65A2}"/>
              </a:ext>
            </a:extLst>
          </p:cNvPr>
          <p:cNvSpPr/>
          <p:nvPr/>
        </p:nvSpPr>
        <p:spPr>
          <a:xfrm>
            <a:off x="2928828" y="1276865"/>
            <a:ext cx="986272" cy="885506"/>
          </a:xfrm>
          <a:custGeom>
            <a:avLst/>
            <a:gdLst>
              <a:gd name="connsiteX0" fmla="*/ 493136 w 986272"/>
              <a:gd name="connsiteY0" fmla="*/ 0 h 885506"/>
              <a:gd name="connsiteX1" fmla="*/ 986272 w 986272"/>
              <a:gd name="connsiteY1" fmla="*/ 885506 h 885506"/>
              <a:gd name="connsiteX2" fmla="*/ 0 w 986272"/>
              <a:gd name="connsiteY2" fmla="*/ 885506 h 88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6272" h="885506">
                <a:moveTo>
                  <a:pt x="493136" y="0"/>
                </a:moveTo>
                <a:lnTo>
                  <a:pt x="986272" y="885506"/>
                </a:lnTo>
                <a:lnTo>
                  <a:pt x="0" y="88550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51E53054-74EC-9D56-8A98-D90BF37AC3B3}"/>
              </a:ext>
            </a:extLst>
          </p:cNvPr>
          <p:cNvSpPr/>
          <p:nvPr/>
        </p:nvSpPr>
        <p:spPr>
          <a:xfrm>
            <a:off x="2361721" y="2295197"/>
            <a:ext cx="2120486" cy="885506"/>
          </a:xfrm>
          <a:custGeom>
            <a:avLst/>
            <a:gdLst>
              <a:gd name="connsiteX0" fmla="*/ 493136 w 2120486"/>
              <a:gd name="connsiteY0" fmla="*/ 0 h 885506"/>
              <a:gd name="connsiteX1" fmla="*/ 1627350 w 2120486"/>
              <a:gd name="connsiteY1" fmla="*/ 0 h 885506"/>
              <a:gd name="connsiteX2" fmla="*/ 2120486 w 2120486"/>
              <a:gd name="connsiteY2" fmla="*/ 885506 h 885506"/>
              <a:gd name="connsiteX3" fmla="*/ 0 w 2120486"/>
              <a:gd name="connsiteY3" fmla="*/ 885506 h 88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486" h="885506">
                <a:moveTo>
                  <a:pt x="493136" y="0"/>
                </a:moveTo>
                <a:lnTo>
                  <a:pt x="1627350" y="0"/>
                </a:lnTo>
                <a:lnTo>
                  <a:pt x="2120486" y="885506"/>
                </a:lnTo>
                <a:lnTo>
                  <a:pt x="0" y="88550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DC59002-1C51-82C9-C70C-D60A93FA9452}"/>
              </a:ext>
            </a:extLst>
          </p:cNvPr>
          <p:cNvSpPr/>
          <p:nvPr/>
        </p:nvSpPr>
        <p:spPr>
          <a:xfrm>
            <a:off x="1794614" y="3313529"/>
            <a:ext cx="3254699" cy="885506"/>
          </a:xfrm>
          <a:custGeom>
            <a:avLst/>
            <a:gdLst>
              <a:gd name="connsiteX0" fmla="*/ 493137 w 3254699"/>
              <a:gd name="connsiteY0" fmla="*/ 0 h 885506"/>
              <a:gd name="connsiteX1" fmla="*/ 2761563 w 3254699"/>
              <a:gd name="connsiteY1" fmla="*/ 0 h 885506"/>
              <a:gd name="connsiteX2" fmla="*/ 3254699 w 3254699"/>
              <a:gd name="connsiteY2" fmla="*/ 885506 h 885506"/>
              <a:gd name="connsiteX3" fmla="*/ 0 w 3254699"/>
              <a:gd name="connsiteY3" fmla="*/ 885506 h 88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54699" h="885506">
                <a:moveTo>
                  <a:pt x="493137" y="0"/>
                </a:moveTo>
                <a:lnTo>
                  <a:pt x="2761563" y="0"/>
                </a:lnTo>
                <a:lnTo>
                  <a:pt x="3254699" y="885506"/>
                </a:lnTo>
                <a:lnTo>
                  <a:pt x="0" y="88550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E22EDDBD-FD34-BE50-9A40-6893A77DFFD4}"/>
              </a:ext>
            </a:extLst>
          </p:cNvPr>
          <p:cNvSpPr/>
          <p:nvPr/>
        </p:nvSpPr>
        <p:spPr>
          <a:xfrm>
            <a:off x="1227507" y="4331862"/>
            <a:ext cx="4388914" cy="885506"/>
          </a:xfrm>
          <a:custGeom>
            <a:avLst/>
            <a:gdLst>
              <a:gd name="connsiteX0" fmla="*/ 493136 w 4388914"/>
              <a:gd name="connsiteY0" fmla="*/ 0 h 885506"/>
              <a:gd name="connsiteX1" fmla="*/ 3895777 w 4388914"/>
              <a:gd name="connsiteY1" fmla="*/ 0 h 885506"/>
              <a:gd name="connsiteX2" fmla="*/ 4388914 w 4388914"/>
              <a:gd name="connsiteY2" fmla="*/ 885506 h 885506"/>
              <a:gd name="connsiteX3" fmla="*/ 0 w 4388914"/>
              <a:gd name="connsiteY3" fmla="*/ 885506 h 88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8914" h="885506">
                <a:moveTo>
                  <a:pt x="493136" y="0"/>
                </a:moveTo>
                <a:lnTo>
                  <a:pt x="3895777" y="0"/>
                </a:lnTo>
                <a:lnTo>
                  <a:pt x="4388914" y="885506"/>
                </a:lnTo>
                <a:lnTo>
                  <a:pt x="0" y="88550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9AD2E690-08E4-B3E8-FA4D-358D6569F818}"/>
              </a:ext>
            </a:extLst>
          </p:cNvPr>
          <p:cNvSpPr/>
          <p:nvPr/>
        </p:nvSpPr>
        <p:spPr>
          <a:xfrm>
            <a:off x="660400" y="5350194"/>
            <a:ext cx="5523127" cy="885506"/>
          </a:xfrm>
          <a:custGeom>
            <a:avLst/>
            <a:gdLst>
              <a:gd name="connsiteX0" fmla="*/ 493136 w 5523127"/>
              <a:gd name="connsiteY0" fmla="*/ 0 h 885506"/>
              <a:gd name="connsiteX1" fmla="*/ 5029991 w 5523127"/>
              <a:gd name="connsiteY1" fmla="*/ 0 h 885506"/>
              <a:gd name="connsiteX2" fmla="*/ 5523127 w 5523127"/>
              <a:gd name="connsiteY2" fmla="*/ 885506 h 885506"/>
              <a:gd name="connsiteX3" fmla="*/ 0 w 5523127"/>
              <a:gd name="connsiteY3" fmla="*/ 885506 h 885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23127" h="885506">
                <a:moveTo>
                  <a:pt x="493136" y="0"/>
                </a:moveTo>
                <a:lnTo>
                  <a:pt x="5029991" y="0"/>
                </a:lnTo>
                <a:lnTo>
                  <a:pt x="5523127" y="885506"/>
                </a:lnTo>
                <a:lnTo>
                  <a:pt x="0" y="88550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>
                  <a:lumMod val="40000"/>
                  <a:lumOff val="60000"/>
                </a:schemeClr>
              </a:gs>
            </a:gsLst>
            <a:lin ang="2700000" scaled="1"/>
          </a:gradFill>
          <a:ln>
            <a:noFill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400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3AE5E14-ABE7-A27F-4CDE-FA75409531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00149" y="413282"/>
            <a:ext cx="2228851" cy="387798"/>
          </a:xfrm>
        </p:spPr>
        <p:txBody>
          <a:bodyPr/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输入标题内容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B255A69-C6B3-EC03-EB66-DC428E2D5123}"/>
              </a:ext>
            </a:extLst>
          </p:cNvPr>
          <p:cNvSpPr/>
          <p:nvPr/>
        </p:nvSpPr>
        <p:spPr>
          <a:xfrm>
            <a:off x="1451882" y="2486226"/>
            <a:ext cx="154886" cy="15488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7FB06EA-9A71-E9AA-9D6F-B954A64DF040}"/>
              </a:ext>
            </a:extLst>
          </p:cNvPr>
          <p:cNvSpPr txBox="1"/>
          <p:nvPr/>
        </p:nvSpPr>
        <p:spPr>
          <a:xfrm>
            <a:off x="1678204" y="2411025"/>
            <a:ext cx="102271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latin typeface="Igra Sans" panose="02000506000000020004" pitchFamily="50" charset="0"/>
              </a:defRPr>
            </a:lvl1pPr>
          </a:lstStyle>
          <a:p>
            <a:r>
              <a:rPr lang="en-US" altLang="zh-CN" sz="2000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$73,625</a:t>
            </a:r>
            <a:endParaRPr lang="zh-CN" altLang="en-US" sz="200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C2133B0-1519-CDD9-97AD-99531A1DA2CE}"/>
              </a:ext>
            </a:extLst>
          </p:cNvPr>
          <p:cNvSpPr txBox="1"/>
          <p:nvPr/>
        </p:nvSpPr>
        <p:spPr>
          <a:xfrm>
            <a:off x="1678204" y="2799350"/>
            <a:ext cx="1790556" cy="2410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latin typeface="Igra Sans" panose="02000506000000020004" pitchFamily="50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单击此处输入您的正文。</a:t>
            </a:r>
            <a:endParaRPr lang="en-US" altLang="zh-CN" sz="140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2E5321B-5051-766F-B616-AC16491B2608}"/>
              </a:ext>
            </a:extLst>
          </p:cNvPr>
          <p:cNvSpPr/>
          <p:nvPr/>
        </p:nvSpPr>
        <p:spPr>
          <a:xfrm>
            <a:off x="1451882" y="3556746"/>
            <a:ext cx="154886" cy="15488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356E53C-E7FE-EE3F-D975-B2D047FD1D2C}"/>
              </a:ext>
            </a:extLst>
          </p:cNvPr>
          <p:cNvSpPr txBox="1"/>
          <p:nvPr/>
        </p:nvSpPr>
        <p:spPr>
          <a:xfrm>
            <a:off x="1678204" y="3481545"/>
            <a:ext cx="102271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latin typeface="Igra Sans" panose="02000506000000020004" pitchFamily="50" charset="0"/>
              </a:defRPr>
            </a:lvl1pPr>
          </a:lstStyle>
          <a:p>
            <a:r>
              <a:rPr lang="en-US" altLang="zh-CN" sz="2000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$73,625</a:t>
            </a:r>
            <a:endParaRPr lang="zh-CN" altLang="en-US" sz="200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36112F8-B540-4D1F-2805-3AD19C5F2457}"/>
              </a:ext>
            </a:extLst>
          </p:cNvPr>
          <p:cNvSpPr txBox="1"/>
          <p:nvPr/>
        </p:nvSpPr>
        <p:spPr>
          <a:xfrm>
            <a:off x="1678204" y="3869870"/>
            <a:ext cx="1790556" cy="2410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latin typeface="Igra Sans" panose="02000506000000020004" pitchFamily="50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单击此处输入您的正文。</a:t>
            </a:r>
            <a:endParaRPr lang="en-US" altLang="zh-CN" sz="140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362FA146-6643-21B4-D250-4CB7B291DF27}"/>
              </a:ext>
            </a:extLst>
          </p:cNvPr>
          <p:cNvSpPr/>
          <p:nvPr/>
        </p:nvSpPr>
        <p:spPr>
          <a:xfrm>
            <a:off x="1451882" y="4627266"/>
            <a:ext cx="154886" cy="15488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432B149-B532-5BAC-2032-DAFC48FA944D}"/>
              </a:ext>
            </a:extLst>
          </p:cNvPr>
          <p:cNvSpPr txBox="1"/>
          <p:nvPr/>
        </p:nvSpPr>
        <p:spPr>
          <a:xfrm>
            <a:off x="1678204" y="4552065"/>
            <a:ext cx="102271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>
                <a:latin typeface="Igra Sans" panose="02000506000000020004" pitchFamily="50" charset="0"/>
              </a:defRPr>
            </a:lvl1pPr>
          </a:lstStyle>
          <a:p>
            <a:r>
              <a:rPr lang="en-US" altLang="zh-CN" sz="2000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$73,625</a:t>
            </a:r>
            <a:endParaRPr lang="zh-CN" altLang="en-US" sz="200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AAD23B9-99AE-67BD-8E80-A0B480687D13}"/>
              </a:ext>
            </a:extLst>
          </p:cNvPr>
          <p:cNvSpPr txBox="1"/>
          <p:nvPr/>
        </p:nvSpPr>
        <p:spPr>
          <a:xfrm>
            <a:off x="1678204" y="4940390"/>
            <a:ext cx="1790556" cy="2410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latin typeface="Igra Sans" panose="02000506000000020004" pitchFamily="50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单击此处输入您的正文。</a:t>
            </a:r>
            <a:endParaRPr lang="en-US" altLang="zh-CN" sz="140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pic>
        <p:nvPicPr>
          <p:cNvPr id="162" name="Picture 2">
            <a:extLst>
              <a:ext uri="{FF2B5EF4-FFF2-40B4-BE49-F238E27FC236}">
                <a16:creationId xmlns:a16="http://schemas.microsoft.com/office/drawing/2014/main" id="{422255DD-FF2F-353F-FD25-F20D00129C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5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5740" y="2010074"/>
            <a:ext cx="6352862" cy="3957347"/>
          </a:xfrm>
          <a:prstGeom prst="rect">
            <a:avLst/>
          </a:prstGeom>
        </p:spPr>
      </p:pic>
      <p:sp>
        <p:nvSpPr>
          <p:cNvPr id="165" name="矩形 164">
            <a:extLst>
              <a:ext uri="{FF2B5EF4-FFF2-40B4-BE49-F238E27FC236}">
                <a16:creationId xmlns:a16="http://schemas.microsoft.com/office/drawing/2014/main" id="{6EDC57DF-6E3E-56A3-2DB5-A39462050BA5}"/>
              </a:ext>
            </a:extLst>
          </p:cNvPr>
          <p:cNvSpPr/>
          <p:nvPr/>
        </p:nvSpPr>
        <p:spPr>
          <a:xfrm>
            <a:off x="5026078" y="4557475"/>
            <a:ext cx="427348" cy="427348"/>
          </a:xfrm>
          <a:prstGeom prst="rect">
            <a:avLst/>
          </a:prstGeom>
          <a:gradFill>
            <a:gsLst>
              <a:gs pos="24000">
                <a:schemeClr val="accent5">
                  <a:alpha val="0"/>
                </a:schemeClr>
              </a:gs>
              <a:gs pos="88000">
                <a:schemeClr val="accent6">
                  <a:lumMod val="25000"/>
                  <a:alpha val="45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19500000" lon="18900000" rev="3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66" name="矩形 165">
            <a:extLst>
              <a:ext uri="{FF2B5EF4-FFF2-40B4-BE49-F238E27FC236}">
                <a16:creationId xmlns:a16="http://schemas.microsoft.com/office/drawing/2014/main" id="{11E56051-5FF6-2483-FE4E-2B92B506FA45}"/>
              </a:ext>
            </a:extLst>
          </p:cNvPr>
          <p:cNvSpPr/>
          <p:nvPr/>
        </p:nvSpPr>
        <p:spPr>
          <a:xfrm>
            <a:off x="5675992" y="4557475"/>
            <a:ext cx="427348" cy="427348"/>
          </a:xfrm>
          <a:prstGeom prst="rect">
            <a:avLst/>
          </a:prstGeom>
          <a:gradFill>
            <a:gsLst>
              <a:gs pos="24000">
                <a:schemeClr val="accent5">
                  <a:alpha val="0"/>
                </a:schemeClr>
              </a:gs>
              <a:gs pos="88000">
                <a:schemeClr val="accent6">
                  <a:lumMod val="25000"/>
                  <a:alpha val="45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19500000" lon="18900000" rev="3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id="{19ECFCB4-960F-A3D0-0059-C53FDDDC4F87}"/>
              </a:ext>
            </a:extLst>
          </p:cNvPr>
          <p:cNvSpPr/>
          <p:nvPr/>
        </p:nvSpPr>
        <p:spPr>
          <a:xfrm>
            <a:off x="6325906" y="4557475"/>
            <a:ext cx="427348" cy="427348"/>
          </a:xfrm>
          <a:prstGeom prst="rect">
            <a:avLst/>
          </a:prstGeom>
          <a:gradFill>
            <a:gsLst>
              <a:gs pos="24000">
                <a:schemeClr val="accent5">
                  <a:alpha val="0"/>
                </a:schemeClr>
              </a:gs>
              <a:gs pos="88000">
                <a:schemeClr val="accent6">
                  <a:lumMod val="25000"/>
                  <a:alpha val="45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19500000" lon="18900000" rev="3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id="{620DA348-867D-97BF-0AA8-3202D87B6A47}"/>
              </a:ext>
            </a:extLst>
          </p:cNvPr>
          <p:cNvSpPr/>
          <p:nvPr/>
        </p:nvSpPr>
        <p:spPr>
          <a:xfrm>
            <a:off x="6975819" y="4557475"/>
            <a:ext cx="427348" cy="427348"/>
          </a:xfrm>
          <a:prstGeom prst="rect">
            <a:avLst/>
          </a:prstGeom>
          <a:gradFill>
            <a:gsLst>
              <a:gs pos="24000">
                <a:schemeClr val="accent5">
                  <a:alpha val="0"/>
                </a:schemeClr>
              </a:gs>
              <a:gs pos="88000">
                <a:schemeClr val="accent6">
                  <a:lumMod val="25000"/>
                  <a:alpha val="45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19500000" lon="18900000" rev="3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69" name="矩形 168">
            <a:extLst>
              <a:ext uri="{FF2B5EF4-FFF2-40B4-BE49-F238E27FC236}">
                <a16:creationId xmlns:a16="http://schemas.microsoft.com/office/drawing/2014/main" id="{01820E70-9DBF-A0A3-7FCA-9223E436B019}"/>
              </a:ext>
            </a:extLst>
          </p:cNvPr>
          <p:cNvSpPr/>
          <p:nvPr/>
        </p:nvSpPr>
        <p:spPr>
          <a:xfrm>
            <a:off x="7625734" y="4557475"/>
            <a:ext cx="427348" cy="427348"/>
          </a:xfrm>
          <a:prstGeom prst="rect">
            <a:avLst/>
          </a:prstGeom>
          <a:gradFill>
            <a:gsLst>
              <a:gs pos="24000">
                <a:schemeClr val="accent5">
                  <a:alpha val="0"/>
                </a:schemeClr>
              </a:gs>
              <a:gs pos="88000">
                <a:schemeClr val="accent6">
                  <a:lumMod val="25000"/>
                  <a:alpha val="45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19500000" lon="18900000" rev="3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70" name="矩形 169">
            <a:extLst>
              <a:ext uri="{FF2B5EF4-FFF2-40B4-BE49-F238E27FC236}">
                <a16:creationId xmlns:a16="http://schemas.microsoft.com/office/drawing/2014/main" id="{615F6EEC-D045-F96B-9B1D-68629E5EC8BD}"/>
              </a:ext>
            </a:extLst>
          </p:cNvPr>
          <p:cNvSpPr/>
          <p:nvPr/>
        </p:nvSpPr>
        <p:spPr>
          <a:xfrm>
            <a:off x="8275648" y="4557475"/>
            <a:ext cx="427348" cy="427348"/>
          </a:xfrm>
          <a:prstGeom prst="rect">
            <a:avLst/>
          </a:prstGeom>
          <a:gradFill>
            <a:gsLst>
              <a:gs pos="24000">
                <a:schemeClr val="accent5">
                  <a:alpha val="0"/>
                </a:schemeClr>
              </a:gs>
              <a:gs pos="88000">
                <a:schemeClr val="accent6">
                  <a:lumMod val="25000"/>
                  <a:alpha val="45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19500000" lon="18900000" rev="3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id="{9AFE862E-81E5-8DE9-1BD3-F0FAA74A2AEF}"/>
              </a:ext>
            </a:extLst>
          </p:cNvPr>
          <p:cNvSpPr/>
          <p:nvPr/>
        </p:nvSpPr>
        <p:spPr>
          <a:xfrm>
            <a:off x="8925561" y="4557475"/>
            <a:ext cx="427348" cy="427348"/>
          </a:xfrm>
          <a:prstGeom prst="rect">
            <a:avLst/>
          </a:prstGeom>
          <a:gradFill>
            <a:gsLst>
              <a:gs pos="24000">
                <a:schemeClr val="accent5">
                  <a:alpha val="0"/>
                </a:schemeClr>
              </a:gs>
              <a:gs pos="88000">
                <a:schemeClr val="accent6">
                  <a:lumMod val="25000"/>
                  <a:alpha val="45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19500000" lon="18900000" rev="3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72" name="矩形 171">
            <a:extLst>
              <a:ext uri="{FF2B5EF4-FFF2-40B4-BE49-F238E27FC236}">
                <a16:creationId xmlns:a16="http://schemas.microsoft.com/office/drawing/2014/main" id="{CC4F6E70-6EBA-EA60-1E62-CD7CB3E17A8F}"/>
              </a:ext>
            </a:extLst>
          </p:cNvPr>
          <p:cNvSpPr/>
          <p:nvPr/>
        </p:nvSpPr>
        <p:spPr>
          <a:xfrm>
            <a:off x="9575477" y="4557475"/>
            <a:ext cx="427348" cy="427348"/>
          </a:xfrm>
          <a:prstGeom prst="rect">
            <a:avLst/>
          </a:prstGeom>
          <a:gradFill>
            <a:gsLst>
              <a:gs pos="24000">
                <a:schemeClr val="accent5">
                  <a:alpha val="0"/>
                </a:schemeClr>
              </a:gs>
              <a:gs pos="88000">
                <a:schemeClr val="accent6">
                  <a:lumMod val="25000"/>
                  <a:alpha val="45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19500000" lon="18900000" rev="36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73" name="矩形: 圆顶角 172">
            <a:extLst>
              <a:ext uri="{FF2B5EF4-FFF2-40B4-BE49-F238E27FC236}">
                <a16:creationId xmlns:a16="http://schemas.microsoft.com/office/drawing/2014/main" id="{739B7942-D76F-51B3-0A58-E17A99507382}"/>
              </a:ext>
            </a:extLst>
          </p:cNvPr>
          <p:cNvSpPr/>
          <p:nvPr/>
        </p:nvSpPr>
        <p:spPr>
          <a:xfrm>
            <a:off x="7783186" y="2570461"/>
            <a:ext cx="435276" cy="2529773"/>
          </a:xfrm>
          <a:prstGeom prst="round2SameRect">
            <a:avLst>
              <a:gd name="adj1" fmla="val 30200"/>
              <a:gd name="adj2" fmla="val 0"/>
            </a:avLst>
          </a:prstGeom>
          <a:gradFill flip="none" rotWithShape="1">
            <a:gsLst>
              <a:gs pos="13000">
                <a:schemeClr val="accent1">
                  <a:lumMod val="20000"/>
                  <a:lumOff val="80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</a:gsLst>
            <a:lin ang="2700000" scaled="0"/>
            <a:tileRect/>
          </a:gradFill>
          <a:ln w="19050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  <a:scene3d>
            <a:camera prst="orthographicFront">
              <a:rot lat="2100000" lon="1890000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74" name="矩形: 圆顶角 173">
            <a:extLst>
              <a:ext uri="{FF2B5EF4-FFF2-40B4-BE49-F238E27FC236}">
                <a16:creationId xmlns:a16="http://schemas.microsoft.com/office/drawing/2014/main" id="{EAC355C2-180B-15AA-1FB8-D709D08DC1E4}"/>
              </a:ext>
            </a:extLst>
          </p:cNvPr>
          <p:cNvSpPr/>
          <p:nvPr/>
        </p:nvSpPr>
        <p:spPr>
          <a:xfrm>
            <a:off x="7134354" y="2784619"/>
            <a:ext cx="435276" cy="2279771"/>
          </a:xfrm>
          <a:prstGeom prst="round2SameRect">
            <a:avLst>
              <a:gd name="adj1" fmla="val 30200"/>
              <a:gd name="adj2" fmla="val 0"/>
            </a:avLst>
          </a:prstGeom>
          <a:gradFill flip="none" rotWithShape="1">
            <a:gsLst>
              <a:gs pos="13000">
                <a:schemeClr val="accent1">
                  <a:lumMod val="20000"/>
                  <a:lumOff val="80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</a:gsLst>
            <a:lin ang="2700000" scaled="0"/>
            <a:tileRect/>
          </a:gradFill>
          <a:ln w="19050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  <a:scene3d>
            <a:camera prst="orthographicFront">
              <a:rot lat="2100000" lon="1890000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75" name="矩形: 圆顶角 174">
            <a:extLst>
              <a:ext uri="{FF2B5EF4-FFF2-40B4-BE49-F238E27FC236}">
                <a16:creationId xmlns:a16="http://schemas.microsoft.com/office/drawing/2014/main" id="{359DC7A5-BB3C-28D4-A349-624B1AEAA4E0}"/>
              </a:ext>
            </a:extLst>
          </p:cNvPr>
          <p:cNvSpPr/>
          <p:nvPr/>
        </p:nvSpPr>
        <p:spPr>
          <a:xfrm>
            <a:off x="6485523" y="2924914"/>
            <a:ext cx="435276" cy="2125009"/>
          </a:xfrm>
          <a:prstGeom prst="round2SameRect">
            <a:avLst>
              <a:gd name="adj1" fmla="val 30200"/>
              <a:gd name="adj2" fmla="val 0"/>
            </a:avLst>
          </a:prstGeom>
          <a:gradFill flip="none" rotWithShape="1">
            <a:gsLst>
              <a:gs pos="13000">
                <a:schemeClr val="accent1">
                  <a:lumMod val="20000"/>
                  <a:lumOff val="80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</a:gsLst>
            <a:lin ang="2700000" scaled="0"/>
            <a:tileRect/>
          </a:gradFill>
          <a:ln w="19050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  <a:scene3d>
            <a:camera prst="orthographicFront">
              <a:rot lat="2100000" lon="1890000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76" name="矩形: 圆顶角 175">
            <a:extLst>
              <a:ext uri="{FF2B5EF4-FFF2-40B4-BE49-F238E27FC236}">
                <a16:creationId xmlns:a16="http://schemas.microsoft.com/office/drawing/2014/main" id="{D3B4DB96-0221-81BF-DF54-10FFFCEF4F92}"/>
              </a:ext>
            </a:extLst>
          </p:cNvPr>
          <p:cNvSpPr/>
          <p:nvPr/>
        </p:nvSpPr>
        <p:spPr>
          <a:xfrm>
            <a:off x="8432016" y="3011638"/>
            <a:ext cx="435276" cy="2023818"/>
          </a:xfrm>
          <a:prstGeom prst="round2SameRect">
            <a:avLst>
              <a:gd name="adj1" fmla="val 30200"/>
              <a:gd name="adj2" fmla="val 0"/>
            </a:avLst>
          </a:prstGeom>
          <a:gradFill flip="none" rotWithShape="1">
            <a:gsLst>
              <a:gs pos="13000">
                <a:schemeClr val="accent1">
                  <a:lumMod val="20000"/>
                  <a:lumOff val="80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</a:gsLst>
            <a:lin ang="2700000" scaled="0"/>
            <a:tileRect/>
          </a:gradFill>
          <a:ln w="19050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  <a:scene3d>
            <a:camera prst="orthographicFront">
              <a:rot lat="2100000" lon="1890000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77" name="矩形: 圆顶角 176">
            <a:extLst>
              <a:ext uri="{FF2B5EF4-FFF2-40B4-BE49-F238E27FC236}">
                <a16:creationId xmlns:a16="http://schemas.microsoft.com/office/drawing/2014/main" id="{896060F6-8D1D-7990-D203-3C903CD7A5A9}"/>
              </a:ext>
            </a:extLst>
          </p:cNvPr>
          <p:cNvSpPr/>
          <p:nvPr/>
        </p:nvSpPr>
        <p:spPr>
          <a:xfrm>
            <a:off x="5829437" y="3466960"/>
            <a:ext cx="442532" cy="1517864"/>
          </a:xfrm>
          <a:prstGeom prst="round2SameRect">
            <a:avLst>
              <a:gd name="adj1" fmla="val 30200"/>
              <a:gd name="adj2" fmla="val 0"/>
            </a:avLst>
          </a:prstGeom>
          <a:gradFill flip="none" rotWithShape="1">
            <a:gsLst>
              <a:gs pos="13000">
                <a:schemeClr val="accent1">
                  <a:lumMod val="20000"/>
                  <a:lumOff val="80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</a:gsLst>
            <a:lin ang="2700000" scaled="0"/>
            <a:tileRect/>
          </a:gradFill>
          <a:ln w="19050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  <a:scene3d>
            <a:camera prst="orthographicFront">
              <a:rot lat="2100000" lon="1890000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78" name="矩形: 圆顶角 177">
            <a:extLst>
              <a:ext uri="{FF2B5EF4-FFF2-40B4-BE49-F238E27FC236}">
                <a16:creationId xmlns:a16="http://schemas.microsoft.com/office/drawing/2014/main" id="{109F9A1E-91F7-FD7E-C0F1-0784A5E8DE12}"/>
              </a:ext>
            </a:extLst>
          </p:cNvPr>
          <p:cNvSpPr/>
          <p:nvPr/>
        </p:nvSpPr>
        <p:spPr>
          <a:xfrm>
            <a:off x="9080846" y="3466960"/>
            <a:ext cx="442532" cy="1517864"/>
          </a:xfrm>
          <a:prstGeom prst="round2SameRect">
            <a:avLst>
              <a:gd name="adj1" fmla="val 30200"/>
              <a:gd name="adj2" fmla="val 0"/>
            </a:avLst>
          </a:prstGeom>
          <a:gradFill flip="none" rotWithShape="1">
            <a:gsLst>
              <a:gs pos="13000">
                <a:schemeClr val="accent1">
                  <a:lumMod val="20000"/>
                  <a:lumOff val="80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</a:gsLst>
            <a:lin ang="2700000" scaled="0"/>
            <a:tileRect/>
          </a:gradFill>
          <a:ln w="19050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  <a:scene3d>
            <a:camera prst="orthographicFront">
              <a:rot lat="2100000" lon="1890000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79" name="矩形: 圆顶角 178">
            <a:extLst>
              <a:ext uri="{FF2B5EF4-FFF2-40B4-BE49-F238E27FC236}">
                <a16:creationId xmlns:a16="http://schemas.microsoft.com/office/drawing/2014/main" id="{30601FCB-3D9F-2A19-DF8D-1EBB2F37E743}"/>
              </a:ext>
            </a:extLst>
          </p:cNvPr>
          <p:cNvSpPr/>
          <p:nvPr/>
        </p:nvSpPr>
        <p:spPr>
          <a:xfrm>
            <a:off x="5180606" y="3937630"/>
            <a:ext cx="435276" cy="1011909"/>
          </a:xfrm>
          <a:prstGeom prst="round2SameRect">
            <a:avLst>
              <a:gd name="adj1" fmla="val 30200"/>
              <a:gd name="adj2" fmla="val 0"/>
            </a:avLst>
          </a:prstGeom>
          <a:gradFill flip="none" rotWithShape="1">
            <a:gsLst>
              <a:gs pos="13000">
                <a:schemeClr val="accent1">
                  <a:lumMod val="20000"/>
                  <a:lumOff val="80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</a:gsLst>
            <a:lin ang="2700000" scaled="0"/>
            <a:tileRect/>
          </a:gradFill>
          <a:ln w="19050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  <a:scene3d>
            <a:camera prst="orthographicFront">
              <a:rot lat="2100000" lon="1890000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80" name="矩形: 圆顶角 179">
            <a:extLst>
              <a:ext uri="{FF2B5EF4-FFF2-40B4-BE49-F238E27FC236}">
                <a16:creationId xmlns:a16="http://schemas.microsoft.com/office/drawing/2014/main" id="{BD0ECC2F-CFB8-D66D-E38C-771DD125D53C}"/>
              </a:ext>
            </a:extLst>
          </p:cNvPr>
          <p:cNvSpPr/>
          <p:nvPr/>
        </p:nvSpPr>
        <p:spPr>
          <a:xfrm>
            <a:off x="9736932" y="4305342"/>
            <a:ext cx="435276" cy="607146"/>
          </a:xfrm>
          <a:prstGeom prst="round2SameRect">
            <a:avLst>
              <a:gd name="adj1" fmla="val 30200"/>
              <a:gd name="adj2" fmla="val 0"/>
            </a:avLst>
          </a:prstGeom>
          <a:gradFill flip="none" rotWithShape="1">
            <a:gsLst>
              <a:gs pos="13000">
                <a:schemeClr val="accent1">
                  <a:lumMod val="20000"/>
                  <a:lumOff val="80000"/>
                </a:schemeClr>
              </a:gs>
              <a:gs pos="83000">
                <a:schemeClr val="accent1">
                  <a:lumMod val="60000"/>
                  <a:lumOff val="40000"/>
                </a:schemeClr>
              </a:gs>
            </a:gsLst>
            <a:lin ang="2700000" scaled="0"/>
            <a:tileRect/>
          </a:gradFill>
          <a:ln w="19050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  <a:scene3d>
            <a:camera prst="orthographicFront">
              <a:rot lat="2100000" lon="18900000" rev="0"/>
            </a:camera>
            <a:lightRig rig="threePt" dir="t"/>
          </a:scene3d>
        </p:spPr>
        <p:txBody>
          <a:bodyPr rtlCol="0" anchor="ctr"/>
          <a:lstStyle/>
          <a:p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21AC641D-501A-E71C-0693-31F18CC881BD}"/>
              </a:ext>
            </a:extLst>
          </p:cNvPr>
          <p:cNvSpPr/>
          <p:nvPr/>
        </p:nvSpPr>
        <p:spPr>
          <a:xfrm rot="5400000">
            <a:off x="8287774" y="2533463"/>
            <a:ext cx="385318" cy="482742"/>
          </a:xfrm>
          <a:custGeom>
            <a:avLst/>
            <a:gdLst>
              <a:gd name="connsiteX0" fmla="*/ 160749 w 549364"/>
              <a:gd name="connsiteY0" fmla="*/ 0 h 688265"/>
              <a:gd name="connsiteX1" fmla="*/ 388615 w 549364"/>
              <a:gd name="connsiteY1" fmla="*/ 0 h 688265"/>
              <a:gd name="connsiteX2" fmla="*/ 549364 w 549364"/>
              <a:gd name="connsiteY2" fmla="*/ 160749 h 688265"/>
              <a:gd name="connsiteX3" fmla="*/ 549364 w 549364"/>
              <a:gd name="connsiteY3" fmla="*/ 388615 h 688265"/>
              <a:gd name="connsiteX4" fmla="*/ 388615 w 549364"/>
              <a:gd name="connsiteY4" fmla="*/ 549364 h 688265"/>
              <a:gd name="connsiteX5" fmla="*/ 355245 w 549364"/>
              <a:gd name="connsiteY5" fmla="*/ 549364 h 688265"/>
              <a:gd name="connsiteX6" fmla="*/ 274682 w 549364"/>
              <a:gd name="connsiteY6" fmla="*/ 688265 h 688265"/>
              <a:gd name="connsiteX7" fmla="*/ 194120 w 549364"/>
              <a:gd name="connsiteY7" fmla="*/ 549364 h 688265"/>
              <a:gd name="connsiteX8" fmla="*/ 160749 w 549364"/>
              <a:gd name="connsiteY8" fmla="*/ 549364 h 688265"/>
              <a:gd name="connsiteX9" fmla="*/ 0 w 549364"/>
              <a:gd name="connsiteY9" fmla="*/ 388615 h 688265"/>
              <a:gd name="connsiteX10" fmla="*/ 0 w 549364"/>
              <a:gd name="connsiteY10" fmla="*/ 160749 h 688265"/>
              <a:gd name="connsiteX11" fmla="*/ 160749 w 549364"/>
              <a:gd name="connsiteY11" fmla="*/ 0 h 68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9364" h="688265">
                <a:moveTo>
                  <a:pt x="160749" y="0"/>
                </a:moveTo>
                <a:lnTo>
                  <a:pt x="388615" y="0"/>
                </a:lnTo>
                <a:cubicBezTo>
                  <a:pt x="477394" y="0"/>
                  <a:pt x="549364" y="71970"/>
                  <a:pt x="549364" y="160749"/>
                </a:cubicBezTo>
                <a:lnTo>
                  <a:pt x="549364" y="388615"/>
                </a:lnTo>
                <a:cubicBezTo>
                  <a:pt x="549364" y="477394"/>
                  <a:pt x="477394" y="549364"/>
                  <a:pt x="388615" y="549364"/>
                </a:cubicBezTo>
                <a:lnTo>
                  <a:pt x="355245" y="549364"/>
                </a:lnTo>
                <a:lnTo>
                  <a:pt x="274682" y="688265"/>
                </a:lnTo>
                <a:lnTo>
                  <a:pt x="194120" y="549364"/>
                </a:lnTo>
                <a:lnTo>
                  <a:pt x="160749" y="549364"/>
                </a:lnTo>
                <a:cubicBezTo>
                  <a:pt x="71970" y="549364"/>
                  <a:pt x="0" y="477394"/>
                  <a:pt x="0" y="388615"/>
                </a:cubicBezTo>
                <a:lnTo>
                  <a:pt x="0" y="160749"/>
                </a:lnTo>
                <a:cubicBezTo>
                  <a:pt x="0" y="71970"/>
                  <a:pt x="71970" y="0"/>
                  <a:pt x="160749" y="0"/>
                </a:cubicBezTo>
                <a:close/>
              </a:path>
            </a:pathLst>
          </a:custGeom>
          <a:solidFill>
            <a:srgbClr val="F2F0F6"/>
          </a:solidFill>
          <a:ln>
            <a:noFill/>
          </a:ln>
          <a:effectLst>
            <a:outerShdw blurRad="139700" dist="76200" dir="2700000" sx="96000" sy="96000" algn="tl" rotWithShape="0">
              <a:schemeClr val="accent3">
                <a:alpha val="6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50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CBC67BED-11E7-B47E-F689-02D10CC7A8C2}"/>
              </a:ext>
            </a:extLst>
          </p:cNvPr>
          <p:cNvSpPr txBox="1"/>
          <p:nvPr/>
        </p:nvSpPr>
        <p:spPr>
          <a:xfrm>
            <a:off x="8341337" y="2696095"/>
            <a:ext cx="39433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65%</a:t>
            </a:r>
            <a:endParaRPr lang="zh-CN" altLang="en-US" sz="1400" dirty="0">
              <a:solidFill>
                <a:schemeClr val="accent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E10D88A1-8186-ED9E-AB27-E721D0FD83C0}"/>
              </a:ext>
            </a:extLst>
          </p:cNvPr>
          <p:cNvSpPr txBox="1"/>
          <p:nvPr/>
        </p:nvSpPr>
        <p:spPr>
          <a:xfrm>
            <a:off x="4351247" y="4863157"/>
            <a:ext cx="86563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1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0</a:t>
            </a:r>
            <a:endParaRPr lang="zh-CN" altLang="en-US" sz="11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84" name="文本框 183">
            <a:extLst>
              <a:ext uri="{FF2B5EF4-FFF2-40B4-BE49-F238E27FC236}">
                <a16:creationId xmlns:a16="http://schemas.microsoft.com/office/drawing/2014/main" id="{5B00AB75-4422-35C5-F4A2-8B5C6092B5DF}"/>
              </a:ext>
            </a:extLst>
          </p:cNvPr>
          <p:cNvSpPr txBox="1"/>
          <p:nvPr/>
        </p:nvSpPr>
        <p:spPr>
          <a:xfrm>
            <a:off x="4285525" y="4460660"/>
            <a:ext cx="218008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1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1 K</a:t>
            </a:r>
            <a:endParaRPr lang="zh-CN" altLang="en-US" sz="11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4AF5A36E-EE65-3BE2-9757-21A6B2F30888}"/>
              </a:ext>
            </a:extLst>
          </p:cNvPr>
          <p:cNvSpPr txBox="1"/>
          <p:nvPr/>
        </p:nvSpPr>
        <p:spPr>
          <a:xfrm>
            <a:off x="4301554" y="4058163"/>
            <a:ext cx="18594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1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2K</a:t>
            </a:r>
            <a:endParaRPr lang="zh-CN" altLang="en-US" sz="11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1BF940BB-215E-2920-4652-819A253EA004}"/>
              </a:ext>
            </a:extLst>
          </p:cNvPr>
          <p:cNvSpPr txBox="1"/>
          <p:nvPr/>
        </p:nvSpPr>
        <p:spPr>
          <a:xfrm>
            <a:off x="4301554" y="3655665"/>
            <a:ext cx="18594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1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3K</a:t>
            </a:r>
            <a:endParaRPr lang="zh-CN" altLang="en-US" sz="11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id="{7E88CE40-24B9-7769-ED63-5D3EC8188893}"/>
              </a:ext>
            </a:extLst>
          </p:cNvPr>
          <p:cNvSpPr txBox="1"/>
          <p:nvPr/>
        </p:nvSpPr>
        <p:spPr>
          <a:xfrm>
            <a:off x="4301554" y="3253167"/>
            <a:ext cx="18594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1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4K</a:t>
            </a:r>
            <a:endParaRPr lang="zh-CN" altLang="en-US" sz="11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88" name="文本框 187">
            <a:extLst>
              <a:ext uri="{FF2B5EF4-FFF2-40B4-BE49-F238E27FC236}">
                <a16:creationId xmlns:a16="http://schemas.microsoft.com/office/drawing/2014/main" id="{DE479D2C-3EC5-8577-4238-CDD763F5E9CE}"/>
              </a:ext>
            </a:extLst>
          </p:cNvPr>
          <p:cNvSpPr txBox="1"/>
          <p:nvPr/>
        </p:nvSpPr>
        <p:spPr>
          <a:xfrm>
            <a:off x="4301555" y="2850670"/>
            <a:ext cx="185949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1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5K</a:t>
            </a:r>
            <a:endParaRPr lang="zh-CN" altLang="en-US" sz="11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89" name="文本框 188">
            <a:extLst>
              <a:ext uri="{FF2B5EF4-FFF2-40B4-BE49-F238E27FC236}">
                <a16:creationId xmlns:a16="http://schemas.microsoft.com/office/drawing/2014/main" id="{D56A4AA4-31E0-A578-E1D2-3C4FC6656746}"/>
              </a:ext>
            </a:extLst>
          </p:cNvPr>
          <p:cNvSpPr txBox="1"/>
          <p:nvPr/>
        </p:nvSpPr>
        <p:spPr>
          <a:xfrm>
            <a:off x="5186733" y="5147230"/>
            <a:ext cx="31899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2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Jan </a:t>
            </a:r>
            <a:endParaRPr lang="zh-CN" altLang="en-US" sz="12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90" name="文本框 189">
            <a:extLst>
              <a:ext uri="{FF2B5EF4-FFF2-40B4-BE49-F238E27FC236}">
                <a16:creationId xmlns:a16="http://schemas.microsoft.com/office/drawing/2014/main" id="{2DE8A5B3-81DC-4A0C-74E0-549408C27A49}"/>
              </a:ext>
            </a:extLst>
          </p:cNvPr>
          <p:cNvSpPr txBox="1"/>
          <p:nvPr/>
        </p:nvSpPr>
        <p:spPr>
          <a:xfrm>
            <a:off x="5867212" y="5147230"/>
            <a:ext cx="28193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2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Feb</a:t>
            </a:r>
            <a:endParaRPr lang="zh-CN" altLang="en-US" sz="12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id="{2382EE5D-E6E4-EC0B-B08E-CC3C030324C3}"/>
              </a:ext>
            </a:extLst>
          </p:cNvPr>
          <p:cNvSpPr txBox="1"/>
          <p:nvPr/>
        </p:nvSpPr>
        <p:spPr>
          <a:xfrm>
            <a:off x="6507316" y="5147230"/>
            <a:ext cx="29976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2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Mar</a:t>
            </a:r>
            <a:endParaRPr lang="zh-CN" altLang="en-US" sz="12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id="{19926485-9CCC-E40D-9535-A2FEC39D8620}"/>
              </a:ext>
            </a:extLst>
          </p:cNvPr>
          <p:cNvSpPr txBox="1"/>
          <p:nvPr/>
        </p:nvSpPr>
        <p:spPr>
          <a:xfrm>
            <a:off x="7198953" y="5147230"/>
            <a:ext cx="274114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2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Apr	</a:t>
            </a:r>
            <a:endParaRPr lang="zh-CN" altLang="en-US" sz="12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id="{2D5151DB-9F4B-905B-F814-FA9A1EF59445}"/>
              </a:ext>
            </a:extLst>
          </p:cNvPr>
          <p:cNvSpPr txBox="1"/>
          <p:nvPr/>
        </p:nvSpPr>
        <p:spPr>
          <a:xfrm>
            <a:off x="7858457" y="5147230"/>
            <a:ext cx="32060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2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May</a:t>
            </a:r>
            <a:endParaRPr lang="zh-CN" altLang="en-US" sz="12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id="{DCACDD6C-8CB5-8EB1-2D21-BE838577B98A}"/>
              </a:ext>
            </a:extLst>
          </p:cNvPr>
          <p:cNvSpPr txBox="1"/>
          <p:nvPr/>
        </p:nvSpPr>
        <p:spPr>
          <a:xfrm>
            <a:off x="8528087" y="5147230"/>
            <a:ext cx="29174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2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Jun</a:t>
            </a:r>
            <a:endParaRPr lang="zh-CN" altLang="en-US" sz="12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id="{37753C4E-4E32-F3C8-2F6B-EEF422C68270}"/>
              </a:ext>
            </a:extLst>
          </p:cNvPr>
          <p:cNvSpPr txBox="1"/>
          <p:nvPr/>
        </p:nvSpPr>
        <p:spPr>
          <a:xfrm>
            <a:off x="9194081" y="5147230"/>
            <a:ext cx="242054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2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Jul</a:t>
            </a:r>
            <a:endParaRPr lang="zh-CN" altLang="en-US" sz="12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A7ECE605-89A1-B73C-837D-981A9C3B1D2A}"/>
              </a:ext>
            </a:extLst>
          </p:cNvPr>
          <p:cNvSpPr txBox="1"/>
          <p:nvPr/>
        </p:nvSpPr>
        <p:spPr>
          <a:xfrm>
            <a:off x="9811839" y="5147230"/>
            <a:ext cx="28546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6"/>
                </a:solidFill>
                <a:latin typeface="Igra Sans" panose="02000506000000020004" pitchFamily="50" charset="0"/>
              </a:defRPr>
            </a:lvl1pPr>
          </a:lstStyle>
          <a:p>
            <a:pPr algn="ctr"/>
            <a:r>
              <a:rPr lang="en-US" altLang="zh-CN" sz="1200" dirty="0">
                <a:solidFill>
                  <a:schemeClr val="tx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Avg</a:t>
            </a:r>
            <a:endParaRPr lang="zh-CN" altLang="en-US" sz="1200" dirty="0">
              <a:solidFill>
                <a:schemeClr val="tx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1747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C5C66F1-03A0-D77D-5613-51FAEB56FD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ea typeface="思源黑体 CN Heavy" panose="020B0A00000000000000" pitchFamily="34" charset="-122"/>
                <a:sym typeface="思源黑体 CN Heavy" panose="020B0A00000000000000" pitchFamily="34" charset="-122"/>
              </a:rPr>
              <a:t>输入标题内容</a:t>
            </a: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85D9392-9C0D-7C70-215F-D2CD68E0ACCB}"/>
              </a:ext>
            </a:extLst>
          </p:cNvPr>
          <p:cNvGrpSpPr/>
          <p:nvPr/>
        </p:nvGrpSpPr>
        <p:grpSpPr>
          <a:xfrm>
            <a:off x="660400" y="1657350"/>
            <a:ext cx="5197475" cy="1790700"/>
            <a:chOff x="660400" y="1657350"/>
            <a:chExt cx="5197475" cy="17907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D168092-92E1-6B5A-756C-9A931E9ACC78}"/>
                </a:ext>
              </a:extLst>
            </p:cNvPr>
            <p:cNvSpPr/>
            <p:nvPr/>
          </p:nvSpPr>
          <p:spPr>
            <a:xfrm>
              <a:off x="660400" y="1657350"/>
              <a:ext cx="5197475" cy="1790700"/>
            </a:xfrm>
            <a:prstGeom prst="roundRect">
              <a:avLst/>
            </a:prstGeom>
            <a:noFill/>
            <a:ln w="2222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16ED25B-43C4-C51A-C917-3A3EB27D5C26}"/>
                </a:ext>
              </a:extLst>
            </p:cNvPr>
            <p:cNvGrpSpPr/>
            <p:nvPr/>
          </p:nvGrpSpPr>
          <p:grpSpPr>
            <a:xfrm>
              <a:off x="2015948" y="2067461"/>
              <a:ext cx="2918964" cy="979840"/>
              <a:chOff x="2015948" y="2067461"/>
              <a:chExt cx="2918964" cy="979840"/>
            </a:xfrm>
          </p:grpSpPr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8B617A-A7B6-97AC-3993-3EC20066491C}"/>
                  </a:ext>
                </a:extLst>
              </p:cNvPr>
              <p:cNvSpPr txBox="1"/>
              <p:nvPr/>
            </p:nvSpPr>
            <p:spPr>
              <a:xfrm>
                <a:off x="2015948" y="2067461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ea"/>
                    <a:sym typeface="思源黑体 CN Heavy" panose="020B0A00000000000000" pitchFamily="34" charset="-122"/>
                  </a:rPr>
                  <a:t>输入标题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FFC5CDC-6701-F7B6-7603-7DFD3C0B6CB8}"/>
                  </a:ext>
                </a:extLst>
              </p:cNvPr>
              <p:cNvSpPr txBox="1"/>
              <p:nvPr/>
            </p:nvSpPr>
            <p:spPr>
              <a:xfrm>
                <a:off x="2015948" y="2551396"/>
                <a:ext cx="2918964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  <a:sym typeface="思源黑体 CN Heavy" panose="020B0A00000000000000" pitchFamily="34" charset="-122"/>
                  </a:rPr>
                  <a:t>单击此处输入您的正文，文字是您思想的提炼。</a:t>
                </a: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F43E4747-9EC8-A31D-2C6C-BBF02D6EDC37}"/>
                </a:ext>
              </a:extLst>
            </p:cNvPr>
            <p:cNvGrpSpPr/>
            <p:nvPr/>
          </p:nvGrpSpPr>
          <p:grpSpPr>
            <a:xfrm>
              <a:off x="768917" y="2032619"/>
              <a:ext cx="1072142" cy="1072142"/>
              <a:chOff x="768917" y="2032619"/>
              <a:chExt cx="1072142" cy="1072142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F6CF1D71-DFB0-6BF2-B874-7DD08E6804CC}"/>
                  </a:ext>
                </a:extLst>
              </p:cNvPr>
              <p:cNvSpPr/>
              <p:nvPr/>
            </p:nvSpPr>
            <p:spPr>
              <a:xfrm>
                <a:off x="768917" y="2032619"/>
                <a:ext cx="1072142" cy="107214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AAC216A3-9BDB-6F44-B53F-A69F624EA39C}"/>
                  </a:ext>
                </a:extLst>
              </p:cNvPr>
              <p:cNvSpPr/>
              <p:nvPr/>
            </p:nvSpPr>
            <p:spPr>
              <a:xfrm>
                <a:off x="868473" y="2132175"/>
                <a:ext cx="873030" cy="873030"/>
              </a:xfrm>
              <a:prstGeom prst="ellipse">
                <a:avLst/>
              </a:prstGeom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endParaRPr>
              </a:p>
            </p:txBody>
          </p:sp>
          <p:pic>
            <p:nvPicPr>
              <p:cNvPr id="8" name="图形 7">
                <a:extLst>
                  <a:ext uri="{FF2B5EF4-FFF2-40B4-BE49-F238E27FC236}">
                    <a16:creationId xmlns:a16="http://schemas.microsoft.com/office/drawing/2014/main" id="{8BEDDCFF-7BA7-DDA9-D840-657D8DDDA1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974789" y="2238491"/>
                <a:ext cx="660398" cy="660398"/>
              </a:xfrm>
              <a:prstGeom prst="rect">
                <a:avLst/>
              </a:prstGeom>
            </p:spPr>
          </p:pic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87CBDD1-3FE3-6309-5ADC-2DCA550D98B3}"/>
              </a:ext>
            </a:extLst>
          </p:cNvPr>
          <p:cNvGrpSpPr/>
          <p:nvPr/>
        </p:nvGrpSpPr>
        <p:grpSpPr>
          <a:xfrm>
            <a:off x="660400" y="3829050"/>
            <a:ext cx="5197475" cy="1790700"/>
            <a:chOff x="660400" y="3829050"/>
            <a:chExt cx="5197475" cy="179070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616D2BBE-5C94-9420-5D3F-4A4E6C212E6C}"/>
                </a:ext>
              </a:extLst>
            </p:cNvPr>
            <p:cNvSpPr/>
            <p:nvPr/>
          </p:nvSpPr>
          <p:spPr>
            <a:xfrm>
              <a:off x="660400" y="3829050"/>
              <a:ext cx="5197475" cy="1790700"/>
            </a:xfrm>
            <a:prstGeom prst="roundRect">
              <a:avLst/>
            </a:prstGeom>
            <a:noFill/>
            <a:ln w="2222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D6DF705E-AFE1-5618-2589-34C83637B6FB}"/>
                </a:ext>
              </a:extLst>
            </p:cNvPr>
            <p:cNvGrpSpPr/>
            <p:nvPr/>
          </p:nvGrpSpPr>
          <p:grpSpPr>
            <a:xfrm>
              <a:off x="2015948" y="4249799"/>
              <a:ext cx="2918964" cy="958565"/>
              <a:chOff x="2015948" y="4249799"/>
              <a:chExt cx="2918964" cy="958565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CFD3DD1-ED8D-92C4-0B3F-43F431E72212}"/>
                  </a:ext>
                </a:extLst>
              </p:cNvPr>
              <p:cNvSpPr txBox="1"/>
              <p:nvPr/>
            </p:nvSpPr>
            <p:spPr>
              <a:xfrm>
                <a:off x="2015948" y="4249799"/>
                <a:ext cx="1231106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ea"/>
                    <a:sym typeface="思源黑体 CN Heavy" panose="020B0A00000000000000" pitchFamily="34" charset="-122"/>
                  </a:rPr>
                  <a:t>输入标题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7C983B04-D7C4-5CC9-32E2-A9DBFDFFBDAF}"/>
                  </a:ext>
                </a:extLst>
              </p:cNvPr>
              <p:cNvSpPr txBox="1"/>
              <p:nvPr/>
            </p:nvSpPr>
            <p:spPr>
              <a:xfrm>
                <a:off x="2015948" y="4712459"/>
                <a:ext cx="2918964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  <a:sym typeface="思源黑体 CN Heavy" panose="020B0A00000000000000" pitchFamily="34" charset="-122"/>
                  </a:rPr>
                  <a:t>单击此处输入您的正文，文字是您思想的提炼。</a:t>
                </a: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EF666990-7331-F97F-3D6C-426C067128AC}"/>
                </a:ext>
              </a:extLst>
            </p:cNvPr>
            <p:cNvGrpSpPr/>
            <p:nvPr/>
          </p:nvGrpSpPr>
          <p:grpSpPr>
            <a:xfrm>
              <a:off x="768917" y="4182344"/>
              <a:ext cx="1072142" cy="1072142"/>
              <a:chOff x="768917" y="4182344"/>
              <a:chExt cx="1072142" cy="1072142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FE1FE125-9A07-D591-C2BE-76E2FC1559BE}"/>
                  </a:ext>
                </a:extLst>
              </p:cNvPr>
              <p:cNvSpPr/>
              <p:nvPr/>
            </p:nvSpPr>
            <p:spPr>
              <a:xfrm>
                <a:off x="768917" y="4182344"/>
                <a:ext cx="1072142" cy="107214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id="{11788CB5-94B4-BEFD-53F6-4907995A6C45}"/>
                  </a:ext>
                </a:extLst>
              </p:cNvPr>
              <p:cNvSpPr/>
              <p:nvPr/>
            </p:nvSpPr>
            <p:spPr>
              <a:xfrm>
                <a:off x="868473" y="4281900"/>
                <a:ext cx="873030" cy="873030"/>
              </a:xfrm>
              <a:prstGeom prst="ellipse">
                <a:avLst/>
              </a:prstGeom>
              <a:gradFill>
                <a:gsLst>
                  <a:gs pos="5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endParaRPr>
              </a:p>
            </p:txBody>
          </p:sp>
          <p:pic>
            <p:nvPicPr>
              <p:cNvPr id="16" name="图形 15">
                <a:extLst>
                  <a:ext uri="{FF2B5EF4-FFF2-40B4-BE49-F238E27FC236}">
                    <a16:creationId xmlns:a16="http://schemas.microsoft.com/office/drawing/2014/main" id="{54F0044D-38DD-7D52-987F-4ECF49C795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74789" y="4388216"/>
                <a:ext cx="660398" cy="660398"/>
              </a:xfrm>
              <a:prstGeom prst="rect">
                <a:avLst/>
              </a:prstGeom>
            </p:spPr>
          </p:pic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EBDD469-576D-6E70-5D5A-4E796BB4F62E}"/>
              </a:ext>
            </a:extLst>
          </p:cNvPr>
          <p:cNvGrpSpPr/>
          <p:nvPr/>
        </p:nvGrpSpPr>
        <p:grpSpPr>
          <a:xfrm>
            <a:off x="6299200" y="1657350"/>
            <a:ext cx="5197475" cy="1790700"/>
            <a:chOff x="6299200" y="1657350"/>
            <a:chExt cx="5197475" cy="1790700"/>
          </a:xfrm>
        </p:grpSpPr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F1FBEA3B-BF86-CD78-64CA-4D4D3046DE0E}"/>
                </a:ext>
              </a:extLst>
            </p:cNvPr>
            <p:cNvSpPr/>
            <p:nvPr/>
          </p:nvSpPr>
          <p:spPr>
            <a:xfrm>
              <a:off x="6299200" y="1657350"/>
              <a:ext cx="5197475" cy="1790700"/>
            </a:xfrm>
            <a:prstGeom prst="roundRect">
              <a:avLst/>
            </a:prstGeom>
            <a:noFill/>
            <a:ln w="2222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69F9D79-1621-404F-3E09-69E3DE5E753B}"/>
                </a:ext>
              </a:extLst>
            </p:cNvPr>
            <p:cNvGrpSpPr/>
            <p:nvPr/>
          </p:nvGrpSpPr>
          <p:grpSpPr>
            <a:xfrm>
              <a:off x="10201479" y="2032619"/>
              <a:ext cx="1072142" cy="1072142"/>
              <a:chOff x="10201479" y="2032619"/>
              <a:chExt cx="1072142" cy="1072142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4209D12A-BED1-08E7-D311-EA16526CC86C}"/>
                  </a:ext>
                </a:extLst>
              </p:cNvPr>
              <p:cNvSpPr/>
              <p:nvPr/>
            </p:nvSpPr>
            <p:spPr>
              <a:xfrm>
                <a:off x="10301035" y="2132175"/>
                <a:ext cx="873030" cy="873030"/>
              </a:xfrm>
              <a:prstGeom prst="ellipse">
                <a:avLst/>
              </a:prstGeom>
              <a:gradFill>
                <a:gsLst>
                  <a:gs pos="6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9D2EC8FD-2462-7E09-ED3D-4BEBE5D9475B}"/>
                  </a:ext>
                </a:extLst>
              </p:cNvPr>
              <p:cNvSpPr/>
              <p:nvPr/>
            </p:nvSpPr>
            <p:spPr>
              <a:xfrm>
                <a:off x="10201479" y="2032619"/>
                <a:ext cx="1072142" cy="107214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endParaRPr>
              </a:p>
            </p:txBody>
          </p:sp>
          <p:pic>
            <p:nvPicPr>
              <p:cNvPr id="23" name="图形 22">
                <a:extLst>
                  <a:ext uri="{FF2B5EF4-FFF2-40B4-BE49-F238E27FC236}">
                    <a16:creationId xmlns:a16="http://schemas.microsoft.com/office/drawing/2014/main" id="{FE66707E-8B9C-8DB9-A31C-E0680A982F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407351" y="2238491"/>
                <a:ext cx="660398" cy="660398"/>
              </a:xfrm>
              <a:prstGeom prst="rect">
                <a:avLst/>
              </a:prstGeom>
            </p:spPr>
          </p:pic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D227F731-E152-4DDA-8DE9-61CEFA51C8AB}"/>
                </a:ext>
              </a:extLst>
            </p:cNvPr>
            <p:cNvGrpSpPr/>
            <p:nvPr/>
          </p:nvGrpSpPr>
          <p:grpSpPr>
            <a:xfrm>
              <a:off x="7262457" y="2067461"/>
              <a:ext cx="2782295" cy="979840"/>
              <a:chOff x="7262457" y="2067461"/>
              <a:chExt cx="2782295" cy="979840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6CF010F6-02A8-E900-4938-518A674DD4F5}"/>
                  </a:ext>
                </a:extLst>
              </p:cNvPr>
              <p:cNvSpPr txBox="1"/>
              <p:nvPr/>
            </p:nvSpPr>
            <p:spPr>
              <a:xfrm>
                <a:off x="7262457" y="2067461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ea"/>
                    <a:sym typeface="思源黑体 CN Heavy" panose="020B0A00000000000000" pitchFamily="34" charset="-122"/>
                  </a:rPr>
                  <a:t>输入标题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DAEAE461-804C-47E9-9F36-DFFFF040F823}"/>
                  </a:ext>
                </a:extLst>
              </p:cNvPr>
              <p:cNvSpPr txBox="1"/>
              <p:nvPr/>
            </p:nvSpPr>
            <p:spPr>
              <a:xfrm>
                <a:off x="7262457" y="2551396"/>
                <a:ext cx="2782295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  <a:sym typeface="思源黑体 CN Heavy" panose="020B0A00000000000000" pitchFamily="34" charset="-122"/>
                  </a:rPr>
                  <a:t>单击此处输入您的正文，文字是您思想的提炼。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44DAC7BA-2AE7-D3DD-61C0-25735D88C1D9}"/>
              </a:ext>
            </a:extLst>
          </p:cNvPr>
          <p:cNvGrpSpPr/>
          <p:nvPr/>
        </p:nvGrpSpPr>
        <p:grpSpPr>
          <a:xfrm>
            <a:off x="6299200" y="3829050"/>
            <a:ext cx="5197475" cy="1790700"/>
            <a:chOff x="6299200" y="3829050"/>
            <a:chExt cx="5197475" cy="1790700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DB397CC3-EC62-B01E-8F47-2AA930A3C919}"/>
                </a:ext>
              </a:extLst>
            </p:cNvPr>
            <p:cNvSpPr/>
            <p:nvPr/>
          </p:nvSpPr>
          <p:spPr>
            <a:xfrm>
              <a:off x="6299200" y="3829050"/>
              <a:ext cx="5197475" cy="1790700"/>
            </a:xfrm>
            <a:prstGeom prst="roundRect">
              <a:avLst/>
            </a:prstGeom>
            <a:noFill/>
            <a:ln w="22225">
              <a:solidFill>
                <a:schemeClr val="accent1">
                  <a:lumMod val="20000"/>
                  <a:lumOff val="80000"/>
                </a:schemeClr>
              </a:solidFill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C24A3F4C-2DFD-3B9A-E7BF-FC487194A932}"/>
                </a:ext>
              </a:extLst>
            </p:cNvPr>
            <p:cNvGrpSpPr/>
            <p:nvPr/>
          </p:nvGrpSpPr>
          <p:grpSpPr>
            <a:xfrm>
              <a:off x="10201479" y="4194315"/>
              <a:ext cx="1072142" cy="1072142"/>
              <a:chOff x="10201479" y="4194315"/>
              <a:chExt cx="1072142" cy="1072142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191740CD-D705-F463-597E-4BF8CA929B6C}"/>
                  </a:ext>
                </a:extLst>
              </p:cNvPr>
              <p:cNvSpPr/>
              <p:nvPr/>
            </p:nvSpPr>
            <p:spPr>
              <a:xfrm>
                <a:off x="10301035" y="4293871"/>
                <a:ext cx="873030" cy="873030"/>
              </a:xfrm>
              <a:prstGeom prst="ellipse">
                <a:avLst/>
              </a:prstGeom>
              <a:gradFill>
                <a:gsLst>
                  <a:gs pos="6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40000"/>
                      <a:lumOff val="60000"/>
                    </a:schemeClr>
                  </a:gs>
                </a:gsLst>
                <a:lin ang="2700000" scaled="0"/>
              </a:gradFill>
              <a:ln>
                <a:noFill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55B25B71-F718-4C7F-4511-F2EAB3EC43E4}"/>
                  </a:ext>
                </a:extLst>
              </p:cNvPr>
              <p:cNvSpPr/>
              <p:nvPr/>
            </p:nvSpPr>
            <p:spPr>
              <a:xfrm>
                <a:off x="10201479" y="4194315"/>
                <a:ext cx="1072142" cy="1072142"/>
              </a:xfrm>
              <a:prstGeom prst="ellipse">
                <a:avLst/>
              </a:prstGeom>
              <a:noFill/>
              <a:ln w="9525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accen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思源黑体 CN Heavy" panose="020B0A00000000000000" pitchFamily="34" charset="-122"/>
                </a:endParaRPr>
              </a:p>
            </p:txBody>
          </p:sp>
          <p:pic>
            <p:nvPicPr>
              <p:cNvPr id="31" name="图形 30">
                <a:extLst>
                  <a:ext uri="{FF2B5EF4-FFF2-40B4-BE49-F238E27FC236}">
                    <a16:creationId xmlns:a16="http://schemas.microsoft.com/office/drawing/2014/main" id="{B37480D6-D38C-E9FE-A834-BEF9BFA72B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0407351" y="4400187"/>
                <a:ext cx="660398" cy="660398"/>
              </a:xfrm>
              <a:prstGeom prst="rect">
                <a:avLst/>
              </a:prstGeom>
            </p:spPr>
          </p:pic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E53D97A7-1782-CBFB-4712-1BCA18F6CB71}"/>
                </a:ext>
              </a:extLst>
            </p:cNvPr>
            <p:cNvGrpSpPr/>
            <p:nvPr/>
          </p:nvGrpSpPr>
          <p:grpSpPr>
            <a:xfrm>
              <a:off x="7331048" y="4216553"/>
              <a:ext cx="2770875" cy="979840"/>
              <a:chOff x="7331048" y="4216553"/>
              <a:chExt cx="2770875" cy="979840"/>
            </a:xfrm>
          </p:grpSpPr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36CD0A5E-F56C-48B4-6D02-2CD9BBDDE32F}"/>
                  </a:ext>
                </a:extLst>
              </p:cNvPr>
              <p:cNvSpPr txBox="1"/>
              <p:nvPr/>
            </p:nvSpPr>
            <p:spPr>
              <a:xfrm>
                <a:off x="7331048" y="4216553"/>
                <a:ext cx="923330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b="1" dirty="0"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ea"/>
                    <a:sym typeface="思源黑体 CN Heavy" panose="020B0A00000000000000" pitchFamily="34" charset="-122"/>
                  </a:rPr>
                  <a:t>输入标题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20CACD92-7F30-7CFD-4BEF-DCA2B306A50D}"/>
                  </a:ext>
                </a:extLst>
              </p:cNvPr>
              <p:cNvSpPr txBox="1"/>
              <p:nvPr/>
            </p:nvSpPr>
            <p:spPr>
              <a:xfrm>
                <a:off x="7331048" y="4700488"/>
                <a:ext cx="2770875" cy="49590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思源黑体 CN Light" panose="020B0300000000000000" pitchFamily="34" charset="-122"/>
                    <a:ea typeface="思源黑体 CN Light" panose="020B0300000000000000" pitchFamily="34" charset="-122"/>
                    <a:sym typeface="思源黑体 CN Heavy" panose="020B0A00000000000000" pitchFamily="34" charset="-122"/>
                  </a:rPr>
                  <a:t>单击此处输入您的正文，文字是您思想的提炼。</a:t>
                </a: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5A56EA0-7210-4F85-5746-2E1720A60181}"/>
              </a:ext>
            </a:extLst>
          </p:cNvPr>
          <p:cNvGrpSpPr/>
          <p:nvPr/>
        </p:nvGrpSpPr>
        <p:grpSpPr>
          <a:xfrm>
            <a:off x="5155574" y="2698124"/>
            <a:ext cx="1880853" cy="1880853"/>
            <a:chOff x="5155574" y="2698124"/>
            <a:chExt cx="1880853" cy="1880853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852CD0C-DEB7-79DE-52B5-959C0A831F59}"/>
                </a:ext>
              </a:extLst>
            </p:cNvPr>
            <p:cNvSpPr/>
            <p:nvPr/>
          </p:nvSpPr>
          <p:spPr>
            <a:xfrm>
              <a:off x="5155574" y="2698124"/>
              <a:ext cx="1880853" cy="1880853"/>
            </a:xfrm>
            <a:prstGeom prst="ellipse">
              <a:avLst/>
            </a:prstGeom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6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76200" dist="50800" dir="5400000" algn="tl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/>
              <a:endParaRPr lang="zh-CN" altLang="en-US" sz="4400" b="1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思源黑体 CN Heavy" panose="020B0A00000000000000" pitchFamily="34" charset="-122"/>
              </a:endParaRPr>
            </a:p>
          </p:txBody>
        </p:sp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7EBFB899-7869-3DC2-84D4-7C585D57C5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593527" y="3136077"/>
              <a:ext cx="1004946" cy="10049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90134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D001B"/>
      </a:accent1>
      <a:accent2>
        <a:srgbClr val="FC8100"/>
      </a:accent2>
      <a:accent3>
        <a:srgbClr val="EDEDED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思源黑体 CN Heavy"/>
        <a:ea typeface="思源黑体 CN Heavy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1061</Words>
  <Application>Microsoft Office PowerPoint</Application>
  <PresentationFormat>宽屏</PresentationFormat>
  <Paragraphs>138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OPPOSans H</vt:lpstr>
      <vt:lpstr>阿里巴巴普惠体 B</vt:lpstr>
      <vt:lpstr>等线</vt:lpstr>
      <vt:lpstr>汉仪雅酷黑 45W</vt:lpstr>
      <vt:lpstr>思源黑体 CN Bold</vt:lpstr>
      <vt:lpstr>思源黑体 CN Heavy</vt:lpstr>
      <vt:lpstr>思源黑体 CN Light</vt:lpstr>
      <vt:lpstr>Arial</vt:lpstr>
      <vt:lpstr>Segoe UI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粉色渐变几何风工作总结ppt模板</dc:title>
  <dc:creator>照镜子</dc:creator>
  <cp:keywords>P界达人</cp:keywords>
  <dc:description>www.51pptmoban.com</dc:description>
  <cp:lastModifiedBy>Power user</cp:lastModifiedBy>
  <cp:revision>50</cp:revision>
  <dcterms:created xsi:type="dcterms:W3CDTF">2022-11-25T12:42:04Z</dcterms:created>
  <dcterms:modified xsi:type="dcterms:W3CDTF">2023-02-23T09:03:19Z</dcterms:modified>
</cp:coreProperties>
</file>