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heme/theme3.xml" ContentType="application/vnd.openxmlformats-officedocument.theme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notesSlides/notesSlide1.xml" ContentType="application/vnd.openxmlformats-officedocument.presentationml.notesSlide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62" r:id="rId3"/>
    <p:sldId id="273" r:id="rId4"/>
    <p:sldId id="274" r:id="rId5"/>
    <p:sldId id="264" r:id="rId6"/>
    <p:sldId id="267" r:id="rId7"/>
    <p:sldId id="1128" r:id="rId8"/>
    <p:sldId id="275" r:id="rId9"/>
    <p:sldId id="276" r:id="rId10"/>
    <p:sldId id="269" r:id="rId11"/>
    <p:sldId id="272" r:id="rId12"/>
    <p:sldId id="1127" r:id="rId13"/>
    <p:sldId id="1129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>
          <p15:clr>
            <a:srgbClr val="A4A3A4"/>
          </p15:clr>
        </p15:guide>
        <p15:guide id="2" pos="7256">
          <p15:clr>
            <a:srgbClr val="A4A3A4"/>
          </p15:clr>
        </p15:guide>
        <p15:guide id="3" orient="horz" pos="648">
          <p15:clr>
            <a:srgbClr val="A4A3A4"/>
          </p15:clr>
        </p15:guide>
        <p15:guide id="4" orient="horz" pos="712">
          <p15:clr>
            <a:srgbClr val="A4A3A4"/>
          </p15:clr>
        </p15:guide>
        <p15:guide id="5" orient="horz" pos="3928">
          <p15:clr>
            <a:srgbClr val="A4A3A4"/>
          </p15:clr>
        </p15:guide>
        <p15:guide id="6" orient="horz" pos="386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公共安全信息系统研究所 连礼泉" initials="公共安全信息系统" lastIdx="2" clrIdx="0"/>
  <p:cmAuthor id="1" name="幸全" initials="幸全" lastIdx="1" clrIdx="0"/>
  <p:cmAuthor id="2" name="作者" initials="A" lastIdx="0" clrIdx="1"/>
  <p:cmAuthor id="3" name="ZStack" initials="Z" lastIdx="2" clrIdx="2"/>
  <p:cmAuthor id="32" name="盛纵运营小组" initials="Office [32]" lastIdx="1" clrIdx="0"/>
  <p:cmAuthor id="4" name="Rui Liu" initials="RL" lastIdx="1" clrIdx="3"/>
  <p:cmAuthor id="33" name="罗 莉娜" initials="罗" lastIdx="1" clrIdx="18"/>
  <p:cmAuthor id="5" name="ren zg" initials="rz" lastIdx="3" clrIdx="4"/>
  <p:cmAuthor id="6" name="滕文" initials="" lastIdx="4" clrIdx="0"/>
  <p:cmAuthor id="7" name="User" initials="" lastIdx="1" clrIdx="0"/>
  <p:cmAuthor id="8" name="李欣" initials="" lastIdx="3" clrIdx="0"/>
  <p:cmAuthor id="9" name="Office" initials="" lastIdx="0" clrIdx="0"/>
  <p:cmAuthor id="10" name="SISI" initials="S" lastIdx="1" clrIdx="9"/>
  <p:cmAuthor id="11" name="Think" initials="T" lastIdx="30" clrIdx="10"/>
  <p:cmAuthor id="12" name="孔 融" initials="孔" lastIdx="1" clrIdx="0"/>
  <p:cmAuthor id="14" name="李 刚" initials="李" lastIdx="1" clrIdx="14"/>
  <p:cmAuthor id="15" name="李奉" initials="李奉" lastIdx="1" clrIdx="15"/>
  <p:cmAuthor id="16" name="李 彤彤" initials="李" lastIdx="1" clrIdx="16"/>
  <p:cmAuthor id="18" name="萝卜" initials="萝" lastIdx="1" clrIdx="17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5565" autoAdjust="0"/>
  </p:normalViewPr>
  <p:slideViewPr>
    <p:cSldViewPr snapToGrid="0">
      <p:cViewPr>
        <p:scale>
          <a:sx n="66" d="100"/>
          <a:sy n="66" d="100"/>
        </p:scale>
        <p:origin x="1134" y="678"/>
      </p:cViewPr>
      <p:guideLst>
        <p:guide pos="416"/>
        <p:guide pos="7256"/>
        <p:guide orient="horz" pos="648"/>
        <p:guide orient="horz" pos="712"/>
        <p:guide orient="horz" pos="3928"/>
        <p:guide orient="horz" pos="3864"/>
      </p:guideLst>
    </p:cSldViewPr>
  </p:slideViewPr>
  <p:notesTextViewPr>
    <p:cViewPr>
      <p:scale>
        <a:sx n="20" d="100"/>
        <a:sy n="20" d="100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altLang="zh-CN" dirty="0"/>
              <a:t>5-1-P-P-T-</a:t>
            </a:r>
            <a:r>
              <a:rPr lang="zh-CN" altLang="pl-PL" dirty="0"/>
              <a:t>模</a:t>
            </a:r>
            <a:r>
              <a:rPr lang="pl-PL" altLang="zh-CN" dirty="0"/>
              <a:t>-</a:t>
            </a:r>
            <a:r>
              <a:rPr lang="zh-CN" altLang="pl-PL" dirty="0"/>
              <a:t>板</a:t>
            </a:r>
            <a:r>
              <a:rPr lang="pl-PL" altLang="zh-CN" dirty="0"/>
              <a:t>-</a:t>
            </a:r>
            <a:r>
              <a:rPr lang="zh-CN" altLang="pl-PL" dirty="0"/>
              <a:t>网   </a:t>
            </a:r>
            <a:r>
              <a:rPr lang="pl-PL" altLang="zh-CN" dirty="0"/>
              <a:t>w-w-w.5-1-p-p-t-m-o-b-an.co-m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299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464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4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6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1.xml"/><Relationship Id="rId4" Type="http://schemas.openxmlformats.org/officeDocument/2006/relationships/tags" Target="../tags/tag70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6.xml"/><Relationship Id="rId4" Type="http://schemas.openxmlformats.org/officeDocument/2006/relationships/tags" Target="../tags/tag75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79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90.xml"/><Relationship Id="rId3" Type="http://schemas.openxmlformats.org/officeDocument/2006/relationships/tags" Target="../tags/tag85.xml"/><Relationship Id="rId7" Type="http://schemas.openxmlformats.org/officeDocument/2006/relationships/tags" Target="../tags/tag89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9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94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4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08.xml"/><Relationship Id="rId4" Type="http://schemas.openxmlformats.org/officeDocument/2006/relationships/tags" Target="../tags/tag107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1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7.xml"/><Relationship Id="rId4" Type="http://schemas.openxmlformats.org/officeDocument/2006/relationships/tags" Target="../tags/tag1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6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0.xml"/><Relationship Id="rId4" Type="http://schemas.openxmlformats.org/officeDocument/2006/relationships/tags" Target="../tags/tag4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萝卜\Desktop\starry-sky-g36c3ecd06_1920.jpgstarry-sky-g36c3ecd06_1920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7" name="Freeform: Shape 12"/>
          <p:cNvSpPr/>
          <p:nvPr userDrawn="1"/>
        </p:nvSpPr>
        <p:spPr>
          <a:xfrm>
            <a:off x="0" y="0"/>
            <a:ext cx="12192000" cy="6872605"/>
          </a:xfrm>
          <a:custGeom>
            <a:avLst/>
            <a:gdLst>
              <a:gd name="connsiteX0" fmla="*/ 0 w 12192000"/>
              <a:gd name="connsiteY0" fmla="*/ 0 h 5562600"/>
              <a:gd name="connsiteX1" fmla="*/ 12192000 w 12192000"/>
              <a:gd name="connsiteY1" fmla="*/ 0 h 5562600"/>
              <a:gd name="connsiteX2" fmla="*/ 12192000 w 12192000"/>
              <a:gd name="connsiteY2" fmla="*/ 5562600 h 5562600"/>
              <a:gd name="connsiteX3" fmla="*/ 0 w 12192000"/>
              <a:gd name="connsiteY3" fmla="*/ 5562600 h 556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562600">
                <a:moveTo>
                  <a:pt x="0" y="0"/>
                </a:moveTo>
                <a:lnTo>
                  <a:pt x="12192000" y="0"/>
                </a:lnTo>
                <a:lnTo>
                  <a:pt x="12192000" y="5562600"/>
                </a:lnTo>
                <a:lnTo>
                  <a:pt x="0" y="5562600"/>
                </a:lnTo>
                <a:close/>
              </a:path>
            </a:pathLst>
          </a:custGeom>
          <a:gradFill>
            <a:gsLst>
              <a:gs pos="0">
                <a:schemeClr val="tx2">
                  <a:lumMod val="75000"/>
                  <a:lumOff val="25000"/>
                </a:schemeClr>
              </a:gs>
              <a:gs pos="100000">
                <a:schemeClr val="tx2">
                  <a:lumMod val="90000"/>
                  <a:lumOff val="10000"/>
                </a:scheme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萝卜\Desktop\starry-sky-g36c3ecd06_1920.jpgstarry-sky-g36c3ecd06_1920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7" name="Freeform: Shape 12"/>
          <p:cNvSpPr/>
          <p:nvPr userDrawn="1"/>
        </p:nvSpPr>
        <p:spPr>
          <a:xfrm>
            <a:off x="0" y="0"/>
            <a:ext cx="12192000" cy="6872605"/>
          </a:xfrm>
          <a:custGeom>
            <a:avLst/>
            <a:gdLst>
              <a:gd name="connsiteX0" fmla="*/ 0 w 12192000"/>
              <a:gd name="connsiteY0" fmla="*/ 0 h 5562600"/>
              <a:gd name="connsiteX1" fmla="*/ 12192000 w 12192000"/>
              <a:gd name="connsiteY1" fmla="*/ 0 h 5562600"/>
              <a:gd name="connsiteX2" fmla="*/ 12192000 w 12192000"/>
              <a:gd name="connsiteY2" fmla="*/ 5562600 h 5562600"/>
              <a:gd name="connsiteX3" fmla="*/ 0 w 12192000"/>
              <a:gd name="connsiteY3" fmla="*/ 5562600 h 556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562600">
                <a:moveTo>
                  <a:pt x="0" y="0"/>
                </a:moveTo>
                <a:lnTo>
                  <a:pt x="12192000" y="0"/>
                </a:lnTo>
                <a:lnTo>
                  <a:pt x="12192000" y="5562600"/>
                </a:lnTo>
                <a:lnTo>
                  <a:pt x="0" y="55626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6200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-16510" y="6633845"/>
            <a:ext cx="12192000" cy="240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2023/2/23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2023/2/23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60.xml"/><Relationship Id="rId18" Type="http://schemas.openxmlformats.org/officeDocument/2006/relationships/tags" Target="../tags/tag65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tags" Target="../tags/tag64.xml"/><Relationship Id="rId2" Type="http://schemas.openxmlformats.org/officeDocument/2006/relationships/slideLayout" Target="../slideLayouts/slideLayout13.xml"/><Relationship Id="rId16" Type="http://schemas.openxmlformats.org/officeDocument/2006/relationships/tags" Target="../tags/tag6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ags" Target="../tags/tag6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2023/2/23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2023/2/23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tags" Target="../tags/tag120.xml"/><Relationship Id="rId7" Type="http://schemas.openxmlformats.org/officeDocument/2006/relationships/tags" Target="../tags/tag124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10" Type="http://schemas.openxmlformats.org/officeDocument/2006/relationships/image" Target="../media/image2.png"/><Relationship Id="rId4" Type="http://schemas.openxmlformats.org/officeDocument/2006/relationships/tags" Target="../tags/tag121.xml"/><Relationship Id="rId9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26.xml"/><Relationship Id="rId1" Type="http://schemas.openxmlformats.org/officeDocument/2006/relationships/tags" Target="../tags/tag12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129.xml"/><Relationship Id="rId7" Type="http://schemas.openxmlformats.org/officeDocument/2006/relationships/slideLayout" Target="../slideLayouts/slideLayout12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9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34.xml"/><Relationship Id="rId1" Type="http://schemas.openxmlformats.org/officeDocument/2006/relationships/tags" Target="../tags/tag13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42.xml"/><Relationship Id="rId3" Type="http://schemas.openxmlformats.org/officeDocument/2006/relationships/tags" Target="../tags/tag137.xml"/><Relationship Id="rId7" Type="http://schemas.openxmlformats.org/officeDocument/2006/relationships/tags" Target="../tags/tag141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9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148.xml"/><Relationship Id="rId7" Type="http://schemas.openxmlformats.org/officeDocument/2006/relationships/slideLayout" Target="../slideLayouts/slideLayout12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6" Type="http://schemas.openxmlformats.org/officeDocument/2006/relationships/tags" Target="../tags/tag151.xml"/><Relationship Id="rId5" Type="http://schemas.openxmlformats.org/officeDocument/2006/relationships/tags" Target="../tags/tag150.xml"/><Relationship Id="rId10" Type="http://schemas.openxmlformats.org/officeDocument/2006/relationships/image" Target="../media/image2.png"/><Relationship Id="rId4" Type="http://schemas.openxmlformats.org/officeDocument/2006/relationships/tags" Target="../tags/tag149.xml"/><Relationship Id="rId9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ags" Target="../tags/tag154.xml"/><Relationship Id="rId7" Type="http://schemas.openxmlformats.org/officeDocument/2006/relationships/slideLayout" Target="../slideLayouts/slideLayout12.xml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59.xml"/><Relationship Id="rId1" Type="http://schemas.openxmlformats.org/officeDocument/2006/relationships/tags" Target="../tags/tag15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萝卜\Desktop\starry-sky-g36c3ecd06_1920.jpgstarry-sky-g36c3ecd06_192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7" name="Freeform: Shape 12"/>
          <p:cNvSpPr/>
          <p:nvPr>
            <p:custDataLst>
              <p:tags r:id="rId3"/>
            </p:custDataLst>
          </p:nvPr>
        </p:nvSpPr>
        <p:spPr>
          <a:xfrm flipV="1">
            <a:off x="-3810" y="0"/>
            <a:ext cx="12192000" cy="6872605"/>
          </a:xfrm>
          <a:custGeom>
            <a:avLst/>
            <a:gdLst>
              <a:gd name="connsiteX0" fmla="*/ 0 w 12192000"/>
              <a:gd name="connsiteY0" fmla="*/ 0 h 5562600"/>
              <a:gd name="connsiteX1" fmla="*/ 12192000 w 12192000"/>
              <a:gd name="connsiteY1" fmla="*/ 0 h 5562600"/>
              <a:gd name="connsiteX2" fmla="*/ 12192000 w 12192000"/>
              <a:gd name="connsiteY2" fmla="*/ 5562600 h 5562600"/>
              <a:gd name="connsiteX3" fmla="*/ 0 w 12192000"/>
              <a:gd name="connsiteY3" fmla="*/ 5562600 h 556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562600">
                <a:moveTo>
                  <a:pt x="0" y="0"/>
                </a:moveTo>
                <a:lnTo>
                  <a:pt x="12192000" y="0"/>
                </a:lnTo>
                <a:lnTo>
                  <a:pt x="12192000" y="5562600"/>
                </a:lnTo>
                <a:lnTo>
                  <a:pt x="0" y="5562600"/>
                </a:lnTo>
                <a:close/>
              </a:path>
            </a:pathLst>
          </a:custGeom>
          <a:gradFill>
            <a:gsLst>
              <a:gs pos="4000">
                <a:srgbClr val="012798">
                  <a:lumMod val="50000"/>
                  <a:alpha val="68000"/>
                </a:srgbClr>
              </a:gs>
              <a:gs pos="100000">
                <a:srgbClr val="013AE4">
                  <a:lumMod val="75000"/>
                  <a:alpha val="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60400" y="4345266"/>
            <a:ext cx="4256917" cy="581991"/>
            <a:chOff x="4978184" y="4773523"/>
            <a:chExt cx="2599634" cy="398656"/>
          </a:xfrm>
        </p:grpSpPr>
        <p:sp>
          <p:nvSpPr>
            <p:cNvPr id="15" name="任意多边形: 形状 19"/>
            <p:cNvSpPr/>
            <p:nvPr>
              <p:custDataLst>
                <p:tags r:id="rId7"/>
              </p:custDataLst>
            </p:nvPr>
          </p:nvSpPr>
          <p:spPr>
            <a:xfrm flipH="1">
              <a:off x="4978184" y="4773523"/>
              <a:ext cx="2599634" cy="398656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 w="9525">
              <a:gradFill flip="none"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rgbClr val="4472C4">
                <a:shade val="50000"/>
              </a:srgbClr>
            </a:lnRef>
            <a:fillRef idx="1">
              <a:srgbClr val="4472C4"/>
            </a:fillRef>
            <a:effectRef idx="0">
              <a:srgbClr val="4472C4"/>
            </a:effectRef>
            <a:fontRef idx="minor">
              <a:sysClr val="window" lastClr="FFFFFF"/>
            </a:fontRef>
          </p:style>
          <p:txBody>
            <a:bodyPr lIns="68580" tIns="34290" rIns="68580" bIns="3429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127705" y="4844485"/>
              <a:ext cx="2295936" cy="257500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汇报单位：请输入名称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pic>
        <p:nvPicPr>
          <p:cNvPr id="16" name="图片 15" descr="千库网_蓝色商务风格流畅渐变色科技感抽象边框_元素编号12851734"/>
          <p:cNvPicPr>
            <a:picLocks noChangeAspect="1"/>
          </p:cNvPicPr>
          <p:nvPr/>
        </p:nvPicPr>
        <p:blipFill>
          <a:blip r:embed="rId10"/>
          <a:srcRect t="80549"/>
          <a:stretch>
            <a:fillRect/>
          </a:stretch>
        </p:blipFill>
        <p:spPr>
          <a:xfrm>
            <a:off x="-635" y="5534660"/>
            <a:ext cx="12192635" cy="1323340"/>
          </a:xfrm>
          <a:prstGeom prst="rect">
            <a:avLst/>
          </a:prstGeom>
        </p:spPr>
      </p:pic>
      <p:sp>
        <p:nvSpPr>
          <p:cNvPr id="5" name="标题 1"/>
          <p:cNvSpPr txBox="1"/>
          <p:nvPr>
            <p:custDataLst>
              <p:tags r:id="rId4"/>
            </p:custDataLst>
          </p:nvPr>
        </p:nvSpPr>
        <p:spPr>
          <a:xfrm>
            <a:off x="550672" y="1842262"/>
            <a:ext cx="10204450" cy="1246505"/>
          </a:xfrm>
          <a:prstGeom prst="rect">
            <a:avLst/>
          </a:prstGeom>
        </p:spPr>
        <p:txBody>
          <a:bodyPr vert="horz" wrap="square" lIns="90000" tIns="46800" rIns="90000" bIns="46800" rtlCol="0" anchor="b" anchorCtr="0">
            <a:sp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ysClr val="windowText" lastClr="000000">
                    <a:lumMod val="85000"/>
                    <a:lumOff val="15000"/>
                  </a:sysClr>
                </a:solidFill>
                <a:uFillTx/>
                <a:latin typeface="苹方 特粗" panose="020B0800000000000000" charset="-122"/>
                <a:ea typeface="苹方 特粗" panose="020B0800000000000000" charset="-122"/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7500" b="0" spc="0" noProof="0" dirty="0">
                <a:ln>
                  <a:noFill/>
                </a:ln>
                <a:gradFill flip="none" rotWithShape="1">
                  <a:gsLst>
                    <a:gs pos="14000">
                      <a:schemeClr val="lt1"/>
                    </a:gs>
                    <a:gs pos="88000">
                      <a:srgbClr val="19BDFF"/>
                    </a:gs>
                  </a:gsLst>
                  <a:lin ang="5400000" scaled="0"/>
                  <a:tileRect/>
                </a:gradFill>
                <a:effectLst/>
                <a:uLnTx/>
                <a:latin typeface="OPPOSans B" panose="00020600040101010101" charset="-122"/>
                <a:ea typeface="OPPOSans B" panose="00020600040101010101" charset="-122"/>
                <a:cs typeface="OPPOSans M" panose="00020600040101010101" pitchFamily="18" charset="-122"/>
              </a:rPr>
              <a:t>蓝色科技风工作汇报</a:t>
            </a:r>
          </a:p>
        </p:txBody>
      </p:sp>
      <p:sp>
        <p:nvSpPr>
          <p:cNvPr id="50" name="文本框 49"/>
          <p:cNvSpPr txBox="1"/>
          <p:nvPr>
            <p:custDataLst>
              <p:tags r:id="rId5"/>
            </p:custDataLst>
          </p:nvPr>
        </p:nvSpPr>
        <p:spPr>
          <a:xfrm flipH="1">
            <a:off x="596392" y="3248152"/>
            <a:ext cx="8599170" cy="6756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Clr>
                <a:srgbClr val="5ABEAA"/>
              </a:buClr>
            </a:pPr>
            <a:r>
              <a:rPr lang="zh-CN" altLang="en-US" sz="140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此处添加详细文本描述，建议与标题相关并符合整体语言风格。此处添加详细文本描述，建议与标题相关并符合整体语言风格，语言描述尽量简洁生动，此处添加详细文本描述。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6"/>
            </p:custDataLst>
          </p:nvPr>
        </p:nvCxnSpPr>
        <p:spPr>
          <a:xfrm>
            <a:off x="993775" y="454660"/>
            <a:ext cx="73533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620579" y="266723"/>
            <a:ext cx="7185158" cy="637540"/>
            <a:chOff x="4417158" y="4754498"/>
            <a:chExt cx="3716917" cy="436706"/>
          </a:xfrm>
        </p:grpSpPr>
        <p:sp>
          <p:nvSpPr>
            <p:cNvPr id="14" name="任意多边形: 形状 19"/>
            <p:cNvSpPr/>
            <p:nvPr>
              <p:custDataLst>
                <p:tags r:id="rId2"/>
              </p:custDataLst>
            </p:nvPr>
          </p:nvSpPr>
          <p:spPr>
            <a:xfrm flipH="1">
              <a:off x="4978184" y="4773523"/>
              <a:ext cx="2599634" cy="398656"/>
            </a:xfrm>
            <a:custGeom>
              <a:avLst/>
              <a:gdLst>
                <a:gd name="connsiteX0" fmla="*/ 3661203 w 3892921"/>
                <a:gd name="connsiteY0" fmla="*/ 0 h 463437"/>
                <a:gd name="connsiteX1" fmla="*/ 2366608 w 3892921"/>
                <a:gd name="connsiteY1" fmla="*/ 0 h 463437"/>
                <a:gd name="connsiteX2" fmla="*/ 1526313 w 3892921"/>
                <a:gd name="connsiteY2" fmla="*/ 0 h 463437"/>
                <a:gd name="connsiteX3" fmla="*/ 231718 w 3892921"/>
                <a:gd name="connsiteY3" fmla="*/ 0 h 463437"/>
                <a:gd name="connsiteX4" fmla="*/ 0 w 3892921"/>
                <a:gd name="connsiteY4" fmla="*/ 231719 h 463437"/>
                <a:gd name="connsiteX5" fmla="*/ 231718 w 3892921"/>
                <a:gd name="connsiteY5" fmla="*/ 463437 h 463437"/>
                <a:gd name="connsiteX6" fmla="*/ 1526313 w 3892921"/>
                <a:gd name="connsiteY6" fmla="*/ 463437 h 463437"/>
                <a:gd name="connsiteX7" fmla="*/ 2366608 w 3892921"/>
                <a:gd name="connsiteY7" fmla="*/ 463437 h 463437"/>
                <a:gd name="connsiteX8" fmla="*/ 3661203 w 3892921"/>
                <a:gd name="connsiteY8" fmla="*/ 463437 h 463437"/>
                <a:gd name="connsiteX9" fmla="*/ 3892921 w 3892921"/>
                <a:gd name="connsiteY9" fmla="*/ 231719 h 46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92921" h="463437">
                  <a:moveTo>
                    <a:pt x="3661203" y="0"/>
                  </a:moveTo>
                  <a:lnTo>
                    <a:pt x="2366608" y="0"/>
                  </a:lnTo>
                  <a:lnTo>
                    <a:pt x="1526313" y="0"/>
                  </a:lnTo>
                  <a:lnTo>
                    <a:pt x="231718" y="0"/>
                  </a:lnTo>
                  <a:lnTo>
                    <a:pt x="0" y="231719"/>
                  </a:lnTo>
                  <a:lnTo>
                    <a:pt x="231718" y="463437"/>
                  </a:lnTo>
                  <a:lnTo>
                    <a:pt x="1526313" y="463437"/>
                  </a:lnTo>
                  <a:lnTo>
                    <a:pt x="2366608" y="463437"/>
                  </a:lnTo>
                  <a:lnTo>
                    <a:pt x="3661203" y="463437"/>
                  </a:lnTo>
                  <a:lnTo>
                    <a:pt x="3892921" y="231719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>
              <a:gradFill flip="none"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rgbClr val="0DD3FF">
                <a:shade val="50000"/>
              </a:srgbClr>
            </a:lnRef>
            <a:fillRef idx="1">
              <a:srgbClr val="0DD3FF"/>
            </a:fillRef>
            <a:effectRef idx="0">
              <a:srgbClr val="0DD3FF"/>
            </a:effectRef>
            <a:fontRef idx="minor">
              <a:sysClr val="window" lastClr="FFFFFF"/>
            </a:fontRef>
          </p:style>
          <p:txBody>
            <a:bodyPr lIns="68580" tIns="34290" rIns="68580" bIns="3429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417158" y="4754499"/>
              <a:ext cx="648616" cy="436703"/>
              <a:chOff x="5747581" y="4718764"/>
              <a:chExt cx="565502" cy="380746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5747581" y="4909137"/>
                <a:ext cx="425279" cy="0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H="1">
                <a:off x="6172857" y="4718764"/>
                <a:ext cx="137518" cy="190375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flipH="1" flipV="1">
                <a:off x="6175565" y="4909135"/>
                <a:ext cx="137518" cy="190375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</p:grpSp>
        <p:grpSp>
          <p:nvGrpSpPr>
            <p:cNvPr id="32" name="组合 31"/>
            <p:cNvGrpSpPr/>
            <p:nvPr/>
          </p:nvGrpSpPr>
          <p:grpSpPr>
            <a:xfrm flipH="1">
              <a:off x="7485451" y="4754498"/>
              <a:ext cx="648624" cy="436706"/>
              <a:chOff x="5747558" y="4718744"/>
              <a:chExt cx="565507" cy="380747"/>
            </a:xfrm>
          </p:grpSpPr>
          <p:cxnSp>
            <p:nvCxnSpPr>
              <p:cNvPr id="33" name="直接连接符 32"/>
              <p:cNvCxnSpPr/>
              <p:nvPr/>
            </p:nvCxnSpPr>
            <p:spPr>
              <a:xfrm>
                <a:off x="5747558" y="4909116"/>
                <a:ext cx="425278" cy="0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>
                <a:off x="6172836" y="4718744"/>
                <a:ext cx="137517" cy="190374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 flipV="1">
                <a:off x="6175548" y="4909117"/>
                <a:ext cx="137517" cy="190374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</p:grpSp>
        <p:sp>
          <p:nvSpPr>
            <p:cNvPr id="36" name="文本框 35"/>
            <p:cNvSpPr txBox="1"/>
            <p:nvPr/>
          </p:nvSpPr>
          <p:spPr>
            <a:xfrm>
              <a:off x="5127705" y="4828002"/>
              <a:ext cx="2295936" cy="321005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600" spc="300" dirty="0">
                  <a:gradFill flip="none" rotWithShape="1">
                    <a:gsLst>
                      <a:gs pos="14000">
                        <a:schemeClr val="lt1"/>
                      </a:gs>
                      <a:gs pos="88000">
                        <a:srgbClr val="19BDFF"/>
                      </a:gs>
                    </a:gsLst>
                    <a:lin ang="5400000" scaled="0"/>
                    <a:tileRect/>
                  </a:gradFill>
                  <a:latin typeface="OPPOSans B" panose="00020600040101010101" charset="-122"/>
                  <a:ea typeface="OPPOSans B" panose="00020600040101010101" charset="-122"/>
                </a:rPr>
                <a:t>请输入标题</a:t>
              </a:r>
              <a:endParaRPr kumimoji="0" lang="zh-CN" altLang="en-US" sz="2600" b="0" i="0" u="none" strike="noStrike" kern="1200" cap="none" spc="300" normalizeH="0" baseline="0" noProof="0" dirty="0">
                <a:ln>
                  <a:noFill/>
                </a:ln>
                <a:gradFill flip="none" rotWithShape="1">
                  <a:gsLst>
                    <a:gs pos="14000">
                      <a:schemeClr val="lt1"/>
                    </a:gs>
                    <a:gs pos="88000">
                      <a:srgbClr val="19BDFF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536690" y="2973705"/>
            <a:ext cx="4102100" cy="1154430"/>
            <a:chOff x="10294" y="4683"/>
            <a:chExt cx="6460" cy="1818"/>
          </a:xfrm>
        </p:grpSpPr>
        <p:sp>
          <p:nvSpPr>
            <p:cNvPr id="84" name="椭圆 83" descr="e7d195523061f1c074694c8bbf98be7b1e4b015d796375963FD28840057458461C7CA0DAD340D15583DEDFC2E3241C4F392EF3A8B4D067B40CF4F149DD7E51F346B0CAB1BCCF6DB2480C67273C6C9E4C9173CE6849F2BAE236E3741436A7121F1496A0618BAEAC872203952E7ED5C91A4063A8F1F22624ADFBF4881E0A858CE61EA402A3E8E92F2B"/>
            <p:cNvSpPr/>
            <p:nvPr/>
          </p:nvSpPr>
          <p:spPr>
            <a:xfrm>
              <a:off x="10294" y="4836"/>
              <a:ext cx="6461" cy="724"/>
            </a:xfrm>
            <a:prstGeom prst="ellipse">
              <a:avLst/>
            </a:prstGeom>
            <a:gradFill flip="none" rotWithShape="1">
              <a:gsLst>
                <a:gs pos="100000">
                  <a:srgbClr val="266AD8">
                    <a:alpha val="69000"/>
                  </a:srgbClr>
                </a:gs>
                <a:gs pos="0">
                  <a:srgbClr val="215CBD">
                    <a:alpha val="23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rgbClr val="000219">
                <a:shade val="50000"/>
              </a:srgbClr>
            </a:lnRef>
            <a:fillRef idx="1">
              <a:srgbClr val="000219"/>
            </a:fillRef>
            <a:effectRef idx="0">
              <a:srgbClr val="000219"/>
            </a:effectRef>
            <a:fontRef idx="minor">
              <a:srgbClr val="FFFFFF"/>
            </a:fontRef>
          </p:style>
          <p:txBody>
            <a:bodyPr rot="0" spcFirstLastPara="0" vertOverflow="overflow" horzOverflow="overflow" vert="horz" wrap="square" lIns="45721" tIns="22860" rIns="45721" bIns="228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0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grpSp>
          <p:nvGrpSpPr>
            <p:cNvPr id="129" name="组合 128"/>
            <p:cNvGrpSpPr/>
            <p:nvPr/>
          </p:nvGrpSpPr>
          <p:grpSpPr>
            <a:xfrm>
              <a:off x="10322" y="4683"/>
              <a:ext cx="6406" cy="1818"/>
              <a:chOff x="12729" y="4029"/>
              <a:chExt cx="5613" cy="1593"/>
            </a:xfrm>
          </p:grpSpPr>
          <p:sp>
            <p:nvSpPr>
              <p:cNvPr id="88" name="任意多边形: 形状 30" descr="e7d195523061f1c074694c8bbf98be7b1e4b015d796375963FD28840057458461C7CA0DAD340D15583DEDFC2E3241C4F392EF3A8B4D067B40CF4F149DD7E51F346B0CAB1BCCF6DB2480C67273C6C9E4C9173CE6849F2BAE236E3741436A7121F1496A0618BAEAC872203952E7ED5C91A4063A8F1F22624ADFBF4881E0A858CE61EA402A3E8E92F2B"/>
              <p:cNvSpPr/>
              <p:nvPr/>
            </p:nvSpPr>
            <p:spPr>
              <a:xfrm>
                <a:off x="12729" y="4496"/>
                <a:ext cx="5613" cy="1126"/>
              </a:xfrm>
              <a:custGeom>
                <a:avLst/>
                <a:gdLst>
                  <a:gd name="connsiteX0" fmla="*/ 0 w 5171546"/>
                  <a:gd name="connsiteY0" fmla="*/ 0 h 2366900"/>
                  <a:gd name="connsiteX1" fmla="*/ 2585773 w 5171546"/>
                  <a:gd name="connsiteY1" fmla="*/ 317718 h 2366900"/>
                  <a:gd name="connsiteX2" fmla="*/ 5171546 w 5171546"/>
                  <a:gd name="connsiteY2" fmla="*/ 0 h 2366900"/>
                  <a:gd name="connsiteX3" fmla="*/ 5171546 w 5171546"/>
                  <a:gd name="connsiteY3" fmla="*/ 2366900 h 2366900"/>
                  <a:gd name="connsiteX4" fmla="*/ 0 w 5171546"/>
                  <a:gd name="connsiteY4" fmla="*/ 2366900 h 236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1546" h="2366900">
                    <a:moveTo>
                      <a:pt x="0" y="0"/>
                    </a:moveTo>
                    <a:cubicBezTo>
                      <a:pt x="0" y="175471"/>
                      <a:pt x="1157690" y="317718"/>
                      <a:pt x="2585773" y="317718"/>
                    </a:cubicBezTo>
                    <a:cubicBezTo>
                      <a:pt x="4013856" y="317718"/>
                      <a:pt x="5171546" y="175471"/>
                      <a:pt x="5171546" y="0"/>
                    </a:cubicBezTo>
                    <a:lnTo>
                      <a:pt x="5171546" y="2366900"/>
                    </a:lnTo>
                    <a:lnTo>
                      <a:pt x="0" y="236690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000219">
                      <a:alpha val="0"/>
                    </a:srgbClr>
                  </a:gs>
                  <a:gs pos="0">
                    <a:srgbClr val="118CF0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rgbClr val="000219">
                  <a:shade val="50000"/>
                </a:srgbClr>
              </a:lnRef>
              <a:fillRef idx="1">
                <a:srgbClr val="000219"/>
              </a:fillRef>
              <a:effectRef idx="0">
                <a:srgbClr val="000219"/>
              </a:effectRef>
              <a:fontRef idx="minor">
                <a:srgbClr val="FFFFFF"/>
              </a:fontRef>
            </p:style>
            <p:txBody>
              <a:bodyPr rot="0" spcFirstLastPara="0" vertOverflow="overflow" horzOverflow="overflow" vert="horz" wrap="square" lIns="45721" tIns="22860" rIns="45721" bIns="2286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200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89" name="椭圆 88" descr="e7d195523061f1c074694c8bbf98be7b1e4b015d796375963FD28840057458461C7CA0DAD340D15583DEDFC2E3241C4F392EF3A8B4D067B40CF4F149DD7E51F346B0CAB1BCCF6DB2480C67273C6C9E4C9173CE6849F2BAE236E3741436A7121F1496A0618BAEAC872203952E7ED5C91A4063A8F1F22624ADFBF4881E0A858CE61EA402A3E8E92F2B"/>
              <p:cNvSpPr/>
              <p:nvPr/>
            </p:nvSpPr>
            <p:spPr>
              <a:xfrm>
                <a:off x="12729" y="4190"/>
                <a:ext cx="5613" cy="525"/>
              </a:xfrm>
              <a:prstGeom prst="ellipse">
                <a:avLst/>
              </a:prstGeom>
              <a:noFill/>
              <a:ln w="19050">
                <a:gradFill flip="none" rotWithShape="1">
                  <a:gsLst>
                    <a:gs pos="0">
                      <a:srgbClr val="86ACEA"/>
                    </a:gs>
                    <a:gs pos="79000">
                      <a:srgbClr val="215CB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rgbClr val="000219">
                  <a:shade val="50000"/>
                </a:srgbClr>
              </a:lnRef>
              <a:fillRef idx="1">
                <a:srgbClr val="000219"/>
              </a:fillRef>
              <a:effectRef idx="0">
                <a:srgbClr val="000219"/>
              </a:effectRef>
              <a:fontRef idx="minor">
                <a:srgbClr val="FFFFFF"/>
              </a:fontRef>
            </p:style>
            <p:txBody>
              <a:bodyPr rot="0" spcFirstLastPara="0" vertOverflow="overflow" horzOverflow="overflow" vert="horz" wrap="square" lIns="45721" tIns="22860" rIns="45721" bIns="2286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200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grpSp>
            <p:nvGrpSpPr>
              <p:cNvPr id="124" name="组合 123"/>
              <p:cNvGrpSpPr/>
              <p:nvPr/>
            </p:nvGrpSpPr>
            <p:grpSpPr>
              <a:xfrm>
                <a:off x="14276" y="4029"/>
                <a:ext cx="3469" cy="553"/>
                <a:chOff x="14042" y="4029"/>
                <a:chExt cx="3469" cy="553"/>
              </a:xfrm>
            </p:grpSpPr>
            <p:sp>
              <p:nvSpPr>
                <p:cNvPr id="91" name="文本框 90"/>
                <p:cNvSpPr txBox="1"/>
                <p:nvPr/>
              </p:nvSpPr>
              <p:spPr>
                <a:xfrm>
                  <a:off x="15345" y="4030"/>
                  <a:ext cx="2166" cy="552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lstStyle/>
                <a:p>
                  <a:pPr algn="ctr"/>
                  <a:r>
                    <a:rPr lang="zh-CN" altLang="en-US" sz="200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  <a:sym typeface="OPPOSans M" panose="00020600040101010101" pitchFamily="18" charset="-122"/>
                    </a:rPr>
                    <a:t>请输入标题</a:t>
                  </a:r>
                </a:p>
              </p:txBody>
            </p:sp>
            <p:sp>
              <p:nvSpPr>
                <p:cNvPr id="92" name="文本框 91"/>
                <p:cNvSpPr txBox="1"/>
                <p:nvPr/>
              </p:nvSpPr>
              <p:spPr>
                <a:xfrm>
                  <a:off x="14042" y="4029"/>
                  <a:ext cx="1462" cy="44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noAutofit/>
                </a:bodyPr>
                <a:lstStyle/>
                <a:p>
                  <a:r>
                    <a:rPr lang="en-US" altLang="zh-CN" sz="2000">
                      <a:ln w="3175">
                        <a:solidFill>
                          <a:srgbClr val="00B0F0"/>
                        </a:solidFill>
                      </a:ln>
                      <a:noFill/>
                      <a:latin typeface="OPPOSans B" panose="00020600040101010101" charset="-122"/>
                      <a:ea typeface="OPPOSans B" panose="00020600040101010101" charset="-122"/>
                    </a:rPr>
                    <a:t>NO.2</a:t>
                  </a:r>
                </a:p>
              </p:txBody>
            </p:sp>
          </p:grpSp>
        </p:grpSp>
      </p:grpSp>
      <p:grpSp>
        <p:nvGrpSpPr>
          <p:cNvPr id="128" name="组合 127"/>
          <p:cNvGrpSpPr/>
          <p:nvPr/>
        </p:nvGrpSpPr>
        <p:grpSpPr>
          <a:xfrm>
            <a:off x="6026150" y="3869504"/>
            <a:ext cx="5123180" cy="1955351"/>
            <a:chOff x="12000" y="5265"/>
            <a:chExt cx="7069" cy="2698"/>
          </a:xfrm>
        </p:grpSpPr>
        <p:grpSp>
          <p:nvGrpSpPr>
            <p:cNvPr id="2" name="组合 1"/>
            <p:cNvGrpSpPr/>
            <p:nvPr/>
          </p:nvGrpSpPr>
          <p:grpSpPr>
            <a:xfrm>
              <a:off x="12000" y="5265"/>
              <a:ext cx="7069" cy="2698"/>
              <a:chOff x="10540" y="6289"/>
              <a:chExt cx="7196" cy="2698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10540" y="6289"/>
                <a:ext cx="7196" cy="2698"/>
                <a:chOff x="10540" y="6289"/>
                <a:chExt cx="7196" cy="2698"/>
              </a:xfrm>
            </p:grpSpPr>
            <p:sp>
              <p:nvSpPr>
                <p:cNvPr id="70" name="椭圆 69" descr="e7d195523061f1c074694c8bbf98be7b1e4b015d796375963FD28840057458461C7CA0DAD340D15583DEDFC2E3241C4F392EF3A8B4D067B40CF4F149DD7E51F346B0CAB1BCCF6DB2480C67273C6C9E4C9173CE6849F2BAE236E3741436A7121F1496A0618BAEAC872203952E7ED5C91A4063A8F1F22624ADFBF4881E0A858CE61EA402A3E8E92F2B"/>
                <p:cNvSpPr/>
                <p:nvPr/>
              </p:nvSpPr>
              <p:spPr>
                <a:xfrm>
                  <a:off x="10540" y="6289"/>
                  <a:ext cx="7196" cy="639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266AD8">
                        <a:alpha val="69000"/>
                      </a:srgbClr>
                    </a:gs>
                    <a:gs pos="0">
                      <a:srgbClr val="215CBD">
                        <a:alpha val="23000"/>
                      </a:srgb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rgbClr val="000219">
                    <a:shade val="50000"/>
                  </a:srgbClr>
                </a:lnRef>
                <a:fillRef idx="1">
                  <a:srgbClr val="000219"/>
                </a:fillRef>
                <a:effectRef idx="0">
                  <a:srgbClr val="000219"/>
                </a:effectRef>
                <a:fontRef idx="minor">
                  <a:srgbClr val="FFFFFF"/>
                </a:fontRef>
              </p:style>
              <p:txBody>
                <a:bodyPr rot="0" spcFirstLastPara="0" vertOverflow="overflow" horzOverflow="overflow" vert="horz" wrap="square" lIns="45721" tIns="22860" rIns="45721" bIns="2286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1000"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72" name="任意多边形: 形状 30" descr="e7d195523061f1c074694c8bbf98be7b1e4b015d796375963FD28840057458461C7CA0DAD340D15583DEDFC2E3241C4F392EF3A8B4D067B40CF4F149DD7E51F346B0CAB1BCCF6DB2480C67273C6C9E4C9173CE6849F2BAE236E3741436A7121F1496A0618BAEAC872203952E7ED5C91A4063A8F1F22624ADFBF4881E0A858CE61EA402A3E8E92F2B"/>
                <p:cNvSpPr/>
                <p:nvPr/>
              </p:nvSpPr>
              <p:spPr>
                <a:xfrm>
                  <a:off x="10540" y="6607"/>
                  <a:ext cx="7196" cy="2380"/>
                </a:xfrm>
                <a:custGeom>
                  <a:avLst/>
                  <a:gdLst>
                    <a:gd name="connsiteX0" fmla="*/ 0 w 5171546"/>
                    <a:gd name="connsiteY0" fmla="*/ 0 h 2366900"/>
                    <a:gd name="connsiteX1" fmla="*/ 2585773 w 5171546"/>
                    <a:gd name="connsiteY1" fmla="*/ 317718 h 2366900"/>
                    <a:gd name="connsiteX2" fmla="*/ 5171546 w 5171546"/>
                    <a:gd name="connsiteY2" fmla="*/ 0 h 2366900"/>
                    <a:gd name="connsiteX3" fmla="*/ 5171546 w 5171546"/>
                    <a:gd name="connsiteY3" fmla="*/ 2366900 h 2366900"/>
                    <a:gd name="connsiteX4" fmla="*/ 0 w 5171546"/>
                    <a:gd name="connsiteY4" fmla="*/ 2366900 h 2366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71546" h="2366900">
                      <a:moveTo>
                        <a:pt x="0" y="0"/>
                      </a:moveTo>
                      <a:cubicBezTo>
                        <a:pt x="0" y="175471"/>
                        <a:pt x="1157690" y="317718"/>
                        <a:pt x="2585773" y="317718"/>
                      </a:cubicBezTo>
                      <a:cubicBezTo>
                        <a:pt x="4013856" y="317718"/>
                        <a:pt x="5171546" y="175471"/>
                        <a:pt x="5171546" y="0"/>
                      </a:cubicBezTo>
                      <a:lnTo>
                        <a:pt x="5171546" y="2366900"/>
                      </a:lnTo>
                      <a:lnTo>
                        <a:pt x="0" y="236690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000219">
                        <a:alpha val="0"/>
                      </a:srgbClr>
                    </a:gs>
                    <a:gs pos="0">
                      <a:srgbClr val="118CF0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rgbClr val="000219">
                    <a:shade val="50000"/>
                  </a:srgbClr>
                </a:lnRef>
                <a:fillRef idx="1">
                  <a:srgbClr val="000219"/>
                </a:fillRef>
                <a:effectRef idx="0">
                  <a:srgbClr val="000219"/>
                </a:effectRef>
                <a:fontRef idx="minor">
                  <a:srgbClr val="FFFFFF"/>
                </a:fontRef>
              </p:style>
              <p:txBody>
                <a:bodyPr rot="0" spcFirstLastPara="0" vertOverflow="overflow" horzOverflow="overflow" vert="horz" wrap="square" lIns="45721" tIns="22860" rIns="45721" bIns="2286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1000"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</p:grpSp>
          <p:sp>
            <p:nvSpPr>
              <p:cNvPr id="73" name="椭圆 72" descr="e7d195523061f1c074694c8bbf98be7b1e4b015d796375963FD28840057458461C7CA0DAD340D15583DEDFC2E3241C4F392EF3A8B4D067B40CF4F149DD7E51F346B0CAB1BCCF6DB2480C67273C6C9E4C9173CE6849F2BAE236E3741436A7121F1496A0618BAEAC872203952E7ED5C91A4063A8F1F22624ADFBF4881E0A858CE61EA402A3E8E92F2B"/>
              <p:cNvSpPr/>
              <p:nvPr/>
            </p:nvSpPr>
            <p:spPr>
              <a:xfrm>
                <a:off x="10540" y="6289"/>
                <a:ext cx="7196" cy="639"/>
              </a:xfrm>
              <a:prstGeom prst="ellipse">
                <a:avLst/>
              </a:prstGeom>
              <a:noFill/>
              <a:ln w="19050">
                <a:gradFill flip="none" rotWithShape="1">
                  <a:gsLst>
                    <a:gs pos="0">
                      <a:srgbClr val="86ACEA"/>
                    </a:gs>
                    <a:gs pos="79000">
                      <a:srgbClr val="215CB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rgbClr val="000219">
                  <a:shade val="50000"/>
                </a:srgbClr>
              </a:lnRef>
              <a:fillRef idx="1">
                <a:srgbClr val="000219"/>
              </a:fillRef>
              <a:effectRef idx="0">
                <a:srgbClr val="000219"/>
              </a:effectRef>
              <a:fontRef idx="minor">
                <a:srgbClr val="FFFFFF"/>
              </a:fontRef>
            </p:style>
            <p:txBody>
              <a:bodyPr rot="0" spcFirstLastPara="0" vertOverflow="overflow" horzOverflow="overflow" vert="horz" wrap="square" lIns="45721" tIns="22860" rIns="45721" bIns="2286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0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  <p:grpSp>
          <p:nvGrpSpPr>
            <p:cNvPr id="125" name="组合 124"/>
            <p:cNvGrpSpPr/>
            <p:nvPr/>
          </p:nvGrpSpPr>
          <p:grpSpPr>
            <a:xfrm>
              <a:off x="14149" y="5265"/>
              <a:ext cx="3833" cy="556"/>
              <a:chOff x="13915" y="5265"/>
              <a:chExt cx="3833" cy="556"/>
            </a:xfrm>
          </p:grpSpPr>
          <p:sp>
            <p:nvSpPr>
              <p:cNvPr id="120" name="文本框 119"/>
              <p:cNvSpPr txBox="1"/>
              <p:nvPr/>
            </p:nvSpPr>
            <p:spPr>
              <a:xfrm>
                <a:off x="15331" y="5265"/>
                <a:ext cx="2417" cy="55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zh-CN" altLang="en-US" sz="200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rPr>
                  <a:t>请输入标题</a:t>
                </a:r>
              </a:p>
            </p:txBody>
          </p:sp>
          <p:sp>
            <p:nvSpPr>
              <p:cNvPr id="123" name="文本框 122"/>
              <p:cNvSpPr txBox="1"/>
              <p:nvPr/>
            </p:nvSpPr>
            <p:spPr>
              <a:xfrm>
                <a:off x="13915" y="5271"/>
                <a:ext cx="1582" cy="5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lvl="0" algn="ctr">
                  <a:buClrTx/>
                  <a:buSzTx/>
                  <a:buFontTx/>
                </a:pPr>
                <a:r>
                  <a:rPr lang="en-US" altLang="zh-CN" sz="2000">
                    <a:ln w="3175">
                      <a:solidFill>
                        <a:srgbClr val="00B0F0"/>
                      </a:solidFill>
                    </a:ln>
                    <a:noFill/>
                    <a:latin typeface="OPPOSans B" panose="00020600040101010101" charset="-122"/>
                    <a:ea typeface="OPPOSans B" panose="00020600040101010101" charset="-122"/>
                    <a:sym typeface="+mn-ea"/>
                  </a:rPr>
                  <a:t>NO.3</a:t>
                </a:r>
              </a:p>
            </p:txBody>
          </p:sp>
        </p:grpSp>
      </p:grpSp>
      <p:grpSp>
        <p:nvGrpSpPr>
          <p:cNvPr id="127" name="组合 126"/>
          <p:cNvGrpSpPr/>
          <p:nvPr/>
        </p:nvGrpSpPr>
        <p:grpSpPr>
          <a:xfrm>
            <a:off x="5440680" y="4892394"/>
            <a:ext cx="6075851" cy="2222500"/>
            <a:chOff x="11233" y="6785"/>
            <a:chExt cx="8606" cy="3067"/>
          </a:xfrm>
        </p:grpSpPr>
        <p:grpSp>
          <p:nvGrpSpPr>
            <p:cNvPr id="111" name="组合 110"/>
            <p:cNvGrpSpPr/>
            <p:nvPr/>
          </p:nvGrpSpPr>
          <p:grpSpPr>
            <a:xfrm>
              <a:off x="11233" y="6785"/>
              <a:ext cx="8606" cy="3067"/>
              <a:chOff x="9761" y="7559"/>
              <a:chExt cx="8606" cy="3067"/>
            </a:xfrm>
          </p:grpSpPr>
          <p:sp>
            <p:nvSpPr>
              <p:cNvPr id="66" name="椭圆 65" descr="e7d195523061f1c074694c8bbf98be7b1e4b015d796375963FD28840057458461C7CA0DAD340D15583DEDFC2E3241C4F392EF3A8B4D067B40CF4F149DD7E51F346B0CAB1BCCF6DB2480C67273C6C9E4C9173CE6849F2BAE236E3741436A7121F1496A0618BAEAC872203952E7ED5C91A4063A8F1F22624ADFBF4881E0A858CE61EA402A3E8E92F2B"/>
              <p:cNvSpPr/>
              <p:nvPr/>
            </p:nvSpPr>
            <p:spPr>
              <a:xfrm>
                <a:off x="9761" y="7559"/>
                <a:ext cx="8606" cy="948"/>
              </a:xfrm>
              <a:prstGeom prst="ellipse">
                <a:avLst/>
              </a:prstGeom>
              <a:noFill/>
              <a:ln w="19050">
                <a:gradFill flip="none" rotWithShape="1">
                  <a:gsLst>
                    <a:gs pos="0">
                      <a:srgbClr val="86ACEA"/>
                    </a:gs>
                    <a:gs pos="79000">
                      <a:srgbClr val="215CB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rgbClr val="000219">
                  <a:shade val="50000"/>
                </a:srgbClr>
              </a:lnRef>
              <a:fillRef idx="1">
                <a:srgbClr val="000219"/>
              </a:fillRef>
              <a:effectRef idx="0">
                <a:srgbClr val="000219"/>
              </a:effectRef>
              <a:fontRef idx="minor">
                <a:srgbClr val="FFFFFF"/>
              </a:fontRef>
            </p:style>
            <p:txBody>
              <a:bodyPr rot="0" spcFirstLastPara="0" vertOverflow="overflow" horzOverflow="overflow" vert="horz" wrap="square" lIns="45721" tIns="22860" rIns="45721" bIns="2286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0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pic>
            <p:nvPicPr>
              <p:cNvPr id="86" name="图片 85" descr="e7d195523061f1c074694c8bbf98be7b1e4b015d796375963FD28840057458461C7CA0DAD340D15583DEDFC2E3241C4F392EF3A8B4D067B40CF4F149DD7E51F346B0CAB1BCCF6DB2480C67273C6C9E4CC6FADF1F939C61B66C4A0C55DF6E54722BF0C6544FBC6AE66ED0231373E48458E508B8863AC8368752971D69225C5D6F7E75E54CBF890D95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20000" contrast="4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 rot="5400000">
                <a:off x="13613" y="5728"/>
                <a:ext cx="899" cy="5268"/>
              </a:xfrm>
              <a:prstGeom prst="rect">
                <a:avLst/>
              </a:prstGeom>
            </p:spPr>
          </p:pic>
          <p:sp>
            <p:nvSpPr>
              <p:cNvPr id="68" name="椭圆 67" descr="e7d195523061f1c074694c8bbf98be7b1e4b015d796375963FD28840057458461C7CA0DAD340D15583DEDFC2E3241C4F392EF3A8B4D067B40CF4F149DD7E51F346B0CAB1BCCF6DB2480C67273C6C9E4C9173CE6849F2BAE236E3741436A7121F1496A0618BAEAC872203952E7ED5C91A4063A8F1F22624ADFBF4881E0A858CE61EA402A3E8E92F2B"/>
              <p:cNvSpPr/>
              <p:nvPr/>
            </p:nvSpPr>
            <p:spPr>
              <a:xfrm>
                <a:off x="9761" y="7559"/>
                <a:ext cx="8606" cy="948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266AD8">
                      <a:alpha val="69000"/>
                    </a:srgbClr>
                  </a:gs>
                  <a:gs pos="0">
                    <a:srgbClr val="215CBD">
                      <a:alpha val="23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rgbClr val="000219">
                  <a:shade val="50000"/>
                </a:srgbClr>
              </a:lnRef>
              <a:fillRef idx="1">
                <a:srgbClr val="000219"/>
              </a:fillRef>
              <a:effectRef idx="0">
                <a:srgbClr val="000219"/>
              </a:effectRef>
              <a:fontRef idx="minor">
                <a:srgbClr val="FFFFFF"/>
              </a:fontRef>
            </p:style>
            <p:txBody>
              <a:bodyPr rot="0" spcFirstLastPara="0" vertOverflow="overflow" horzOverflow="overflow" vert="horz" wrap="square" lIns="45721" tIns="22860" rIns="45721" bIns="2286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0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67" name="任意多边形: 形状 28" descr="e7d195523061f1c074694c8bbf98be7b1e4b015d796375963FD28840057458461C7CA0DAD340D15583DEDFC2E3241C4F392EF3A8B4D067B40CF4F149DD7E51F346B0CAB1BCCF6DB2480C67273C6C9E4C9173CE6849F2BAE236E3741436A7121F1496A0618BAEAC872203952E7ED5C91A4063A8F1F22624ADFBF4881E0A858CE61EA402A3E8E92F2B"/>
              <p:cNvSpPr/>
              <p:nvPr/>
            </p:nvSpPr>
            <p:spPr>
              <a:xfrm>
                <a:off x="9761" y="8030"/>
                <a:ext cx="8606" cy="2597"/>
              </a:xfrm>
              <a:custGeom>
                <a:avLst/>
                <a:gdLst>
                  <a:gd name="connsiteX0" fmla="*/ 0 w 7670800"/>
                  <a:gd name="connsiteY0" fmla="*/ 0 h 3812466"/>
                  <a:gd name="connsiteX1" fmla="*/ 3835400 w 7670800"/>
                  <a:gd name="connsiteY1" fmla="*/ 471262 h 3812466"/>
                  <a:gd name="connsiteX2" fmla="*/ 7670800 w 7670800"/>
                  <a:gd name="connsiteY2" fmla="*/ 0 h 3812466"/>
                  <a:gd name="connsiteX3" fmla="*/ 7670800 w 7670800"/>
                  <a:gd name="connsiteY3" fmla="*/ 3812466 h 3812466"/>
                  <a:gd name="connsiteX4" fmla="*/ 0 w 7670800"/>
                  <a:gd name="connsiteY4" fmla="*/ 3812466 h 3812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70800" h="3812466">
                    <a:moveTo>
                      <a:pt x="0" y="0"/>
                    </a:moveTo>
                    <a:cubicBezTo>
                      <a:pt x="0" y="260271"/>
                      <a:pt x="1717167" y="471262"/>
                      <a:pt x="3835400" y="471262"/>
                    </a:cubicBezTo>
                    <a:cubicBezTo>
                      <a:pt x="5953633" y="471262"/>
                      <a:pt x="7670800" y="260271"/>
                      <a:pt x="7670800" y="0"/>
                    </a:cubicBezTo>
                    <a:lnTo>
                      <a:pt x="7670800" y="3812466"/>
                    </a:lnTo>
                    <a:lnTo>
                      <a:pt x="0" y="3812466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000219">
                      <a:alpha val="0"/>
                    </a:srgbClr>
                  </a:gs>
                  <a:gs pos="0">
                    <a:srgbClr val="118CF0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rgbClr val="000219">
                  <a:shade val="50000"/>
                </a:srgbClr>
              </a:lnRef>
              <a:fillRef idx="1">
                <a:srgbClr val="000219"/>
              </a:fillRef>
              <a:effectRef idx="0">
                <a:srgbClr val="000219"/>
              </a:effectRef>
              <a:fontRef idx="minor">
                <a:srgbClr val="FFFFFF"/>
              </a:fontRef>
            </p:style>
            <p:txBody>
              <a:bodyPr rot="0" spcFirstLastPara="0" vertOverflow="overflow" horzOverflow="overflow" vert="horz" wrap="square" lIns="45721" tIns="22860" rIns="45721" bIns="2286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0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  <p:grpSp>
          <p:nvGrpSpPr>
            <p:cNvPr id="126" name="组合 125"/>
            <p:cNvGrpSpPr/>
            <p:nvPr/>
          </p:nvGrpSpPr>
          <p:grpSpPr>
            <a:xfrm>
              <a:off x="14276" y="6792"/>
              <a:ext cx="3706" cy="557"/>
              <a:chOff x="14276" y="6792"/>
              <a:chExt cx="3706" cy="557"/>
            </a:xfrm>
          </p:grpSpPr>
          <p:sp>
            <p:nvSpPr>
              <p:cNvPr id="117" name="文本框 116"/>
              <p:cNvSpPr txBox="1"/>
              <p:nvPr/>
            </p:nvSpPr>
            <p:spPr>
              <a:xfrm>
                <a:off x="15565" y="6797"/>
                <a:ext cx="2417" cy="55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zh-CN" altLang="en-US" sz="200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rPr>
                  <a:t>请输入标题</a:t>
                </a:r>
              </a:p>
            </p:txBody>
          </p:sp>
          <p:sp>
            <p:nvSpPr>
              <p:cNvPr id="118" name="文本框 117"/>
              <p:cNvSpPr txBox="1"/>
              <p:nvPr/>
            </p:nvSpPr>
            <p:spPr>
              <a:xfrm>
                <a:off x="14276" y="6792"/>
                <a:ext cx="1582" cy="5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>
                    <a:ln w="3175">
                      <a:solidFill>
                        <a:srgbClr val="00B0F0"/>
                      </a:solidFill>
                    </a:ln>
                    <a:noFill/>
                    <a:latin typeface="OPPOSans B" panose="00020600040101010101" charset="-122"/>
                    <a:ea typeface="OPPOSans B" panose="00020600040101010101" charset="-122"/>
                  </a:rPr>
                  <a:t>NO.4</a:t>
                </a:r>
                <a:endParaRPr lang="en-US" altLang="zh-CN" sz="2000">
                  <a:ln w="3175">
                    <a:solidFill>
                      <a:srgbClr val="00B0F0"/>
                    </a:solidFill>
                  </a:ln>
                  <a:noFill/>
                  <a:latin typeface="汉仪菱心体简" panose="02010400000101010101" charset="-122"/>
                  <a:ea typeface="汉仪菱心体简" panose="02010400000101010101" charset="-122"/>
                </a:endParaRPr>
              </a:p>
            </p:txBody>
          </p:sp>
        </p:grpSp>
      </p:grpSp>
      <p:grpSp>
        <p:nvGrpSpPr>
          <p:cNvPr id="130" name="组合 129"/>
          <p:cNvGrpSpPr/>
          <p:nvPr/>
        </p:nvGrpSpPr>
        <p:grpSpPr>
          <a:xfrm>
            <a:off x="7078980" y="1892300"/>
            <a:ext cx="3019425" cy="1245235"/>
            <a:chOff x="13452" y="2800"/>
            <a:chExt cx="4166" cy="1718"/>
          </a:xfrm>
        </p:grpSpPr>
        <p:sp>
          <p:nvSpPr>
            <p:cNvPr id="76" name="椭圆 75" descr="e7d195523061f1c074694c8bbf98be7b1e4b015d796375963FD28840057458461C7CA0DAD340D15583DEDFC2E3241C4F392EF3A8B4D067B40CF4F149DD7E51F346B0CAB1BCCF6DB2480C67273C6C9E4C9173CE6849F2BAE236E3741436A7121F1496A0618BAEAC872203952E7ED5C91A4063A8F1F22624ADFBF4881E0A858CE61EA402A3E8E92F2B"/>
            <p:cNvSpPr/>
            <p:nvPr/>
          </p:nvSpPr>
          <p:spPr>
            <a:xfrm>
              <a:off x="13452" y="3118"/>
              <a:ext cx="4166" cy="367"/>
            </a:xfrm>
            <a:prstGeom prst="ellipse">
              <a:avLst/>
            </a:prstGeom>
            <a:gradFill flip="none" rotWithShape="1">
              <a:gsLst>
                <a:gs pos="100000">
                  <a:srgbClr val="266AD8">
                    <a:alpha val="69000"/>
                  </a:srgbClr>
                </a:gs>
                <a:gs pos="0">
                  <a:srgbClr val="215CBD">
                    <a:alpha val="23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rgbClr val="000219">
                <a:shade val="50000"/>
              </a:srgbClr>
            </a:lnRef>
            <a:fillRef idx="1">
              <a:srgbClr val="000219"/>
            </a:fillRef>
            <a:effectRef idx="0">
              <a:srgbClr val="000219"/>
            </a:effectRef>
            <a:fontRef idx="minor">
              <a:srgbClr val="FFFFFF"/>
            </a:fontRef>
          </p:style>
          <p:txBody>
            <a:bodyPr rot="0" spcFirstLastPara="0" vertOverflow="overflow" horzOverflow="overflow" vert="horz" wrap="square" lIns="45721" tIns="22860" rIns="45721" bIns="228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0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77" name="椭圆 76" descr="e7d195523061f1c074694c8bbf98be7b1e4b015d796375963FD28840057458461C7CA0DAD340D15583DEDFC2E3241C4F392EF3A8B4D067B40CF4F149DD7E51F346B0CAB1BCCF6DB2480C67273C6C9E4C9173CE6849F2BAE236E3741436A7121F1496A0618BAEAC872203952E7ED5C91A4063A8F1F22624ADFBF4881E0A858CE61EA402A3E8E92F2B"/>
            <p:cNvSpPr/>
            <p:nvPr/>
          </p:nvSpPr>
          <p:spPr>
            <a:xfrm>
              <a:off x="13452" y="3120"/>
              <a:ext cx="4166" cy="367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rgbClr val="86ACEA"/>
                  </a:gs>
                  <a:gs pos="79000">
                    <a:srgbClr val="215CBD"/>
                  </a:gs>
                </a:gsLst>
                <a:lin ang="0" scaled="1"/>
                <a:tileRect/>
              </a:gradFill>
            </a:ln>
          </p:spPr>
          <p:style>
            <a:lnRef idx="2">
              <a:srgbClr val="000219">
                <a:shade val="50000"/>
              </a:srgbClr>
            </a:lnRef>
            <a:fillRef idx="1">
              <a:srgbClr val="000219"/>
            </a:fillRef>
            <a:effectRef idx="0">
              <a:srgbClr val="000219"/>
            </a:effectRef>
            <a:fontRef idx="minor">
              <a:srgbClr val="FFFFFF"/>
            </a:fontRef>
          </p:style>
          <p:txBody>
            <a:bodyPr rot="0" spcFirstLastPara="0" vertOverflow="overflow" horzOverflow="overflow" vert="horz" wrap="square" lIns="45721" tIns="22860" rIns="45721" bIns="228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0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75" name="任意多边形: 形状 33" descr="e7d195523061f1c074694c8bbf98be7b1e4b015d796375963FD28840057458461C7CA0DAD340D15583DEDFC2E3241C4F392EF3A8B4D067B40CF4F149DD7E51F346B0CAB1BCCF6DB2480C67273C6C9E4C9173CE6849F2BAE236E3741436A7121F1496A0618BAEAC872203952E7ED5C91A4063A8F1F22624ADFBF4881E0A858CE61EA402A3E8E92F2B"/>
            <p:cNvSpPr/>
            <p:nvPr/>
          </p:nvSpPr>
          <p:spPr>
            <a:xfrm>
              <a:off x="13452" y="3298"/>
              <a:ext cx="4166" cy="1220"/>
            </a:xfrm>
            <a:custGeom>
              <a:avLst/>
              <a:gdLst>
                <a:gd name="connsiteX0" fmla="*/ 0 w 2970212"/>
                <a:gd name="connsiteY0" fmla="*/ 0 h 1213908"/>
                <a:gd name="connsiteX1" fmla="*/ 1485106 w 2970212"/>
                <a:gd name="connsiteY1" fmla="*/ 182477 h 1213908"/>
                <a:gd name="connsiteX2" fmla="*/ 2970212 w 2970212"/>
                <a:gd name="connsiteY2" fmla="*/ 0 h 1213908"/>
                <a:gd name="connsiteX3" fmla="*/ 2970212 w 2970212"/>
                <a:gd name="connsiteY3" fmla="*/ 1213908 h 1213908"/>
                <a:gd name="connsiteX4" fmla="*/ 0 w 2970212"/>
                <a:gd name="connsiteY4" fmla="*/ 1213908 h 1213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0212" h="1213908">
                  <a:moveTo>
                    <a:pt x="0" y="0"/>
                  </a:moveTo>
                  <a:cubicBezTo>
                    <a:pt x="0" y="100779"/>
                    <a:pt x="664905" y="182477"/>
                    <a:pt x="1485106" y="182477"/>
                  </a:cubicBezTo>
                  <a:cubicBezTo>
                    <a:pt x="2305307" y="182477"/>
                    <a:pt x="2970212" y="100779"/>
                    <a:pt x="2970212" y="0"/>
                  </a:cubicBezTo>
                  <a:lnTo>
                    <a:pt x="2970212" y="1213908"/>
                  </a:lnTo>
                  <a:lnTo>
                    <a:pt x="0" y="121390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0219">
                    <a:alpha val="0"/>
                  </a:srgbClr>
                </a:gs>
                <a:gs pos="0">
                  <a:srgbClr val="118CF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rgbClr val="000219">
                <a:shade val="50000"/>
              </a:srgbClr>
            </a:lnRef>
            <a:fillRef idx="1">
              <a:srgbClr val="000219"/>
            </a:fillRef>
            <a:effectRef idx="0">
              <a:srgbClr val="000219"/>
            </a:effectRef>
            <a:fontRef idx="minor">
              <a:srgbClr val="FFFFFF"/>
            </a:fontRef>
          </p:style>
          <p:txBody>
            <a:bodyPr rot="0" spcFirstLastPara="0" vertOverflow="overflow" horzOverflow="overflow" vert="horz" wrap="square" lIns="45721" tIns="22860" rIns="45721" bIns="228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0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4228" y="2800"/>
              <a:ext cx="3186" cy="508"/>
              <a:chOff x="12244" y="2921"/>
              <a:chExt cx="2644" cy="508"/>
            </a:xfrm>
          </p:grpSpPr>
          <p:sp>
            <p:nvSpPr>
              <p:cNvPr id="119" name="文本框 118"/>
              <p:cNvSpPr txBox="1"/>
              <p:nvPr/>
            </p:nvSpPr>
            <p:spPr>
              <a:xfrm>
                <a:off x="13269" y="2921"/>
                <a:ext cx="1619" cy="50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zh-CN" altLang="en-US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rPr>
                  <a:t>请输入标题</a:t>
                </a:r>
              </a:p>
            </p:txBody>
          </p:sp>
          <p:sp>
            <p:nvSpPr>
              <p:cNvPr id="137" name="文本框 136"/>
              <p:cNvSpPr txBox="1"/>
              <p:nvPr/>
            </p:nvSpPr>
            <p:spPr>
              <a:xfrm>
                <a:off x="12244" y="2925"/>
                <a:ext cx="1292" cy="4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>
                    <a:ln w="3175">
                      <a:solidFill>
                        <a:srgbClr val="00B0F0"/>
                      </a:solidFill>
                    </a:ln>
                    <a:noFill/>
                    <a:latin typeface="OPPOSans B" panose="00020600040101010101" charset="-122"/>
                    <a:ea typeface="OPPOSans B" panose="00020600040101010101" charset="-122"/>
                  </a:rPr>
                  <a:t>NO.1</a:t>
                </a: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526887" y="2522832"/>
            <a:ext cx="3874770" cy="1845310"/>
            <a:chOff x="1088" y="3907"/>
            <a:chExt cx="6102" cy="2906"/>
          </a:xfrm>
        </p:grpSpPr>
        <p:sp>
          <p:nvSpPr>
            <p:cNvPr id="42" name="文本框 41"/>
            <p:cNvSpPr txBox="1"/>
            <p:nvPr/>
          </p:nvSpPr>
          <p:spPr>
            <a:xfrm>
              <a:off x="1088" y="3907"/>
              <a:ext cx="4223" cy="708"/>
            </a:xfrm>
            <a:prstGeom prst="round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000" spc="300" dirty="0">
                  <a:gradFill flip="none" rotWithShape="1">
                    <a:gsLst>
                      <a:gs pos="14000">
                        <a:prstClr val="white"/>
                      </a:gs>
                      <a:gs pos="88000">
                        <a:srgbClr val="19BDFF"/>
                      </a:gs>
                    </a:gsLst>
                    <a:lin ang="5400000" scaled="0"/>
                    <a:tileRect/>
                  </a:gradFill>
                  <a:latin typeface="OPPOSans B" panose="00020600040101010101" charset="-122"/>
                  <a:ea typeface="OPPOSans B" panose="00020600040101010101" charset="-122"/>
                  <a:sym typeface="苹方 特粗" panose="020B0800000000000000" charset="-122"/>
                </a:rPr>
                <a:t>请输入标题</a:t>
              </a:r>
              <a:endParaRPr lang="zh-CN" altLang="en-US" sz="2000" spc="300" dirty="0">
                <a:ln w="3175">
                  <a:noFill/>
                </a:ln>
                <a:gradFill flip="none" rotWithShape="1">
                  <a:gsLst>
                    <a:gs pos="14000">
                      <a:prstClr val="white"/>
                    </a:gs>
                    <a:gs pos="88000">
                      <a:srgbClr val="19BDFF"/>
                    </a:gs>
                  </a:gsLst>
                  <a:lin ang="5400000" scaled="0"/>
                  <a:tileRect/>
                </a:gradFill>
                <a:latin typeface="OPPOSans B" panose="00020600040101010101" charset="-122"/>
                <a:ea typeface="OPPOSans B" panose="00020600040101010101" charset="-122"/>
                <a:sym typeface="苹方 特粗" panose="020B0800000000000000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 flipH="1" flipV="1">
              <a:off x="1261" y="4671"/>
              <a:ext cx="4445" cy="12"/>
            </a:xfrm>
            <a:prstGeom prst="line">
              <a:avLst/>
            </a:prstGeom>
            <a:ln w="9525">
              <a:gradFill flip="none" rotWithShape="1">
                <a:gsLst>
                  <a:gs pos="100000">
                    <a:srgbClr val="00B0F0"/>
                  </a:gs>
                  <a:gs pos="0">
                    <a:sysClr val="window" lastClr="FFFFFF">
                      <a:alpha val="0"/>
                    </a:sysClr>
                  </a:gs>
                </a:gsLst>
                <a:lin ang="0" scaled="1"/>
                <a:tileRect/>
              </a:gradFill>
            </a:ln>
            <a:effectLst/>
          </p:spPr>
          <p:style>
            <a:lnRef idx="1">
              <a:srgbClr val="0DD3FF"/>
            </a:lnRef>
            <a:fillRef idx="0">
              <a:srgbClr val="0DD3FF"/>
            </a:fillRef>
            <a:effectRef idx="0">
              <a:srgbClr val="0DD3FF"/>
            </a:effectRef>
            <a:fontRef idx="minor">
              <a:sysClr val="windowText" lastClr="000000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1261" y="4915"/>
              <a:ext cx="5929" cy="1898"/>
            </a:xfrm>
            <a:prstGeom prst="rect">
              <a:avLst/>
            </a:prstGeom>
            <a:noFill/>
            <a:effectLst/>
          </p:spPr>
          <p:txBody>
            <a:bodyPr wrap="square" lIns="98755" tIns="49378" rIns="98755" bIns="49378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  <a:buClr>
                  <a:srgbClr val="5ABEAA"/>
                </a:buClr>
              </a:pPr>
              <a:r>
                <a:rPr lang="zh-CN" altLang="en-US" sz="160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此处添加详细文本描述，建议与标题相关并符合整体语言风格，语言描述尽量简洁生动，此处添加详细文本描述。</a:t>
              </a:r>
            </a:p>
          </p:txBody>
        </p:sp>
      </p:grpSp>
      <p:sp>
        <p:nvSpPr>
          <p:cNvPr id="8" name="圆角矩形 138"/>
          <p:cNvSpPr/>
          <p:nvPr/>
        </p:nvSpPr>
        <p:spPr>
          <a:xfrm>
            <a:off x="664301" y="4749777"/>
            <a:ext cx="1358265" cy="398780"/>
          </a:xfrm>
          <a:prstGeom prst="rect">
            <a:avLst/>
          </a:prstGeom>
          <a:gradFill>
            <a:gsLst>
              <a:gs pos="0">
                <a:srgbClr val="0DD3FF">
                  <a:alpha val="0"/>
                </a:srgbClr>
              </a:gs>
              <a:gs pos="100000">
                <a:srgbClr val="0DD3FF">
                  <a:alpha val="30000"/>
                </a:srgbClr>
              </a:gs>
            </a:gsLst>
            <a:lin ang="0" scaled="0"/>
          </a:gradFill>
          <a:ln>
            <a:solidFill>
              <a:srgbClr val="0389FF">
                <a:alpha val="50000"/>
              </a:srgbClr>
            </a:solidFill>
          </a:ln>
        </p:spPr>
        <p:style>
          <a:lnRef idx="2">
            <a:srgbClr val="0DD3FF">
              <a:shade val="50000"/>
            </a:srgbClr>
          </a:lnRef>
          <a:fillRef idx="1">
            <a:srgbClr val="0DD3FF"/>
          </a:fillRef>
          <a:effectRef idx="0">
            <a:srgbClr val="0DD3FF"/>
          </a:effectRef>
          <a:fontRef idx="minor">
            <a:sysClr val="window" lastClr="FFFFFF"/>
          </a:fontRef>
        </p:style>
        <p:txBody>
          <a:bodyPr wrap="none" lIns="0" tIns="0" rIns="0" bIns="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spc="300" dirty="0">
                <a:gradFill flip="none" rotWithShape="1">
                  <a:gsLst>
                    <a:gs pos="14000">
                      <a:prstClr val="white"/>
                    </a:gs>
                    <a:gs pos="88000">
                      <a:srgbClr val="19BDFF"/>
                    </a:gs>
                  </a:gsLst>
                  <a:lin ang="5400000" scaled="0"/>
                  <a:tileRect/>
                </a:gradFill>
                <a:latin typeface="OPPOSans B" panose="00020600040101010101" charset="-122"/>
                <a:ea typeface="OPPOSans B" panose="00020600040101010101" charset="-122"/>
              </a:rPr>
              <a:t>请输入标题</a:t>
            </a:r>
          </a:p>
        </p:txBody>
      </p:sp>
      <p:sp>
        <p:nvSpPr>
          <p:cNvPr id="9" name="圆角矩形 138"/>
          <p:cNvSpPr/>
          <p:nvPr/>
        </p:nvSpPr>
        <p:spPr>
          <a:xfrm>
            <a:off x="2309586" y="4749777"/>
            <a:ext cx="1358265" cy="398780"/>
          </a:xfrm>
          <a:prstGeom prst="rect">
            <a:avLst/>
          </a:prstGeom>
          <a:gradFill>
            <a:gsLst>
              <a:gs pos="0">
                <a:srgbClr val="0DD3FF">
                  <a:alpha val="0"/>
                </a:srgbClr>
              </a:gs>
              <a:gs pos="100000">
                <a:srgbClr val="0DD3FF">
                  <a:alpha val="30000"/>
                </a:srgbClr>
              </a:gs>
            </a:gsLst>
            <a:lin ang="0" scaled="0"/>
          </a:gradFill>
          <a:ln>
            <a:solidFill>
              <a:srgbClr val="0389FF">
                <a:alpha val="50000"/>
              </a:srgbClr>
            </a:solidFill>
          </a:ln>
        </p:spPr>
        <p:style>
          <a:lnRef idx="2">
            <a:srgbClr val="0DD3FF">
              <a:shade val="50000"/>
            </a:srgbClr>
          </a:lnRef>
          <a:fillRef idx="1">
            <a:srgbClr val="0DD3FF"/>
          </a:fillRef>
          <a:effectRef idx="0">
            <a:srgbClr val="0DD3FF"/>
          </a:effectRef>
          <a:fontRef idx="minor">
            <a:sysClr val="window" lastClr="FFFFFF"/>
          </a:fontRef>
        </p:style>
        <p:txBody>
          <a:bodyPr wrap="none" lIns="0" tIns="0" rIns="0" bIns="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spc="300" dirty="0">
                <a:gradFill flip="none" rotWithShape="1">
                  <a:gsLst>
                    <a:gs pos="14000">
                      <a:prstClr val="white"/>
                    </a:gs>
                    <a:gs pos="88000">
                      <a:srgbClr val="19BDFF"/>
                    </a:gs>
                  </a:gsLst>
                  <a:lin ang="5400000" scaled="0"/>
                  <a:tileRect/>
                </a:gradFill>
                <a:latin typeface="OPPOSans B" panose="00020600040101010101" charset="-122"/>
                <a:ea typeface="OPPOSans B" panose="00020600040101010101" charset="-122"/>
              </a:rPr>
              <a:t>请输入标题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CC38F8E-12B7-D7AA-6683-9FA493EAB1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29"/>
            <a:ext cx="12191999" cy="6855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8349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9083B13-652F-9AED-63F7-B84F0B8CD691}"/>
              </a:ext>
            </a:extLst>
          </p:cNvPr>
          <p:cNvSpPr/>
          <p:nvPr/>
        </p:nvSpPr>
        <p:spPr>
          <a:xfrm>
            <a:off x="658813" y="3568382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萝卜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D45B5D9-8439-9017-A756-8A008206728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360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60400" y="2031365"/>
            <a:ext cx="2935410" cy="1239520"/>
            <a:chOff x="970" y="4328"/>
            <a:chExt cx="4459" cy="1952"/>
          </a:xfrm>
        </p:grpSpPr>
        <p:sp>
          <p:nvSpPr>
            <p:cNvPr id="3" name="圆角矩形 138"/>
            <p:cNvSpPr/>
            <p:nvPr/>
          </p:nvSpPr>
          <p:spPr>
            <a:xfrm>
              <a:off x="970" y="4328"/>
              <a:ext cx="4459" cy="1952"/>
            </a:xfrm>
            <a:prstGeom prst="rect">
              <a:avLst/>
            </a:prstGeom>
            <a:gradFill>
              <a:gsLst>
                <a:gs pos="0">
                  <a:srgbClr val="0DD3FF">
                    <a:alpha val="0"/>
                  </a:srgbClr>
                </a:gs>
                <a:gs pos="100000">
                  <a:srgbClr val="0DD3FF">
                    <a:alpha val="30000"/>
                  </a:srgbClr>
                </a:gs>
              </a:gsLst>
              <a:lin ang="0" scaled="0"/>
            </a:gradFill>
            <a:ln>
              <a:solidFill>
                <a:srgbClr val="0389FF">
                  <a:alpha val="50000"/>
                </a:srgbClr>
              </a:solidFill>
            </a:ln>
          </p:spPr>
          <p:style>
            <a:lnRef idx="2">
              <a:srgbClr val="0DD3FF">
                <a:shade val="50000"/>
              </a:srgbClr>
            </a:lnRef>
            <a:fillRef idx="1">
              <a:srgbClr val="0DD3FF"/>
            </a:fillRef>
            <a:effectRef idx="0">
              <a:srgbClr val="0DD3FF"/>
            </a:effectRef>
            <a:fontRef idx="minor">
              <a:sysClr val="window" lastClr="FFFFFF"/>
            </a:fontRef>
          </p:style>
          <p:txBody>
            <a:bodyPr wrap="none" lIns="0" tIns="0" rIns="0" bIns="0" rtlCol="0" anchor="ctr" anchorCtr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pc="300" dirty="0">
                <a:gradFill flip="none" rotWithShape="1">
                  <a:gsLst>
                    <a:gs pos="14000">
                      <a:prstClr val="white"/>
                    </a:gs>
                    <a:gs pos="88000">
                      <a:srgbClr val="19BDFF"/>
                    </a:gs>
                  </a:gsLst>
                  <a:lin ang="5400000" scaled="0"/>
                  <a:tileRect/>
                </a:gradFill>
                <a:latin typeface="OPPOSans B" panose="00020600040101010101" charset="-122"/>
                <a:ea typeface="OPPOSans B" panose="00020600040101010101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pc="300" dirty="0">
                <a:gradFill flip="none" rotWithShape="1">
                  <a:gsLst>
                    <a:gs pos="14000">
                      <a:prstClr val="white"/>
                    </a:gs>
                    <a:gs pos="88000">
                      <a:srgbClr val="19BDFF"/>
                    </a:gs>
                  </a:gsLst>
                  <a:lin ang="5400000" scaled="0"/>
                  <a:tileRect/>
                </a:gradFill>
                <a:latin typeface="OPPOSans B" panose="00020600040101010101" charset="-122"/>
                <a:ea typeface="OPPOSans B" panose="00020600040101010101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702" y="4990"/>
              <a:ext cx="2571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000" spc="300" dirty="0">
                  <a:gradFill flip="none" rotWithShape="1">
                    <a:gsLst>
                      <a:gs pos="14000">
                        <a:prstClr val="white"/>
                      </a:gs>
                      <a:gs pos="88000">
                        <a:srgbClr val="19BDFF"/>
                      </a:gs>
                    </a:gsLst>
                    <a:lin ang="5400000" scaled="0"/>
                    <a:tileRect/>
                  </a:gradFill>
                  <a:latin typeface="OPPOSans B" panose="00020600040101010101" charset="-122"/>
                  <a:ea typeface="OPPOSans B" panose="00020600040101010101" charset="-122"/>
                  <a:sym typeface="苹方 特粗" panose="020B0800000000000000" charset="-122"/>
                </a:rPr>
                <a:t>请输入标题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64" y="4989"/>
              <a:ext cx="1660" cy="6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ln w="3175">
                    <a:solidFill>
                      <a:srgbClr val="FFFFFF"/>
                    </a:solidFill>
                  </a:ln>
                  <a:noFill/>
                  <a:latin typeface="OPPOSans B" panose="00020600040101010101" charset="-122"/>
                  <a:ea typeface="OPPOSans B" panose="00020600040101010101" charset="-122"/>
                </a:rPr>
                <a:t>NO.1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620579" y="266723"/>
            <a:ext cx="7185158" cy="637540"/>
            <a:chOff x="4417158" y="4754498"/>
            <a:chExt cx="3716917" cy="436706"/>
          </a:xfrm>
        </p:grpSpPr>
        <p:sp>
          <p:nvSpPr>
            <p:cNvPr id="11" name="任意多边形: 形状 19"/>
            <p:cNvSpPr/>
            <p:nvPr>
              <p:custDataLst>
                <p:tags r:id="rId2"/>
              </p:custDataLst>
            </p:nvPr>
          </p:nvSpPr>
          <p:spPr>
            <a:xfrm flipH="1">
              <a:off x="4978184" y="4773523"/>
              <a:ext cx="2599634" cy="398656"/>
            </a:xfrm>
            <a:custGeom>
              <a:avLst/>
              <a:gdLst>
                <a:gd name="connsiteX0" fmla="*/ 3661203 w 3892921"/>
                <a:gd name="connsiteY0" fmla="*/ 0 h 463437"/>
                <a:gd name="connsiteX1" fmla="*/ 2366608 w 3892921"/>
                <a:gd name="connsiteY1" fmla="*/ 0 h 463437"/>
                <a:gd name="connsiteX2" fmla="*/ 1526313 w 3892921"/>
                <a:gd name="connsiteY2" fmla="*/ 0 h 463437"/>
                <a:gd name="connsiteX3" fmla="*/ 231718 w 3892921"/>
                <a:gd name="connsiteY3" fmla="*/ 0 h 463437"/>
                <a:gd name="connsiteX4" fmla="*/ 0 w 3892921"/>
                <a:gd name="connsiteY4" fmla="*/ 231719 h 463437"/>
                <a:gd name="connsiteX5" fmla="*/ 231718 w 3892921"/>
                <a:gd name="connsiteY5" fmla="*/ 463437 h 463437"/>
                <a:gd name="connsiteX6" fmla="*/ 1526313 w 3892921"/>
                <a:gd name="connsiteY6" fmla="*/ 463437 h 463437"/>
                <a:gd name="connsiteX7" fmla="*/ 2366608 w 3892921"/>
                <a:gd name="connsiteY7" fmla="*/ 463437 h 463437"/>
                <a:gd name="connsiteX8" fmla="*/ 3661203 w 3892921"/>
                <a:gd name="connsiteY8" fmla="*/ 463437 h 463437"/>
                <a:gd name="connsiteX9" fmla="*/ 3892921 w 3892921"/>
                <a:gd name="connsiteY9" fmla="*/ 231719 h 46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92921" h="463437">
                  <a:moveTo>
                    <a:pt x="3661203" y="0"/>
                  </a:moveTo>
                  <a:lnTo>
                    <a:pt x="2366608" y="0"/>
                  </a:lnTo>
                  <a:lnTo>
                    <a:pt x="1526313" y="0"/>
                  </a:lnTo>
                  <a:lnTo>
                    <a:pt x="231718" y="0"/>
                  </a:lnTo>
                  <a:lnTo>
                    <a:pt x="0" y="231719"/>
                  </a:lnTo>
                  <a:lnTo>
                    <a:pt x="231718" y="463437"/>
                  </a:lnTo>
                  <a:lnTo>
                    <a:pt x="1526313" y="463437"/>
                  </a:lnTo>
                  <a:lnTo>
                    <a:pt x="2366608" y="463437"/>
                  </a:lnTo>
                  <a:lnTo>
                    <a:pt x="3661203" y="463437"/>
                  </a:lnTo>
                  <a:lnTo>
                    <a:pt x="3892921" y="231719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>
              <a:gradFill flip="none"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rgbClr val="0DD3FF">
                <a:shade val="50000"/>
              </a:srgbClr>
            </a:lnRef>
            <a:fillRef idx="1">
              <a:srgbClr val="0DD3FF"/>
            </a:fillRef>
            <a:effectRef idx="0">
              <a:srgbClr val="0DD3FF"/>
            </a:effectRef>
            <a:fontRef idx="minor">
              <a:sysClr val="window" lastClr="FFFFFF"/>
            </a:fontRef>
          </p:style>
          <p:txBody>
            <a:bodyPr lIns="68580" tIns="34290" rIns="68580" bIns="3429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417158" y="4754499"/>
              <a:ext cx="648616" cy="436703"/>
              <a:chOff x="5747581" y="4718764"/>
              <a:chExt cx="565502" cy="380746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5747581" y="4909137"/>
                <a:ext cx="425279" cy="0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H="1">
                <a:off x="6172857" y="4718764"/>
                <a:ext cx="137518" cy="190375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H="1" flipV="1">
                <a:off x="6175565" y="4909135"/>
                <a:ext cx="137518" cy="190375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</p:grpSp>
        <p:grpSp>
          <p:nvGrpSpPr>
            <p:cNvPr id="19" name="组合 18"/>
            <p:cNvGrpSpPr/>
            <p:nvPr/>
          </p:nvGrpSpPr>
          <p:grpSpPr>
            <a:xfrm flipH="1">
              <a:off x="7485451" y="4754498"/>
              <a:ext cx="648624" cy="436706"/>
              <a:chOff x="5747558" y="4718744"/>
              <a:chExt cx="565507" cy="380747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5747558" y="4909116"/>
                <a:ext cx="425278" cy="0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6172836" y="4718744"/>
                <a:ext cx="137517" cy="190374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 flipV="1">
                <a:off x="6175548" y="4909117"/>
                <a:ext cx="137517" cy="190374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</p:grpSp>
        <p:sp>
          <p:nvSpPr>
            <p:cNvPr id="24" name="文本框 23"/>
            <p:cNvSpPr txBox="1"/>
            <p:nvPr/>
          </p:nvSpPr>
          <p:spPr>
            <a:xfrm>
              <a:off x="5127705" y="4828002"/>
              <a:ext cx="2295936" cy="321005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600" spc="300" dirty="0">
                  <a:gradFill flip="none" rotWithShape="1">
                    <a:gsLst>
                      <a:gs pos="14000">
                        <a:schemeClr val="lt1"/>
                      </a:gs>
                      <a:gs pos="88000">
                        <a:srgbClr val="19BDFF"/>
                      </a:gs>
                    </a:gsLst>
                    <a:lin ang="5400000" scaled="0"/>
                    <a:tileRect/>
                  </a:gradFill>
                  <a:latin typeface="OPPOSans B" panose="00020600040101010101" charset="-122"/>
                  <a:ea typeface="OPPOSans B" panose="00020600040101010101" charset="-122"/>
                </a:rPr>
                <a:t>目录</a:t>
              </a:r>
              <a:endParaRPr kumimoji="0" lang="zh-CN" altLang="en-US" sz="2600" b="0" i="0" u="none" strike="noStrike" kern="1200" cap="none" spc="300" normalizeH="0" baseline="0" noProof="0" dirty="0">
                <a:ln>
                  <a:noFill/>
                </a:ln>
                <a:gradFill flip="none" rotWithShape="1">
                  <a:gsLst>
                    <a:gs pos="14000">
                      <a:schemeClr val="lt1"/>
                    </a:gs>
                    <a:gs pos="88000">
                      <a:srgbClr val="19BDFF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559618" y="2031365"/>
            <a:ext cx="2934970" cy="1239520"/>
            <a:chOff x="970" y="4328"/>
            <a:chExt cx="4459" cy="1952"/>
          </a:xfrm>
        </p:grpSpPr>
        <p:sp>
          <p:nvSpPr>
            <p:cNvPr id="26" name="圆角矩形 138"/>
            <p:cNvSpPr/>
            <p:nvPr/>
          </p:nvSpPr>
          <p:spPr>
            <a:xfrm>
              <a:off x="970" y="4328"/>
              <a:ext cx="4459" cy="1952"/>
            </a:xfrm>
            <a:prstGeom prst="rect">
              <a:avLst/>
            </a:prstGeom>
            <a:gradFill>
              <a:gsLst>
                <a:gs pos="0">
                  <a:srgbClr val="0DD3FF">
                    <a:alpha val="0"/>
                  </a:srgbClr>
                </a:gs>
                <a:gs pos="100000">
                  <a:srgbClr val="0DD3FF">
                    <a:alpha val="30000"/>
                  </a:srgbClr>
                </a:gs>
              </a:gsLst>
              <a:lin ang="0" scaled="0"/>
            </a:gradFill>
            <a:ln>
              <a:solidFill>
                <a:srgbClr val="0389FF">
                  <a:alpha val="50000"/>
                </a:srgbClr>
              </a:solidFill>
            </a:ln>
          </p:spPr>
          <p:style>
            <a:lnRef idx="2">
              <a:srgbClr val="0DD3FF">
                <a:shade val="50000"/>
              </a:srgbClr>
            </a:lnRef>
            <a:fillRef idx="1">
              <a:srgbClr val="0DD3FF"/>
            </a:fillRef>
            <a:effectRef idx="0">
              <a:srgbClr val="0DD3FF"/>
            </a:effectRef>
            <a:fontRef idx="minor">
              <a:sysClr val="window" lastClr="FFFFFF"/>
            </a:fontRef>
          </p:style>
          <p:txBody>
            <a:bodyPr wrap="none" lIns="0" tIns="0" rIns="0" bIns="0" rtlCol="0" anchor="ctr" anchorCtr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pc="300" dirty="0">
                <a:gradFill flip="none" rotWithShape="1">
                  <a:gsLst>
                    <a:gs pos="14000">
                      <a:prstClr val="white"/>
                    </a:gs>
                    <a:gs pos="88000">
                      <a:srgbClr val="19BDFF"/>
                    </a:gs>
                  </a:gsLst>
                  <a:lin ang="5400000" scaled="0"/>
                  <a:tileRect/>
                </a:gradFill>
                <a:latin typeface="OPPOSans B" panose="00020600040101010101" charset="-122"/>
                <a:ea typeface="OPPOSans B" panose="00020600040101010101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pc="300" dirty="0">
                <a:gradFill flip="none" rotWithShape="1">
                  <a:gsLst>
                    <a:gs pos="14000">
                      <a:prstClr val="white"/>
                    </a:gs>
                    <a:gs pos="88000">
                      <a:srgbClr val="19BDFF"/>
                    </a:gs>
                  </a:gsLst>
                  <a:lin ang="5400000" scaled="0"/>
                  <a:tileRect/>
                </a:gradFill>
                <a:latin typeface="OPPOSans B" panose="00020600040101010101" charset="-122"/>
                <a:ea typeface="OPPOSans B" panose="00020600040101010101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702" y="4990"/>
              <a:ext cx="2571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000" spc="300" dirty="0">
                  <a:gradFill flip="none" rotWithShape="1">
                    <a:gsLst>
                      <a:gs pos="14000">
                        <a:prstClr val="white"/>
                      </a:gs>
                      <a:gs pos="88000">
                        <a:srgbClr val="19BDFF"/>
                      </a:gs>
                    </a:gsLst>
                    <a:lin ang="5400000" scaled="0"/>
                    <a:tileRect/>
                  </a:gradFill>
                  <a:latin typeface="OPPOSans B" panose="00020600040101010101" charset="-122"/>
                  <a:ea typeface="OPPOSans B" panose="00020600040101010101" charset="-122"/>
                  <a:sym typeface="苹方 特粗" panose="020B0800000000000000" charset="-122"/>
                </a:rPr>
                <a:t>请输入标题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464" y="4989"/>
              <a:ext cx="1660" cy="6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ln w="3175">
                    <a:solidFill>
                      <a:srgbClr val="FFFFFF"/>
                    </a:solidFill>
                  </a:ln>
                  <a:noFill/>
                  <a:latin typeface="OPPOSans B" panose="00020600040101010101" charset="-122"/>
                  <a:ea typeface="OPPOSans B" panose="00020600040101010101" charset="-122"/>
                </a:rPr>
                <a:t>NO.1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583930" y="2031365"/>
            <a:ext cx="2934970" cy="1239520"/>
            <a:chOff x="970" y="4328"/>
            <a:chExt cx="4459" cy="1952"/>
          </a:xfrm>
        </p:grpSpPr>
        <p:sp>
          <p:nvSpPr>
            <p:cNvPr id="38" name="圆角矩形 138"/>
            <p:cNvSpPr/>
            <p:nvPr/>
          </p:nvSpPr>
          <p:spPr>
            <a:xfrm>
              <a:off x="970" y="4328"/>
              <a:ext cx="4459" cy="1952"/>
            </a:xfrm>
            <a:prstGeom prst="rect">
              <a:avLst/>
            </a:prstGeom>
            <a:gradFill>
              <a:gsLst>
                <a:gs pos="0">
                  <a:srgbClr val="0DD3FF">
                    <a:alpha val="0"/>
                  </a:srgbClr>
                </a:gs>
                <a:gs pos="100000">
                  <a:srgbClr val="0DD3FF">
                    <a:alpha val="30000"/>
                  </a:srgbClr>
                </a:gs>
              </a:gsLst>
              <a:lin ang="0" scaled="0"/>
            </a:gradFill>
            <a:ln>
              <a:solidFill>
                <a:srgbClr val="0389FF">
                  <a:alpha val="50000"/>
                </a:srgbClr>
              </a:solidFill>
            </a:ln>
          </p:spPr>
          <p:style>
            <a:lnRef idx="2">
              <a:srgbClr val="0DD3FF">
                <a:shade val="50000"/>
              </a:srgbClr>
            </a:lnRef>
            <a:fillRef idx="1">
              <a:srgbClr val="0DD3FF"/>
            </a:fillRef>
            <a:effectRef idx="0">
              <a:srgbClr val="0DD3FF"/>
            </a:effectRef>
            <a:fontRef idx="minor">
              <a:sysClr val="window" lastClr="FFFFFF"/>
            </a:fontRef>
          </p:style>
          <p:txBody>
            <a:bodyPr wrap="none" lIns="0" tIns="0" rIns="0" bIns="0" rtlCol="0" anchor="ctr" anchorCtr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pc="300" dirty="0">
                <a:gradFill flip="none" rotWithShape="1">
                  <a:gsLst>
                    <a:gs pos="14000">
                      <a:prstClr val="white"/>
                    </a:gs>
                    <a:gs pos="88000">
                      <a:srgbClr val="19BDFF"/>
                    </a:gs>
                  </a:gsLst>
                  <a:lin ang="5400000" scaled="0"/>
                  <a:tileRect/>
                </a:gradFill>
                <a:latin typeface="OPPOSans B" panose="00020600040101010101" charset="-122"/>
                <a:ea typeface="OPPOSans B" panose="00020600040101010101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pc="300" dirty="0">
                <a:gradFill flip="none" rotWithShape="1">
                  <a:gsLst>
                    <a:gs pos="14000">
                      <a:prstClr val="white"/>
                    </a:gs>
                    <a:gs pos="88000">
                      <a:srgbClr val="19BDFF"/>
                    </a:gs>
                  </a:gsLst>
                  <a:lin ang="5400000" scaled="0"/>
                  <a:tileRect/>
                </a:gradFill>
                <a:latin typeface="OPPOSans B" panose="00020600040101010101" charset="-122"/>
                <a:ea typeface="OPPOSans B" panose="00020600040101010101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702" y="4990"/>
              <a:ext cx="2571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000" spc="300" dirty="0">
                  <a:gradFill flip="none" rotWithShape="1">
                    <a:gsLst>
                      <a:gs pos="14000">
                        <a:prstClr val="white"/>
                      </a:gs>
                      <a:gs pos="88000">
                        <a:srgbClr val="19BDFF"/>
                      </a:gs>
                    </a:gsLst>
                    <a:lin ang="5400000" scaled="0"/>
                    <a:tileRect/>
                  </a:gradFill>
                  <a:latin typeface="OPPOSans B" panose="00020600040101010101" charset="-122"/>
                  <a:ea typeface="OPPOSans B" panose="00020600040101010101" charset="-122"/>
                  <a:sym typeface="苹方 特粗" panose="020B0800000000000000" charset="-122"/>
                </a:rPr>
                <a:t>请输入标题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464" y="4989"/>
              <a:ext cx="1660" cy="6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ln w="3175">
                    <a:solidFill>
                      <a:srgbClr val="FFFFFF"/>
                    </a:solidFill>
                  </a:ln>
                  <a:noFill/>
                  <a:latin typeface="OPPOSans B" panose="00020600040101010101" charset="-122"/>
                  <a:ea typeface="OPPOSans B" panose="00020600040101010101" charset="-122"/>
                </a:rPr>
                <a:t>NO.1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0400" y="3902075"/>
            <a:ext cx="2935410" cy="1239520"/>
            <a:chOff x="970" y="4328"/>
            <a:chExt cx="4459" cy="1952"/>
          </a:xfrm>
        </p:grpSpPr>
        <p:sp>
          <p:nvSpPr>
            <p:cNvPr id="50" name="圆角矩形 138"/>
            <p:cNvSpPr/>
            <p:nvPr/>
          </p:nvSpPr>
          <p:spPr>
            <a:xfrm>
              <a:off x="970" y="4328"/>
              <a:ext cx="4459" cy="1952"/>
            </a:xfrm>
            <a:prstGeom prst="rect">
              <a:avLst/>
            </a:prstGeom>
            <a:gradFill>
              <a:gsLst>
                <a:gs pos="0">
                  <a:srgbClr val="0DD3FF">
                    <a:alpha val="0"/>
                  </a:srgbClr>
                </a:gs>
                <a:gs pos="100000">
                  <a:srgbClr val="0DD3FF">
                    <a:alpha val="30000"/>
                  </a:srgbClr>
                </a:gs>
              </a:gsLst>
              <a:lin ang="0" scaled="0"/>
            </a:gradFill>
            <a:ln>
              <a:solidFill>
                <a:srgbClr val="0389FF">
                  <a:alpha val="50000"/>
                </a:srgbClr>
              </a:solidFill>
            </a:ln>
          </p:spPr>
          <p:style>
            <a:lnRef idx="2">
              <a:srgbClr val="0DD3FF">
                <a:shade val="50000"/>
              </a:srgbClr>
            </a:lnRef>
            <a:fillRef idx="1">
              <a:srgbClr val="0DD3FF"/>
            </a:fillRef>
            <a:effectRef idx="0">
              <a:srgbClr val="0DD3FF"/>
            </a:effectRef>
            <a:fontRef idx="minor">
              <a:sysClr val="window" lastClr="FFFFFF"/>
            </a:fontRef>
          </p:style>
          <p:txBody>
            <a:bodyPr wrap="none" lIns="0" tIns="0" rIns="0" bIns="0" rtlCol="0" anchor="ctr" anchorCtr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pc="300" dirty="0">
                <a:gradFill flip="none" rotWithShape="1">
                  <a:gsLst>
                    <a:gs pos="14000">
                      <a:prstClr val="white"/>
                    </a:gs>
                    <a:gs pos="88000">
                      <a:srgbClr val="19BDFF"/>
                    </a:gs>
                  </a:gsLst>
                  <a:lin ang="5400000" scaled="0"/>
                  <a:tileRect/>
                </a:gradFill>
                <a:latin typeface="OPPOSans B" panose="00020600040101010101" charset="-122"/>
                <a:ea typeface="OPPOSans B" panose="00020600040101010101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pc="300" dirty="0">
                <a:gradFill flip="none" rotWithShape="1">
                  <a:gsLst>
                    <a:gs pos="14000">
                      <a:prstClr val="white"/>
                    </a:gs>
                    <a:gs pos="88000">
                      <a:srgbClr val="19BDFF"/>
                    </a:gs>
                  </a:gsLst>
                  <a:lin ang="5400000" scaled="0"/>
                  <a:tileRect/>
                </a:gradFill>
                <a:latin typeface="OPPOSans B" panose="00020600040101010101" charset="-122"/>
                <a:ea typeface="OPPOSans B" panose="00020600040101010101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702" y="4990"/>
              <a:ext cx="2571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000" spc="300" dirty="0">
                  <a:gradFill flip="none" rotWithShape="1">
                    <a:gsLst>
                      <a:gs pos="14000">
                        <a:prstClr val="white"/>
                      </a:gs>
                      <a:gs pos="88000">
                        <a:srgbClr val="19BDFF"/>
                      </a:gs>
                    </a:gsLst>
                    <a:lin ang="5400000" scaled="0"/>
                    <a:tileRect/>
                  </a:gradFill>
                  <a:latin typeface="OPPOSans B" panose="00020600040101010101" charset="-122"/>
                  <a:ea typeface="OPPOSans B" panose="00020600040101010101" charset="-122"/>
                  <a:sym typeface="苹方 特粗" panose="020B0800000000000000" charset="-122"/>
                </a:rPr>
                <a:t>请输入标题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464" y="4989"/>
              <a:ext cx="1660" cy="6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ln w="3175">
                    <a:solidFill>
                      <a:srgbClr val="FFFFFF"/>
                    </a:solidFill>
                  </a:ln>
                  <a:noFill/>
                  <a:latin typeface="OPPOSans B" panose="00020600040101010101" charset="-122"/>
                  <a:ea typeface="OPPOSans B" panose="00020600040101010101" charset="-122"/>
                </a:rPr>
                <a:t>NO.1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559618" y="3902075"/>
            <a:ext cx="2934970" cy="1239520"/>
            <a:chOff x="970" y="4328"/>
            <a:chExt cx="4459" cy="1952"/>
          </a:xfrm>
        </p:grpSpPr>
        <p:sp>
          <p:nvSpPr>
            <p:cNvPr id="54" name="圆角矩形 138"/>
            <p:cNvSpPr/>
            <p:nvPr/>
          </p:nvSpPr>
          <p:spPr>
            <a:xfrm>
              <a:off x="970" y="4328"/>
              <a:ext cx="4459" cy="1952"/>
            </a:xfrm>
            <a:prstGeom prst="rect">
              <a:avLst/>
            </a:prstGeom>
            <a:gradFill>
              <a:gsLst>
                <a:gs pos="0">
                  <a:srgbClr val="0DD3FF">
                    <a:alpha val="0"/>
                  </a:srgbClr>
                </a:gs>
                <a:gs pos="100000">
                  <a:srgbClr val="0DD3FF">
                    <a:alpha val="30000"/>
                  </a:srgbClr>
                </a:gs>
              </a:gsLst>
              <a:lin ang="0" scaled="0"/>
            </a:gradFill>
            <a:ln>
              <a:solidFill>
                <a:srgbClr val="0389FF">
                  <a:alpha val="50000"/>
                </a:srgbClr>
              </a:solidFill>
            </a:ln>
          </p:spPr>
          <p:style>
            <a:lnRef idx="2">
              <a:srgbClr val="0DD3FF">
                <a:shade val="50000"/>
              </a:srgbClr>
            </a:lnRef>
            <a:fillRef idx="1">
              <a:srgbClr val="0DD3FF"/>
            </a:fillRef>
            <a:effectRef idx="0">
              <a:srgbClr val="0DD3FF"/>
            </a:effectRef>
            <a:fontRef idx="minor">
              <a:sysClr val="window" lastClr="FFFFFF"/>
            </a:fontRef>
          </p:style>
          <p:txBody>
            <a:bodyPr wrap="none" lIns="0" tIns="0" rIns="0" bIns="0" rtlCol="0" anchor="ctr" anchorCtr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pc="300" dirty="0">
                <a:gradFill flip="none" rotWithShape="1">
                  <a:gsLst>
                    <a:gs pos="14000">
                      <a:prstClr val="white"/>
                    </a:gs>
                    <a:gs pos="88000">
                      <a:srgbClr val="19BDFF"/>
                    </a:gs>
                  </a:gsLst>
                  <a:lin ang="5400000" scaled="0"/>
                  <a:tileRect/>
                </a:gradFill>
                <a:latin typeface="OPPOSans B" panose="00020600040101010101" charset="-122"/>
                <a:ea typeface="OPPOSans B" panose="00020600040101010101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pc="300" dirty="0">
                <a:gradFill flip="none" rotWithShape="1">
                  <a:gsLst>
                    <a:gs pos="14000">
                      <a:prstClr val="white"/>
                    </a:gs>
                    <a:gs pos="88000">
                      <a:srgbClr val="19BDFF"/>
                    </a:gs>
                  </a:gsLst>
                  <a:lin ang="5400000" scaled="0"/>
                  <a:tileRect/>
                </a:gradFill>
                <a:latin typeface="OPPOSans B" panose="00020600040101010101" charset="-122"/>
                <a:ea typeface="OPPOSans B" panose="00020600040101010101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2702" y="4990"/>
              <a:ext cx="2571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000" spc="300" dirty="0">
                  <a:gradFill flip="none" rotWithShape="1">
                    <a:gsLst>
                      <a:gs pos="14000">
                        <a:prstClr val="white"/>
                      </a:gs>
                      <a:gs pos="88000">
                        <a:srgbClr val="19BDFF"/>
                      </a:gs>
                    </a:gsLst>
                    <a:lin ang="5400000" scaled="0"/>
                    <a:tileRect/>
                  </a:gradFill>
                  <a:latin typeface="OPPOSans B" panose="00020600040101010101" charset="-122"/>
                  <a:ea typeface="OPPOSans B" panose="00020600040101010101" charset="-122"/>
                  <a:sym typeface="苹方 特粗" panose="020B0800000000000000" charset="-122"/>
                </a:rPr>
                <a:t>请输入标题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464" y="4989"/>
              <a:ext cx="1660" cy="6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ln w="3175">
                    <a:solidFill>
                      <a:srgbClr val="FFFFFF"/>
                    </a:solidFill>
                  </a:ln>
                  <a:noFill/>
                  <a:latin typeface="OPPOSans B" panose="00020600040101010101" charset="-122"/>
                  <a:ea typeface="OPPOSans B" panose="00020600040101010101" charset="-122"/>
                </a:rPr>
                <a:t>NO.1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583930" y="3902075"/>
            <a:ext cx="2934970" cy="1239520"/>
            <a:chOff x="970" y="4328"/>
            <a:chExt cx="4459" cy="1952"/>
          </a:xfrm>
        </p:grpSpPr>
        <p:sp>
          <p:nvSpPr>
            <p:cNvPr id="58" name="圆角矩形 138"/>
            <p:cNvSpPr/>
            <p:nvPr/>
          </p:nvSpPr>
          <p:spPr>
            <a:xfrm>
              <a:off x="970" y="4328"/>
              <a:ext cx="4459" cy="1952"/>
            </a:xfrm>
            <a:prstGeom prst="rect">
              <a:avLst/>
            </a:prstGeom>
            <a:gradFill>
              <a:gsLst>
                <a:gs pos="0">
                  <a:srgbClr val="0DD3FF">
                    <a:alpha val="0"/>
                  </a:srgbClr>
                </a:gs>
                <a:gs pos="100000">
                  <a:srgbClr val="0DD3FF">
                    <a:alpha val="30000"/>
                  </a:srgbClr>
                </a:gs>
              </a:gsLst>
              <a:lin ang="0" scaled="0"/>
            </a:gradFill>
            <a:ln>
              <a:solidFill>
                <a:srgbClr val="0389FF">
                  <a:alpha val="50000"/>
                </a:srgbClr>
              </a:solidFill>
            </a:ln>
          </p:spPr>
          <p:style>
            <a:lnRef idx="2">
              <a:srgbClr val="0DD3FF">
                <a:shade val="50000"/>
              </a:srgbClr>
            </a:lnRef>
            <a:fillRef idx="1">
              <a:srgbClr val="0DD3FF"/>
            </a:fillRef>
            <a:effectRef idx="0">
              <a:srgbClr val="0DD3FF"/>
            </a:effectRef>
            <a:fontRef idx="minor">
              <a:sysClr val="window" lastClr="FFFFFF"/>
            </a:fontRef>
          </p:style>
          <p:txBody>
            <a:bodyPr wrap="none" lIns="0" tIns="0" rIns="0" bIns="0" rtlCol="0" anchor="ctr" anchorCtr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pc="300" dirty="0">
                <a:gradFill flip="none" rotWithShape="1">
                  <a:gsLst>
                    <a:gs pos="14000">
                      <a:prstClr val="white"/>
                    </a:gs>
                    <a:gs pos="88000">
                      <a:srgbClr val="19BDFF"/>
                    </a:gs>
                  </a:gsLst>
                  <a:lin ang="5400000" scaled="0"/>
                  <a:tileRect/>
                </a:gradFill>
                <a:latin typeface="OPPOSans B" panose="00020600040101010101" charset="-122"/>
                <a:ea typeface="OPPOSans B" panose="00020600040101010101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pc="300" dirty="0">
                <a:gradFill flip="none" rotWithShape="1">
                  <a:gsLst>
                    <a:gs pos="14000">
                      <a:prstClr val="white"/>
                    </a:gs>
                    <a:gs pos="88000">
                      <a:srgbClr val="19BDFF"/>
                    </a:gs>
                  </a:gsLst>
                  <a:lin ang="5400000" scaled="0"/>
                  <a:tileRect/>
                </a:gradFill>
                <a:latin typeface="OPPOSans B" panose="00020600040101010101" charset="-122"/>
                <a:ea typeface="OPPOSans B" panose="00020600040101010101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2702" y="4990"/>
              <a:ext cx="2571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000" spc="300" dirty="0">
                  <a:gradFill flip="none" rotWithShape="1">
                    <a:gsLst>
                      <a:gs pos="14000">
                        <a:prstClr val="white"/>
                      </a:gs>
                      <a:gs pos="88000">
                        <a:srgbClr val="19BDFF"/>
                      </a:gs>
                    </a:gsLst>
                    <a:lin ang="5400000" scaled="0"/>
                    <a:tileRect/>
                  </a:gradFill>
                  <a:latin typeface="OPPOSans B" panose="00020600040101010101" charset="-122"/>
                  <a:ea typeface="OPPOSans B" panose="00020600040101010101" charset="-122"/>
                  <a:sym typeface="苹方 特粗" panose="020B0800000000000000" charset="-122"/>
                </a:rPr>
                <a:t>请输入标题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464" y="4989"/>
              <a:ext cx="1660" cy="6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ln w="3175">
                    <a:solidFill>
                      <a:srgbClr val="FFFFFF"/>
                    </a:solidFill>
                  </a:ln>
                  <a:noFill/>
                  <a:latin typeface="OPPOSans B" panose="00020600040101010101" charset="-122"/>
                  <a:ea typeface="OPPOSans B" panose="00020600040101010101" charset="-122"/>
                </a:rPr>
                <a:t>NO.1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萝卜\Desktop\starry-sky-g36c3ecd06_1920.jpgstarry-sky-g36c3ecd06_192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7" name="Freeform: Shape 12"/>
          <p:cNvSpPr/>
          <p:nvPr>
            <p:custDataLst>
              <p:tags r:id="rId3"/>
            </p:custDataLst>
          </p:nvPr>
        </p:nvSpPr>
        <p:spPr>
          <a:xfrm flipV="1">
            <a:off x="-3810" y="0"/>
            <a:ext cx="12192000" cy="6872605"/>
          </a:xfrm>
          <a:custGeom>
            <a:avLst/>
            <a:gdLst>
              <a:gd name="connsiteX0" fmla="*/ 0 w 12192000"/>
              <a:gd name="connsiteY0" fmla="*/ 0 h 5562600"/>
              <a:gd name="connsiteX1" fmla="*/ 12192000 w 12192000"/>
              <a:gd name="connsiteY1" fmla="*/ 0 h 5562600"/>
              <a:gd name="connsiteX2" fmla="*/ 12192000 w 12192000"/>
              <a:gd name="connsiteY2" fmla="*/ 5562600 h 5562600"/>
              <a:gd name="connsiteX3" fmla="*/ 0 w 12192000"/>
              <a:gd name="connsiteY3" fmla="*/ 5562600 h 556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562600">
                <a:moveTo>
                  <a:pt x="0" y="0"/>
                </a:moveTo>
                <a:lnTo>
                  <a:pt x="12192000" y="0"/>
                </a:lnTo>
                <a:lnTo>
                  <a:pt x="12192000" y="5562600"/>
                </a:lnTo>
                <a:lnTo>
                  <a:pt x="0" y="5562600"/>
                </a:lnTo>
                <a:close/>
              </a:path>
            </a:pathLst>
          </a:custGeom>
          <a:gradFill>
            <a:gsLst>
              <a:gs pos="4000">
                <a:srgbClr val="012798">
                  <a:lumMod val="50000"/>
                  <a:alpha val="68000"/>
                </a:srgbClr>
              </a:gs>
              <a:gs pos="100000">
                <a:srgbClr val="013AE4">
                  <a:lumMod val="75000"/>
                  <a:alpha val="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pic>
        <p:nvPicPr>
          <p:cNvPr id="16" name="图片 15" descr="千库网_蓝色商务风格流畅渐变色科技感抽象边框_元素编号12851734"/>
          <p:cNvPicPr>
            <a:picLocks noChangeAspect="1"/>
          </p:cNvPicPr>
          <p:nvPr/>
        </p:nvPicPr>
        <p:blipFill>
          <a:blip r:embed="rId9"/>
          <a:srcRect t="80549"/>
          <a:stretch>
            <a:fillRect/>
          </a:stretch>
        </p:blipFill>
        <p:spPr>
          <a:xfrm>
            <a:off x="-635" y="5534660"/>
            <a:ext cx="12192635" cy="1323340"/>
          </a:xfrm>
          <a:prstGeom prst="rect">
            <a:avLst/>
          </a:prstGeom>
        </p:spPr>
      </p:pic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>
            <a:off x="660400" y="454660"/>
            <a:ext cx="73533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38353" y="2195830"/>
            <a:ext cx="8643620" cy="2166620"/>
            <a:chOff x="1495" y="2724"/>
            <a:chExt cx="13612" cy="3412"/>
          </a:xfrm>
        </p:grpSpPr>
        <p:sp>
          <p:nvSpPr>
            <p:cNvPr id="5" name="标题 1"/>
            <p:cNvSpPr txBox="1"/>
            <p:nvPr>
              <p:custDataLst>
                <p:tags r:id="rId5"/>
              </p:custDataLst>
            </p:nvPr>
          </p:nvSpPr>
          <p:spPr>
            <a:xfrm>
              <a:off x="4673" y="2724"/>
              <a:ext cx="8686" cy="1963"/>
            </a:xfrm>
            <a:prstGeom prst="rect">
              <a:avLst/>
            </a:prstGeom>
          </p:spPr>
          <p:txBody>
            <a:bodyPr vert="horz" wrap="square" lIns="90000" tIns="46800" rIns="90000" bIns="46800" rtlCol="0" anchor="b" anchorCtr="0">
              <a:spAutoFit/>
            </a:bodyPr>
            <a:lstStyle>
              <a:lvl1pPr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6000" b="1" u="none" strike="noStrike" kern="1200" cap="none" spc="300" normalizeH="0" baseline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uFillTx/>
                  <a:latin typeface="苹方 特粗" panose="020B0800000000000000" charset="-122"/>
                  <a:ea typeface="苹方 特粗" panose="020B0800000000000000" charset="-122"/>
                  <a:cs typeface="+mn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7500" b="0" spc="0" noProof="0" dirty="0">
                  <a:ln>
                    <a:noFill/>
                  </a:ln>
                  <a:gradFill flip="none" rotWithShape="1">
                    <a:gsLst>
                      <a:gs pos="14000">
                        <a:schemeClr val="lt1"/>
                      </a:gs>
                      <a:gs pos="88000">
                        <a:srgbClr val="19BDFF"/>
                      </a:gs>
                    </a:gsLst>
                    <a:lin ang="5400000" scaled="0"/>
                    <a:tileRect/>
                  </a:gradFill>
                  <a:effectLst/>
                  <a:uLn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请输入标题</a:t>
              </a:r>
            </a:p>
          </p:txBody>
        </p:sp>
        <p:sp>
          <p:nvSpPr>
            <p:cNvPr id="50" name="文本框 49"/>
            <p:cNvSpPr txBox="1"/>
            <p:nvPr>
              <p:custDataLst>
                <p:tags r:id="rId6"/>
              </p:custDataLst>
            </p:nvPr>
          </p:nvSpPr>
          <p:spPr>
            <a:xfrm flipH="1">
              <a:off x="1565" y="5072"/>
              <a:ext cx="13542" cy="106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  <a:buClr>
                  <a:srgbClr val="5ABEAA"/>
                </a:buClr>
              </a:pPr>
              <a:r>
                <a:rPr lang="zh-CN" altLang="en-US" sz="1400" noProof="0" dirty="0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此处添加详细文本描述，建议与标题相关并符合整体语言风格。此处添加详细文本描述，建议与标题相关并符合整体语言风格，语言描述尽量简洁生动，此处添加详细文本描述。</a:t>
              </a:r>
              <a:endPara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95" y="3226"/>
              <a:ext cx="3003" cy="14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ln w="3175">
                    <a:solidFill>
                      <a:srgbClr val="FFFFFF"/>
                    </a:solidFill>
                  </a:ln>
                  <a:noFill/>
                  <a:latin typeface="OPPOSans B" panose="00020600040101010101" charset="-122"/>
                  <a:ea typeface="OPPOSans B" panose="00020600040101010101" charset="-122"/>
                </a:rPr>
                <a:t>NO.1</a:t>
              </a:r>
            </a:p>
          </p:txBody>
        </p:sp>
      </p:grp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586669" y="383096"/>
            <a:ext cx="7185158" cy="637540"/>
            <a:chOff x="4417158" y="4754498"/>
            <a:chExt cx="3716917" cy="436706"/>
          </a:xfrm>
        </p:grpSpPr>
        <p:sp>
          <p:nvSpPr>
            <p:cNvPr id="14" name="任意多边形: 形状 19"/>
            <p:cNvSpPr/>
            <p:nvPr>
              <p:custDataLst>
                <p:tags r:id="rId2"/>
              </p:custDataLst>
            </p:nvPr>
          </p:nvSpPr>
          <p:spPr>
            <a:xfrm flipH="1">
              <a:off x="4978184" y="4773523"/>
              <a:ext cx="2599634" cy="398656"/>
            </a:xfrm>
            <a:custGeom>
              <a:avLst/>
              <a:gdLst>
                <a:gd name="connsiteX0" fmla="*/ 3661203 w 3892921"/>
                <a:gd name="connsiteY0" fmla="*/ 0 h 463437"/>
                <a:gd name="connsiteX1" fmla="*/ 2366608 w 3892921"/>
                <a:gd name="connsiteY1" fmla="*/ 0 h 463437"/>
                <a:gd name="connsiteX2" fmla="*/ 1526313 w 3892921"/>
                <a:gd name="connsiteY2" fmla="*/ 0 h 463437"/>
                <a:gd name="connsiteX3" fmla="*/ 231718 w 3892921"/>
                <a:gd name="connsiteY3" fmla="*/ 0 h 463437"/>
                <a:gd name="connsiteX4" fmla="*/ 0 w 3892921"/>
                <a:gd name="connsiteY4" fmla="*/ 231719 h 463437"/>
                <a:gd name="connsiteX5" fmla="*/ 231718 w 3892921"/>
                <a:gd name="connsiteY5" fmla="*/ 463437 h 463437"/>
                <a:gd name="connsiteX6" fmla="*/ 1526313 w 3892921"/>
                <a:gd name="connsiteY6" fmla="*/ 463437 h 463437"/>
                <a:gd name="connsiteX7" fmla="*/ 2366608 w 3892921"/>
                <a:gd name="connsiteY7" fmla="*/ 463437 h 463437"/>
                <a:gd name="connsiteX8" fmla="*/ 3661203 w 3892921"/>
                <a:gd name="connsiteY8" fmla="*/ 463437 h 463437"/>
                <a:gd name="connsiteX9" fmla="*/ 3892921 w 3892921"/>
                <a:gd name="connsiteY9" fmla="*/ 231719 h 46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92921" h="463437">
                  <a:moveTo>
                    <a:pt x="3661203" y="0"/>
                  </a:moveTo>
                  <a:lnTo>
                    <a:pt x="2366608" y="0"/>
                  </a:lnTo>
                  <a:lnTo>
                    <a:pt x="1526313" y="0"/>
                  </a:lnTo>
                  <a:lnTo>
                    <a:pt x="231718" y="0"/>
                  </a:lnTo>
                  <a:lnTo>
                    <a:pt x="0" y="231719"/>
                  </a:lnTo>
                  <a:lnTo>
                    <a:pt x="231718" y="463437"/>
                  </a:lnTo>
                  <a:lnTo>
                    <a:pt x="1526313" y="463437"/>
                  </a:lnTo>
                  <a:lnTo>
                    <a:pt x="2366608" y="463437"/>
                  </a:lnTo>
                  <a:lnTo>
                    <a:pt x="3661203" y="463437"/>
                  </a:lnTo>
                  <a:lnTo>
                    <a:pt x="3892921" y="231719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>
              <a:gradFill flip="none"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rgbClr val="0DD3FF">
                <a:shade val="50000"/>
              </a:srgbClr>
            </a:lnRef>
            <a:fillRef idx="1">
              <a:srgbClr val="0DD3FF"/>
            </a:fillRef>
            <a:effectRef idx="0">
              <a:srgbClr val="0DD3FF"/>
            </a:effectRef>
            <a:fontRef idx="minor">
              <a:sysClr val="window" lastClr="FFFFFF"/>
            </a:fontRef>
          </p:style>
          <p:txBody>
            <a:bodyPr lIns="68580" tIns="34290" rIns="68580" bIns="3429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417158" y="4754499"/>
              <a:ext cx="648616" cy="436703"/>
              <a:chOff x="5747581" y="4718764"/>
              <a:chExt cx="565502" cy="380746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5747581" y="4909137"/>
                <a:ext cx="425279" cy="0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H="1">
                <a:off x="6172857" y="4718764"/>
                <a:ext cx="137518" cy="190375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flipH="1" flipV="1">
                <a:off x="6175565" y="4909135"/>
                <a:ext cx="137518" cy="190375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</p:grpSp>
        <p:grpSp>
          <p:nvGrpSpPr>
            <p:cNvPr id="32" name="组合 31"/>
            <p:cNvGrpSpPr/>
            <p:nvPr/>
          </p:nvGrpSpPr>
          <p:grpSpPr>
            <a:xfrm flipH="1">
              <a:off x="7485451" y="4754498"/>
              <a:ext cx="648624" cy="436706"/>
              <a:chOff x="5747558" y="4718744"/>
              <a:chExt cx="565507" cy="380747"/>
            </a:xfrm>
          </p:grpSpPr>
          <p:cxnSp>
            <p:nvCxnSpPr>
              <p:cNvPr id="33" name="直接连接符 32"/>
              <p:cNvCxnSpPr/>
              <p:nvPr/>
            </p:nvCxnSpPr>
            <p:spPr>
              <a:xfrm>
                <a:off x="5747558" y="4909116"/>
                <a:ext cx="425278" cy="0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>
                <a:off x="6172836" y="4718744"/>
                <a:ext cx="137517" cy="190374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 flipV="1">
                <a:off x="6175548" y="4909117"/>
                <a:ext cx="137517" cy="190374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</p:grpSp>
        <p:sp>
          <p:nvSpPr>
            <p:cNvPr id="36" name="文本框 35"/>
            <p:cNvSpPr txBox="1"/>
            <p:nvPr/>
          </p:nvSpPr>
          <p:spPr>
            <a:xfrm>
              <a:off x="5127705" y="4828002"/>
              <a:ext cx="2295936" cy="321005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600" spc="300" dirty="0">
                  <a:gradFill flip="none" rotWithShape="1">
                    <a:gsLst>
                      <a:gs pos="14000">
                        <a:schemeClr val="lt1"/>
                      </a:gs>
                      <a:gs pos="88000">
                        <a:srgbClr val="19BDFF"/>
                      </a:gs>
                    </a:gsLst>
                    <a:lin ang="5400000" scaled="0"/>
                    <a:tileRect/>
                  </a:gradFill>
                  <a:latin typeface="OPPOSans B" panose="00020600040101010101" charset="-122"/>
                  <a:ea typeface="OPPOSans B" panose="00020600040101010101" charset="-122"/>
                </a:rPr>
                <a:t>请输入标题</a:t>
              </a:r>
              <a:endParaRPr kumimoji="0" lang="zh-CN" altLang="en-US" sz="2600" b="0" i="0" u="none" strike="noStrike" kern="1200" cap="none" spc="300" normalizeH="0" baseline="0" noProof="0" dirty="0">
                <a:ln>
                  <a:noFill/>
                </a:ln>
                <a:gradFill flip="none" rotWithShape="1">
                  <a:gsLst>
                    <a:gs pos="14000">
                      <a:schemeClr val="lt1"/>
                    </a:gs>
                    <a:gs pos="88000">
                      <a:srgbClr val="19BDFF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15645" y="2992247"/>
            <a:ext cx="1946910" cy="1833880"/>
            <a:chOff x="1431" y="4741"/>
            <a:chExt cx="3066" cy="2888"/>
          </a:xfrm>
        </p:grpSpPr>
        <p:sp>
          <p:nvSpPr>
            <p:cNvPr id="6" name="椭圆 5" descr="e7d195523061f1c074694c8bbf98be7b1e4b015d796375963FD28840057458461C7CA0DAD340D15583DEDFC2E3241C4F392EF3A8B4D067B40CF4F149DD7E51F346B0CAB1BCCF6DB2480C67273C6C9E4C9173CE6849F2BAE236E3741436A7121F1496A0618BAEAC872203952E7ED5C91A4063A8F1F22624ADFBF4881E0A858CE61EA402A3E8E92F2B"/>
            <p:cNvSpPr/>
            <p:nvPr/>
          </p:nvSpPr>
          <p:spPr>
            <a:xfrm>
              <a:off x="1853" y="4741"/>
              <a:ext cx="2007" cy="2008"/>
            </a:xfrm>
            <a:prstGeom prst="ellipse">
              <a:avLst/>
            </a:prstGeom>
            <a:gradFill flip="none" rotWithShape="1">
              <a:gsLst>
                <a:gs pos="100000">
                  <a:srgbClr val="000219">
                    <a:alpha val="0"/>
                  </a:srgbClr>
                </a:gs>
                <a:gs pos="0">
                  <a:srgbClr val="4982DF">
                    <a:alpha val="50000"/>
                  </a:srgb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rgbClr val="FFFFFF"/>
                  </a:gs>
                  <a:gs pos="97753">
                    <a:srgbClr val="FFFFFF"/>
                  </a:gs>
                  <a:gs pos="60000">
                    <a:srgbClr val="215CBD"/>
                  </a:gs>
                  <a:gs pos="40000">
                    <a:srgbClr val="215CBD"/>
                  </a:gs>
                </a:gsLst>
                <a:lin ang="2700000" scaled="1"/>
                <a:tileRect/>
              </a:gradFill>
            </a:ln>
          </p:spPr>
          <p:style>
            <a:lnRef idx="2">
              <a:srgbClr val="000219">
                <a:shade val="50000"/>
              </a:srgbClr>
            </a:lnRef>
            <a:fillRef idx="1">
              <a:srgbClr val="000219"/>
            </a:fillRef>
            <a:effectRef idx="0">
              <a:srgbClr val="000219"/>
            </a:effectRef>
            <a:fontRef idx="minor">
              <a:srgbClr val="FFFFFF"/>
            </a:fontRef>
          </p:style>
          <p:txBody>
            <a:bodyPr rot="0" spcFirstLastPara="0" vertOverflow="overflow" horzOverflow="overflow" vert="horz" wrap="square" lIns="45722" tIns="22861" rIns="45722" bIns="2286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>
                <a:latin typeface="OPPOSans B" panose="00020600040101010101" charset="-122"/>
                <a:ea typeface="OPPOSans B" panose="00020600040101010101" charset="-122"/>
              </a:endParaRPr>
            </a:p>
          </p:txBody>
        </p:sp>
        <p:sp>
          <p:nvSpPr>
            <p:cNvPr id="7" name="Freeform 961" descr="e7d195523061f1c074694c8bbf98be7b1e4b015d796375963FD28840057458461C7CA0DAD340D15583DEDFC2E3241C4F392EF3A8B4D067B40CF4F149DD7E51F346B0CAB1BCCF6DB2480C67273C6C9E4C9173CE6849F2BAE236E3741436A7121F1496A0618BAEAC872203952E7ED5C91A4063A8F1F22624ADFBF4881E0A858CE61EA402A3E8E92F2B"/>
            <p:cNvSpPr>
              <a:spLocks noEditPoints="1"/>
            </p:cNvSpPr>
            <p:nvPr/>
          </p:nvSpPr>
          <p:spPr bwMode="auto">
            <a:xfrm>
              <a:off x="2534" y="5462"/>
              <a:ext cx="645" cy="565"/>
            </a:xfrm>
            <a:custGeom>
              <a:avLst/>
              <a:gdLst>
                <a:gd name="T0" fmla="*/ 446 w 449"/>
                <a:gd name="T1" fmla="*/ 228 h 393"/>
                <a:gd name="T2" fmla="*/ 346 w 449"/>
                <a:gd name="T3" fmla="*/ 315 h 393"/>
                <a:gd name="T4" fmla="*/ 301 w 449"/>
                <a:gd name="T5" fmla="*/ 315 h 393"/>
                <a:gd name="T6" fmla="*/ 282 w 449"/>
                <a:gd name="T7" fmla="*/ 296 h 393"/>
                <a:gd name="T8" fmla="*/ 301 w 449"/>
                <a:gd name="T9" fmla="*/ 278 h 393"/>
                <a:gd name="T10" fmla="*/ 302 w 449"/>
                <a:gd name="T11" fmla="*/ 278 h 393"/>
                <a:gd name="T12" fmla="*/ 346 w 449"/>
                <a:gd name="T13" fmla="*/ 277 h 393"/>
                <a:gd name="T14" fmla="*/ 408 w 449"/>
                <a:gd name="T15" fmla="*/ 225 h 393"/>
                <a:gd name="T16" fmla="*/ 352 w 449"/>
                <a:gd name="T17" fmla="*/ 163 h 393"/>
                <a:gd name="T18" fmla="*/ 339 w 449"/>
                <a:gd name="T19" fmla="*/ 155 h 393"/>
                <a:gd name="T20" fmla="*/ 336 w 449"/>
                <a:gd name="T21" fmla="*/ 140 h 393"/>
                <a:gd name="T22" fmla="*/ 320 w 449"/>
                <a:gd name="T23" fmla="*/ 91 h 393"/>
                <a:gd name="T24" fmla="*/ 271 w 449"/>
                <a:gd name="T25" fmla="*/ 100 h 393"/>
                <a:gd name="T26" fmla="*/ 255 w 449"/>
                <a:gd name="T27" fmla="*/ 106 h 393"/>
                <a:gd name="T28" fmla="*/ 241 w 449"/>
                <a:gd name="T29" fmla="*/ 96 h 393"/>
                <a:gd name="T30" fmla="*/ 142 w 449"/>
                <a:gd name="T31" fmla="*/ 54 h 393"/>
                <a:gd name="T32" fmla="*/ 109 w 449"/>
                <a:gd name="T33" fmla="*/ 140 h 393"/>
                <a:gd name="T34" fmla="*/ 109 w 449"/>
                <a:gd name="T35" fmla="*/ 156 h 393"/>
                <a:gd name="T36" fmla="*/ 97 w 449"/>
                <a:gd name="T37" fmla="*/ 166 h 393"/>
                <a:gd name="T38" fmla="*/ 43 w 449"/>
                <a:gd name="T39" fmla="*/ 233 h 393"/>
                <a:gd name="T40" fmla="*/ 89 w 449"/>
                <a:gd name="T41" fmla="*/ 276 h 393"/>
                <a:gd name="T42" fmla="*/ 149 w 449"/>
                <a:gd name="T43" fmla="*/ 277 h 393"/>
                <a:gd name="T44" fmla="*/ 168 w 449"/>
                <a:gd name="T45" fmla="*/ 296 h 393"/>
                <a:gd name="T46" fmla="*/ 149 w 449"/>
                <a:gd name="T47" fmla="*/ 317 h 393"/>
                <a:gd name="T48" fmla="*/ 149 w 449"/>
                <a:gd name="T49" fmla="*/ 317 h 393"/>
                <a:gd name="T50" fmla="*/ 89 w 449"/>
                <a:gd name="T51" fmla="*/ 315 h 393"/>
                <a:gd name="T52" fmla="*/ 5 w 449"/>
                <a:gd name="T53" fmla="*/ 239 h 393"/>
                <a:gd name="T54" fmla="*/ 68 w 449"/>
                <a:gd name="T55" fmla="*/ 136 h 393"/>
                <a:gd name="T56" fmla="*/ 125 w 449"/>
                <a:gd name="T57" fmla="*/ 19 h 393"/>
                <a:gd name="T58" fmla="*/ 263 w 449"/>
                <a:gd name="T59" fmla="*/ 59 h 393"/>
                <a:gd name="T60" fmla="*/ 339 w 449"/>
                <a:gd name="T61" fmla="*/ 58 h 393"/>
                <a:gd name="T62" fmla="*/ 376 w 449"/>
                <a:gd name="T63" fmla="*/ 129 h 393"/>
                <a:gd name="T64" fmla="*/ 446 w 449"/>
                <a:gd name="T65" fmla="*/ 228 h 393"/>
                <a:gd name="T66" fmla="*/ 293 w 449"/>
                <a:gd name="T67" fmla="*/ 243 h 393"/>
                <a:gd name="T68" fmla="*/ 306 w 449"/>
                <a:gd name="T69" fmla="*/ 249 h 393"/>
                <a:gd name="T70" fmla="*/ 320 w 449"/>
                <a:gd name="T71" fmla="*/ 243 h 393"/>
                <a:gd name="T72" fmla="*/ 320 w 449"/>
                <a:gd name="T73" fmla="*/ 216 h 393"/>
                <a:gd name="T74" fmla="*/ 239 w 449"/>
                <a:gd name="T75" fmla="*/ 135 h 393"/>
                <a:gd name="T76" fmla="*/ 225 w 449"/>
                <a:gd name="T77" fmla="*/ 129 h 393"/>
                <a:gd name="T78" fmla="*/ 211 w 449"/>
                <a:gd name="T79" fmla="*/ 135 h 393"/>
                <a:gd name="T80" fmla="*/ 130 w 449"/>
                <a:gd name="T81" fmla="*/ 216 h 393"/>
                <a:gd name="T82" fmla="*/ 130 w 449"/>
                <a:gd name="T83" fmla="*/ 243 h 393"/>
                <a:gd name="T84" fmla="*/ 157 w 449"/>
                <a:gd name="T85" fmla="*/ 243 h 393"/>
                <a:gd name="T86" fmla="*/ 206 w 449"/>
                <a:gd name="T87" fmla="*/ 195 h 393"/>
                <a:gd name="T88" fmla="*/ 206 w 449"/>
                <a:gd name="T89" fmla="*/ 374 h 393"/>
                <a:gd name="T90" fmla="*/ 226 w 449"/>
                <a:gd name="T91" fmla="*/ 393 h 393"/>
                <a:gd name="T92" fmla="*/ 226 w 449"/>
                <a:gd name="T93" fmla="*/ 393 h 393"/>
                <a:gd name="T94" fmla="*/ 245 w 449"/>
                <a:gd name="T95" fmla="*/ 374 h 393"/>
                <a:gd name="T96" fmla="*/ 244 w 449"/>
                <a:gd name="T97" fmla="*/ 195 h 393"/>
                <a:gd name="T98" fmla="*/ 293 w 449"/>
                <a:gd name="T99" fmla="*/ 24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49" h="393">
                  <a:moveTo>
                    <a:pt x="446" y="228"/>
                  </a:moveTo>
                  <a:cubicBezTo>
                    <a:pt x="443" y="270"/>
                    <a:pt x="410" y="315"/>
                    <a:pt x="346" y="315"/>
                  </a:cubicBezTo>
                  <a:cubicBezTo>
                    <a:pt x="317" y="315"/>
                    <a:pt x="301" y="315"/>
                    <a:pt x="301" y="315"/>
                  </a:cubicBezTo>
                  <a:cubicBezTo>
                    <a:pt x="291" y="315"/>
                    <a:pt x="282" y="307"/>
                    <a:pt x="282" y="296"/>
                  </a:cubicBezTo>
                  <a:cubicBezTo>
                    <a:pt x="282" y="286"/>
                    <a:pt x="291" y="278"/>
                    <a:pt x="301" y="278"/>
                  </a:cubicBezTo>
                  <a:cubicBezTo>
                    <a:pt x="301" y="278"/>
                    <a:pt x="302" y="278"/>
                    <a:pt x="302" y="278"/>
                  </a:cubicBezTo>
                  <a:cubicBezTo>
                    <a:pt x="302" y="278"/>
                    <a:pt x="317" y="277"/>
                    <a:pt x="346" y="277"/>
                  </a:cubicBezTo>
                  <a:cubicBezTo>
                    <a:pt x="386" y="277"/>
                    <a:pt x="406" y="250"/>
                    <a:pt x="408" y="225"/>
                  </a:cubicBezTo>
                  <a:cubicBezTo>
                    <a:pt x="409" y="198"/>
                    <a:pt x="393" y="169"/>
                    <a:pt x="352" y="163"/>
                  </a:cubicBezTo>
                  <a:cubicBezTo>
                    <a:pt x="346" y="163"/>
                    <a:pt x="342" y="160"/>
                    <a:pt x="339" y="155"/>
                  </a:cubicBezTo>
                  <a:cubicBezTo>
                    <a:pt x="335" y="151"/>
                    <a:pt x="334" y="145"/>
                    <a:pt x="336" y="140"/>
                  </a:cubicBezTo>
                  <a:cubicBezTo>
                    <a:pt x="341" y="117"/>
                    <a:pt x="335" y="100"/>
                    <a:pt x="320" y="91"/>
                  </a:cubicBezTo>
                  <a:cubicBezTo>
                    <a:pt x="308" y="84"/>
                    <a:pt x="288" y="84"/>
                    <a:pt x="271" y="100"/>
                  </a:cubicBezTo>
                  <a:cubicBezTo>
                    <a:pt x="267" y="105"/>
                    <a:pt x="261" y="107"/>
                    <a:pt x="255" y="106"/>
                  </a:cubicBezTo>
                  <a:cubicBezTo>
                    <a:pt x="249" y="105"/>
                    <a:pt x="244" y="101"/>
                    <a:pt x="241" y="96"/>
                  </a:cubicBezTo>
                  <a:cubicBezTo>
                    <a:pt x="213" y="43"/>
                    <a:pt x="170" y="41"/>
                    <a:pt x="142" y="54"/>
                  </a:cubicBezTo>
                  <a:cubicBezTo>
                    <a:pt x="114" y="67"/>
                    <a:pt x="92" y="99"/>
                    <a:pt x="109" y="140"/>
                  </a:cubicBezTo>
                  <a:cubicBezTo>
                    <a:pt x="111" y="145"/>
                    <a:pt x="111" y="151"/>
                    <a:pt x="109" y="156"/>
                  </a:cubicBezTo>
                  <a:cubicBezTo>
                    <a:pt x="107" y="160"/>
                    <a:pt x="102" y="164"/>
                    <a:pt x="97" y="166"/>
                  </a:cubicBezTo>
                  <a:cubicBezTo>
                    <a:pt x="40" y="183"/>
                    <a:pt x="41" y="222"/>
                    <a:pt x="43" y="233"/>
                  </a:cubicBezTo>
                  <a:cubicBezTo>
                    <a:pt x="46" y="254"/>
                    <a:pt x="63" y="276"/>
                    <a:pt x="89" y="276"/>
                  </a:cubicBezTo>
                  <a:cubicBezTo>
                    <a:pt x="149" y="277"/>
                    <a:pt x="149" y="277"/>
                    <a:pt x="149" y="277"/>
                  </a:cubicBezTo>
                  <a:cubicBezTo>
                    <a:pt x="160" y="277"/>
                    <a:pt x="168" y="286"/>
                    <a:pt x="168" y="296"/>
                  </a:cubicBezTo>
                  <a:cubicBezTo>
                    <a:pt x="168" y="307"/>
                    <a:pt x="159" y="317"/>
                    <a:pt x="149" y="317"/>
                  </a:cubicBezTo>
                  <a:cubicBezTo>
                    <a:pt x="149" y="317"/>
                    <a:pt x="149" y="317"/>
                    <a:pt x="149" y="317"/>
                  </a:cubicBezTo>
                  <a:cubicBezTo>
                    <a:pt x="89" y="315"/>
                    <a:pt x="89" y="315"/>
                    <a:pt x="89" y="315"/>
                  </a:cubicBezTo>
                  <a:cubicBezTo>
                    <a:pt x="47" y="315"/>
                    <a:pt x="11" y="283"/>
                    <a:pt x="5" y="239"/>
                  </a:cubicBezTo>
                  <a:cubicBezTo>
                    <a:pt x="0" y="205"/>
                    <a:pt x="14" y="160"/>
                    <a:pt x="68" y="136"/>
                  </a:cubicBezTo>
                  <a:cubicBezTo>
                    <a:pt x="55" y="83"/>
                    <a:pt x="85" y="38"/>
                    <a:pt x="125" y="19"/>
                  </a:cubicBezTo>
                  <a:cubicBezTo>
                    <a:pt x="167" y="0"/>
                    <a:pt x="225" y="5"/>
                    <a:pt x="263" y="59"/>
                  </a:cubicBezTo>
                  <a:cubicBezTo>
                    <a:pt x="287" y="45"/>
                    <a:pt x="316" y="44"/>
                    <a:pt x="339" y="58"/>
                  </a:cubicBezTo>
                  <a:cubicBezTo>
                    <a:pt x="359" y="69"/>
                    <a:pt x="378" y="93"/>
                    <a:pt x="376" y="129"/>
                  </a:cubicBezTo>
                  <a:cubicBezTo>
                    <a:pt x="428" y="145"/>
                    <a:pt x="449" y="189"/>
                    <a:pt x="446" y="228"/>
                  </a:cubicBezTo>
                  <a:close/>
                  <a:moveTo>
                    <a:pt x="293" y="243"/>
                  </a:moveTo>
                  <a:cubicBezTo>
                    <a:pt x="297" y="247"/>
                    <a:pt x="301" y="249"/>
                    <a:pt x="306" y="249"/>
                  </a:cubicBezTo>
                  <a:cubicBezTo>
                    <a:pt x="311" y="249"/>
                    <a:pt x="316" y="247"/>
                    <a:pt x="320" y="243"/>
                  </a:cubicBezTo>
                  <a:cubicBezTo>
                    <a:pt x="327" y="236"/>
                    <a:pt x="328" y="224"/>
                    <a:pt x="320" y="216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5" y="131"/>
                    <a:pt x="230" y="129"/>
                    <a:pt x="225" y="129"/>
                  </a:cubicBezTo>
                  <a:cubicBezTo>
                    <a:pt x="220" y="129"/>
                    <a:pt x="215" y="131"/>
                    <a:pt x="211" y="135"/>
                  </a:cubicBezTo>
                  <a:cubicBezTo>
                    <a:pt x="130" y="216"/>
                    <a:pt x="130" y="216"/>
                    <a:pt x="130" y="216"/>
                  </a:cubicBezTo>
                  <a:cubicBezTo>
                    <a:pt x="122" y="224"/>
                    <a:pt x="122" y="236"/>
                    <a:pt x="130" y="243"/>
                  </a:cubicBezTo>
                  <a:cubicBezTo>
                    <a:pt x="138" y="251"/>
                    <a:pt x="150" y="251"/>
                    <a:pt x="157" y="243"/>
                  </a:cubicBezTo>
                  <a:cubicBezTo>
                    <a:pt x="206" y="195"/>
                    <a:pt x="206" y="195"/>
                    <a:pt x="206" y="195"/>
                  </a:cubicBezTo>
                  <a:cubicBezTo>
                    <a:pt x="206" y="374"/>
                    <a:pt x="206" y="374"/>
                    <a:pt x="206" y="374"/>
                  </a:cubicBezTo>
                  <a:cubicBezTo>
                    <a:pt x="206" y="385"/>
                    <a:pt x="215" y="393"/>
                    <a:pt x="226" y="393"/>
                  </a:cubicBezTo>
                  <a:cubicBezTo>
                    <a:pt x="226" y="393"/>
                    <a:pt x="226" y="393"/>
                    <a:pt x="226" y="393"/>
                  </a:cubicBezTo>
                  <a:cubicBezTo>
                    <a:pt x="236" y="393"/>
                    <a:pt x="245" y="385"/>
                    <a:pt x="245" y="374"/>
                  </a:cubicBezTo>
                  <a:cubicBezTo>
                    <a:pt x="244" y="195"/>
                    <a:pt x="244" y="195"/>
                    <a:pt x="244" y="195"/>
                  </a:cubicBezTo>
                  <a:lnTo>
                    <a:pt x="293" y="2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36388" tIns="18194" rIns="36388" bIns="18194" numCol="1" anchor="t" anchorCtr="0" compatLnSpc="1"/>
            <a:lstStyle/>
            <a:p>
              <a:endParaRPr lang="en-US" sz="1600">
                <a:latin typeface="OPPOSans B" panose="00020600040101010101" charset="-122"/>
                <a:ea typeface="OPPOSans B" panose="00020600040101010101" charset="-122"/>
              </a:endParaRPr>
            </a:p>
          </p:txBody>
        </p:sp>
        <p:sp>
          <p:nvSpPr>
            <p:cNvPr id="8" name="文本框 7" descr="e7d195523061f1c074694c8bbf98be7b1e4b015d796375963FD28840057458461C7CA0DAD340D15583DEDFC2E3241C4F392EF3A8B4D067B40CF4F149DD7E51F346B0CAB1BCCF6DB2480C67273C6C9E4C9173CE6849F2BAE236E3741436A7121F1496A0618BAEAC872203952E7ED5C91A4063A8F1F22624ADFBF4881E0A858CE61EA402A3E8E92F2B"/>
            <p:cNvSpPr txBox="1"/>
            <p:nvPr/>
          </p:nvSpPr>
          <p:spPr>
            <a:xfrm>
              <a:off x="1431" y="7098"/>
              <a:ext cx="3066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FFFFFF"/>
                  </a:solidFill>
                  <a:latin typeface="OPPOSans B" panose="00020600040101010101" charset="-122"/>
                  <a:ea typeface="OPPOSans B" panose="00020600040101010101" charset="-122"/>
                  <a:sym typeface="+mn-ea"/>
                </a:rPr>
                <a:t>请输入标题</a:t>
              </a:r>
              <a:endParaRPr lang="en-US" altLang="zh-CN" sz="1600" dirty="0">
                <a:solidFill>
                  <a:srgbClr val="FFFFFF"/>
                </a:solidFill>
                <a:latin typeface="OPPOSans B" panose="00020600040101010101" charset="-122"/>
                <a:ea typeface="OPPOSans B" panose="00020600040101010101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653155" y="2992247"/>
            <a:ext cx="1946910" cy="1833880"/>
            <a:chOff x="6057" y="4741"/>
            <a:chExt cx="3066" cy="2888"/>
          </a:xfrm>
        </p:grpSpPr>
        <p:sp>
          <p:nvSpPr>
            <p:cNvPr id="11" name="椭圆 10" descr="e7d195523061f1c074694c8bbf98be7b1e4b015d796375963FD28840057458461C7CA0DAD340D15583DEDFC2E3241C4F392EF3A8B4D067B40CF4F149DD7E51F346B0CAB1BCCF6DB2480C67273C6C9E4C9173CE6849F2BAE236E3741436A7121F1496A0618BAEAC872203952E7ED5C91A4063A8F1F22624ADFBF4881E0A858CE61EA402A3E8E92F2B"/>
            <p:cNvSpPr/>
            <p:nvPr/>
          </p:nvSpPr>
          <p:spPr>
            <a:xfrm>
              <a:off x="6477" y="4741"/>
              <a:ext cx="2007" cy="2008"/>
            </a:xfrm>
            <a:prstGeom prst="ellipse">
              <a:avLst/>
            </a:prstGeom>
            <a:gradFill flip="none" rotWithShape="1">
              <a:gsLst>
                <a:gs pos="100000">
                  <a:srgbClr val="000219">
                    <a:alpha val="0"/>
                  </a:srgbClr>
                </a:gs>
                <a:gs pos="0">
                  <a:srgbClr val="4982DF">
                    <a:alpha val="50000"/>
                  </a:srgb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rgbClr val="FFFFFF"/>
                  </a:gs>
                  <a:gs pos="97753">
                    <a:srgbClr val="FFFFFF"/>
                  </a:gs>
                  <a:gs pos="60000">
                    <a:srgbClr val="215CBD"/>
                  </a:gs>
                  <a:gs pos="40000">
                    <a:srgbClr val="215CBD"/>
                  </a:gs>
                </a:gsLst>
                <a:lin ang="2700000" scaled="1"/>
                <a:tileRect/>
              </a:gradFill>
            </a:ln>
          </p:spPr>
          <p:style>
            <a:lnRef idx="2">
              <a:srgbClr val="000219">
                <a:shade val="50000"/>
              </a:srgbClr>
            </a:lnRef>
            <a:fillRef idx="1">
              <a:srgbClr val="000219"/>
            </a:fillRef>
            <a:effectRef idx="0">
              <a:srgbClr val="000219"/>
            </a:effectRef>
            <a:fontRef idx="minor">
              <a:srgbClr val="FFFFFF"/>
            </a:fontRef>
          </p:style>
          <p:txBody>
            <a:bodyPr rot="0" spcFirstLastPara="0" vertOverflow="overflow" horzOverflow="overflow" vert="horz" wrap="square" lIns="45722" tIns="22861" rIns="45722" bIns="2286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>
                <a:latin typeface="OPPOSans B" panose="00020600040101010101" charset="-122"/>
                <a:ea typeface="OPPOSans B" panose="00020600040101010101" charset="-122"/>
              </a:endParaRPr>
            </a:p>
          </p:txBody>
        </p:sp>
        <p:sp>
          <p:nvSpPr>
            <p:cNvPr id="19" name="Freeform 983" descr="e7d195523061f1c074694c8bbf98be7b1e4b015d796375963FD28840057458461C7CA0DAD340D15583DEDFC2E3241C4F392EF3A8B4D067B40CF4F149DD7E51F346B0CAB1BCCF6DB2480C67273C6C9E4C9173CE6849F2BAE236E3741436A7121F1496A0618BAEAC872203952E7ED5C91A4063A8F1F22624ADFBF4881E0A858CE61EA402A3E8E92F2B"/>
            <p:cNvSpPr>
              <a:spLocks noEditPoints="1"/>
            </p:cNvSpPr>
            <p:nvPr/>
          </p:nvSpPr>
          <p:spPr bwMode="auto">
            <a:xfrm>
              <a:off x="7266" y="5432"/>
              <a:ext cx="429" cy="624"/>
            </a:xfrm>
            <a:custGeom>
              <a:avLst/>
              <a:gdLst>
                <a:gd name="T0" fmla="*/ 279 w 298"/>
                <a:gd name="T1" fmla="*/ 154 h 433"/>
                <a:gd name="T2" fmla="*/ 265 w 298"/>
                <a:gd name="T3" fmla="*/ 154 h 433"/>
                <a:gd name="T4" fmla="*/ 265 w 298"/>
                <a:gd name="T5" fmla="*/ 121 h 433"/>
                <a:gd name="T6" fmla="*/ 149 w 298"/>
                <a:gd name="T7" fmla="*/ 0 h 433"/>
                <a:gd name="T8" fmla="*/ 34 w 298"/>
                <a:gd name="T9" fmla="*/ 121 h 433"/>
                <a:gd name="T10" fmla="*/ 34 w 298"/>
                <a:gd name="T11" fmla="*/ 154 h 433"/>
                <a:gd name="T12" fmla="*/ 19 w 298"/>
                <a:gd name="T13" fmla="*/ 154 h 433"/>
                <a:gd name="T14" fmla="*/ 0 w 298"/>
                <a:gd name="T15" fmla="*/ 173 h 433"/>
                <a:gd name="T16" fmla="*/ 0 w 298"/>
                <a:gd name="T17" fmla="*/ 413 h 433"/>
                <a:gd name="T18" fmla="*/ 19 w 298"/>
                <a:gd name="T19" fmla="*/ 433 h 433"/>
                <a:gd name="T20" fmla="*/ 279 w 298"/>
                <a:gd name="T21" fmla="*/ 433 h 433"/>
                <a:gd name="T22" fmla="*/ 298 w 298"/>
                <a:gd name="T23" fmla="*/ 413 h 433"/>
                <a:gd name="T24" fmla="*/ 298 w 298"/>
                <a:gd name="T25" fmla="*/ 173 h 433"/>
                <a:gd name="T26" fmla="*/ 279 w 298"/>
                <a:gd name="T27" fmla="*/ 154 h 433"/>
                <a:gd name="T28" fmla="*/ 72 w 298"/>
                <a:gd name="T29" fmla="*/ 121 h 433"/>
                <a:gd name="T30" fmla="*/ 149 w 298"/>
                <a:gd name="T31" fmla="*/ 39 h 433"/>
                <a:gd name="T32" fmla="*/ 226 w 298"/>
                <a:gd name="T33" fmla="*/ 121 h 433"/>
                <a:gd name="T34" fmla="*/ 226 w 298"/>
                <a:gd name="T35" fmla="*/ 154 h 433"/>
                <a:gd name="T36" fmla="*/ 72 w 298"/>
                <a:gd name="T37" fmla="*/ 154 h 433"/>
                <a:gd name="T38" fmla="*/ 72 w 298"/>
                <a:gd name="T39" fmla="*/ 121 h 433"/>
                <a:gd name="T40" fmla="*/ 260 w 298"/>
                <a:gd name="T41" fmla="*/ 394 h 433"/>
                <a:gd name="T42" fmla="*/ 39 w 298"/>
                <a:gd name="T43" fmla="*/ 394 h 433"/>
                <a:gd name="T44" fmla="*/ 39 w 298"/>
                <a:gd name="T45" fmla="*/ 192 h 433"/>
                <a:gd name="T46" fmla="*/ 260 w 298"/>
                <a:gd name="T47" fmla="*/ 192 h 433"/>
                <a:gd name="T48" fmla="*/ 260 w 298"/>
                <a:gd name="T49" fmla="*/ 394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8" h="433">
                  <a:moveTo>
                    <a:pt x="279" y="154"/>
                  </a:moveTo>
                  <a:cubicBezTo>
                    <a:pt x="265" y="154"/>
                    <a:pt x="265" y="154"/>
                    <a:pt x="265" y="154"/>
                  </a:cubicBezTo>
                  <a:cubicBezTo>
                    <a:pt x="265" y="121"/>
                    <a:pt x="265" y="121"/>
                    <a:pt x="265" y="121"/>
                  </a:cubicBezTo>
                  <a:cubicBezTo>
                    <a:pt x="265" y="50"/>
                    <a:pt x="216" y="0"/>
                    <a:pt x="149" y="0"/>
                  </a:cubicBezTo>
                  <a:cubicBezTo>
                    <a:pt x="82" y="0"/>
                    <a:pt x="34" y="50"/>
                    <a:pt x="34" y="121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9" y="154"/>
                    <a:pt x="0" y="163"/>
                    <a:pt x="0" y="173"/>
                  </a:cubicBezTo>
                  <a:cubicBezTo>
                    <a:pt x="0" y="413"/>
                    <a:pt x="0" y="413"/>
                    <a:pt x="0" y="413"/>
                  </a:cubicBezTo>
                  <a:cubicBezTo>
                    <a:pt x="0" y="424"/>
                    <a:pt x="9" y="433"/>
                    <a:pt x="19" y="433"/>
                  </a:cubicBezTo>
                  <a:cubicBezTo>
                    <a:pt x="279" y="433"/>
                    <a:pt x="279" y="433"/>
                    <a:pt x="279" y="433"/>
                  </a:cubicBezTo>
                  <a:cubicBezTo>
                    <a:pt x="290" y="433"/>
                    <a:pt x="298" y="424"/>
                    <a:pt x="298" y="413"/>
                  </a:cubicBezTo>
                  <a:cubicBezTo>
                    <a:pt x="298" y="173"/>
                    <a:pt x="298" y="173"/>
                    <a:pt x="298" y="173"/>
                  </a:cubicBezTo>
                  <a:cubicBezTo>
                    <a:pt x="298" y="163"/>
                    <a:pt x="290" y="154"/>
                    <a:pt x="279" y="154"/>
                  </a:cubicBezTo>
                  <a:close/>
                  <a:moveTo>
                    <a:pt x="72" y="121"/>
                  </a:moveTo>
                  <a:cubicBezTo>
                    <a:pt x="72" y="72"/>
                    <a:pt x="104" y="39"/>
                    <a:pt x="149" y="39"/>
                  </a:cubicBezTo>
                  <a:cubicBezTo>
                    <a:pt x="194" y="39"/>
                    <a:pt x="226" y="72"/>
                    <a:pt x="226" y="121"/>
                  </a:cubicBezTo>
                  <a:cubicBezTo>
                    <a:pt x="226" y="154"/>
                    <a:pt x="226" y="154"/>
                    <a:pt x="226" y="154"/>
                  </a:cubicBezTo>
                  <a:cubicBezTo>
                    <a:pt x="72" y="154"/>
                    <a:pt x="72" y="154"/>
                    <a:pt x="72" y="154"/>
                  </a:cubicBezTo>
                  <a:lnTo>
                    <a:pt x="72" y="121"/>
                  </a:lnTo>
                  <a:close/>
                  <a:moveTo>
                    <a:pt x="260" y="394"/>
                  </a:moveTo>
                  <a:cubicBezTo>
                    <a:pt x="39" y="394"/>
                    <a:pt x="39" y="394"/>
                    <a:pt x="39" y="394"/>
                  </a:cubicBezTo>
                  <a:cubicBezTo>
                    <a:pt x="39" y="192"/>
                    <a:pt x="39" y="192"/>
                    <a:pt x="39" y="192"/>
                  </a:cubicBezTo>
                  <a:cubicBezTo>
                    <a:pt x="260" y="192"/>
                    <a:pt x="260" y="192"/>
                    <a:pt x="260" y="192"/>
                  </a:cubicBezTo>
                  <a:lnTo>
                    <a:pt x="260" y="3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36388" tIns="18194" rIns="36388" bIns="18194" numCol="1" anchor="t" anchorCtr="0" compatLnSpc="1"/>
            <a:lstStyle/>
            <a:p>
              <a:endParaRPr lang="en-US" sz="1600">
                <a:latin typeface="OPPOSans B" panose="00020600040101010101" charset="-122"/>
                <a:ea typeface="OPPOSans B" panose="00020600040101010101" charset="-122"/>
              </a:endParaRPr>
            </a:p>
          </p:txBody>
        </p:sp>
        <p:sp>
          <p:nvSpPr>
            <p:cNvPr id="46" name="文本框 45" descr="e7d195523061f1c074694c8bbf98be7b1e4b015d796375963FD28840057458461C7CA0DAD340D15583DEDFC2E3241C4F392EF3A8B4D067B40CF4F149DD7E51F346B0CAB1BCCF6DB2480C67273C6C9E4C9173CE6849F2BAE236E3741436A7121F1496A0618BAEAC872203952E7ED5C91A4063A8F1F22624ADFBF4881E0A858CE61EA402A3E8E92F2B"/>
            <p:cNvSpPr txBox="1"/>
            <p:nvPr/>
          </p:nvSpPr>
          <p:spPr>
            <a:xfrm>
              <a:off x="6057" y="7098"/>
              <a:ext cx="3066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FFFFFF"/>
                  </a:solidFill>
                  <a:latin typeface="OPPOSans B" panose="00020600040101010101" charset="-122"/>
                  <a:ea typeface="OPPOSans B" panose="00020600040101010101" charset="-122"/>
                  <a:sym typeface="+mn-ea"/>
                </a:rPr>
                <a:t>请输入标题</a:t>
              </a:r>
              <a:endParaRPr lang="en-US" altLang="zh-CN" sz="1600" dirty="0">
                <a:solidFill>
                  <a:srgbClr val="FFFFFF"/>
                </a:solidFill>
                <a:latin typeface="OPPOSans B" panose="00020600040101010101" charset="-122"/>
                <a:ea typeface="OPPOSans B" panose="00020600040101010101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412865" y="2992247"/>
            <a:ext cx="2153920" cy="1834515"/>
            <a:chOff x="10403" y="4741"/>
            <a:chExt cx="3392" cy="2889"/>
          </a:xfrm>
        </p:grpSpPr>
        <p:sp>
          <p:nvSpPr>
            <p:cNvPr id="45" name="Freeform 922" descr="e7d195523061f1c074694c8bbf98be7b1e4b015d796375963FD28840057458461C7CA0DAD340D15583DEDFC2E3241C4F392EF3A8B4D067B40CF4F149DD7E51F346B0CAB1BCCF6DB2480C67273C6C9E4C9173CE6849F2BAE236E3741436A7121F1496A0618BAEAC872203952E7ED5C91A4063A8F1F22624ADFBF4881E0A858CE61EA402A3E8E92F2B"/>
            <p:cNvSpPr>
              <a:spLocks noEditPoints="1"/>
            </p:cNvSpPr>
            <p:nvPr/>
          </p:nvSpPr>
          <p:spPr bwMode="auto">
            <a:xfrm>
              <a:off x="11743" y="5462"/>
              <a:ext cx="657" cy="655"/>
            </a:xfrm>
            <a:custGeom>
              <a:avLst/>
              <a:gdLst>
                <a:gd name="T0" fmla="*/ 161 w 442"/>
                <a:gd name="T1" fmla="*/ 178 h 442"/>
                <a:gd name="T2" fmla="*/ 16 w 442"/>
                <a:gd name="T3" fmla="*/ 178 h 442"/>
                <a:gd name="T4" fmla="*/ 0 w 442"/>
                <a:gd name="T5" fmla="*/ 161 h 442"/>
                <a:gd name="T6" fmla="*/ 161 w 442"/>
                <a:gd name="T7" fmla="*/ 0 h 442"/>
                <a:gd name="T8" fmla="*/ 178 w 442"/>
                <a:gd name="T9" fmla="*/ 17 h 442"/>
                <a:gd name="T10" fmla="*/ 178 w 442"/>
                <a:gd name="T11" fmla="*/ 161 h 442"/>
                <a:gd name="T12" fmla="*/ 161 w 442"/>
                <a:gd name="T13" fmla="*/ 178 h 442"/>
                <a:gd name="T14" fmla="*/ 34 w 442"/>
                <a:gd name="T15" fmla="*/ 144 h 442"/>
                <a:gd name="T16" fmla="*/ 144 w 442"/>
                <a:gd name="T17" fmla="*/ 144 h 442"/>
                <a:gd name="T18" fmla="*/ 144 w 442"/>
                <a:gd name="T19" fmla="*/ 35 h 442"/>
                <a:gd name="T20" fmla="*/ 34 w 442"/>
                <a:gd name="T21" fmla="*/ 144 h 442"/>
                <a:gd name="T22" fmla="*/ 235 w 442"/>
                <a:gd name="T23" fmla="*/ 442 h 442"/>
                <a:gd name="T24" fmla="*/ 29 w 442"/>
                <a:gd name="T25" fmla="*/ 244 h 442"/>
                <a:gd name="T26" fmla="*/ 49 w 442"/>
                <a:gd name="T27" fmla="*/ 225 h 442"/>
                <a:gd name="T28" fmla="*/ 225 w 442"/>
                <a:gd name="T29" fmla="*/ 225 h 442"/>
                <a:gd name="T30" fmla="*/ 225 w 442"/>
                <a:gd name="T31" fmla="*/ 49 h 442"/>
                <a:gd name="T32" fmla="*/ 244 w 442"/>
                <a:gd name="T33" fmla="*/ 29 h 442"/>
                <a:gd name="T34" fmla="*/ 442 w 442"/>
                <a:gd name="T35" fmla="*/ 236 h 442"/>
                <a:gd name="T36" fmla="*/ 235 w 442"/>
                <a:gd name="T37" fmla="*/ 442 h 442"/>
                <a:gd name="T38" fmla="*/ 69 w 442"/>
                <a:gd name="T39" fmla="*/ 264 h 442"/>
                <a:gd name="T40" fmla="*/ 235 w 442"/>
                <a:gd name="T41" fmla="*/ 403 h 442"/>
                <a:gd name="T42" fmla="*/ 403 w 442"/>
                <a:gd name="T43" fmla="*/ 236 h 442"/>
                <a:gd name="T44" fmla="*/ 263 w 442"/>
                <a:gd name="T45" fmla="*/ 69 h 442"/>
                <a:gd name="T46" fmla="*/ 263 w 442"/>
                <a:gd name="T47" fmla="*/ 244 h 442"/>
                <a:gd name="T48" fmla="*/ 244 w 442"/>
                <a:gd name="T49" fmla="*/ 264 h 442"/>
                <a:gd name="T50" fmla="*/ 69 w 442"/>
                <a:gd name="T51" fmla="*/ 264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2" h="442">
                  <a:moveTo>
                    <a:pt x="161" y="178"/>
                  </a:moveTo>
                  <a:cubicBezTo>
                    <a:pt x="16" y="178"/>
                    <a:pt x="16" y="178"/>
                    <a:pt x="16" y="178"/>
                  </a:cubicBezTo>
                  <a:cubicBezTo>
                    <a:pt x="7" y="178"/>
                    <a:pt x="0" y="171"/>
                    <a:pt x="0" y="161"/>
                  </a:cubicBezTo>
                  <a:cubicBezTo>
                    <a:pt x="0" y="72"/>
                    <a:pt x="72" y="0"/>
                    <a:pt x="161" y="0"/>
                  </a:cubicBezTo>
                  <a:cubicBezTo>
                    <a:pt x="171" y="0"/>
                    <a:pt x="178" y="7"/>
                    <a:pt x="178" y="17"/>
                  </a:cubicBezTo>
                  <a:cubicBezTo>
                    <a:pt x="178" y="161"/>
                    <a:pt x="178" y="161"/>
                    <a:pt x="178" y="161"/>
                  </a:cubicBezTo>
                  <a:cubicBezTo>
                    <a:pt x="178" y="171"/>
                    <a:pt x="171" y="178"/>
                    <a:pt x="161" y="178"/>
                  </a:cubicBezTo>
                  <a:close/>
                  <a:moveTo>
                    <a:pt x="34" y="144"/>
                  </a:moveTo>
                  <a:cubicBezTo>
                    <a:pt x="144" y="144"/>
                    <a:pt x="144" y="144"/>
                    <a:pt x="144" y="144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87" y="42"/>
                    <a:pt x="42" y="87"/>
                    <a:pt x="34" y="144"/>
                  </a:cubicBezTo>
                  <a:close/>
                  <a:moveTo>
                    <a:pt x="235" y="442"/>
                  </a:moveTo>
                  <a:cubicBezTo>
                    <a:pt x="122" y="442"/>
                    <a:pt x="29" y="353"/>
                    <a:pt x="29" y="244"/>
                  </a:cubicBezTo>
                  <a:cubicBezTo>
                    <a:pt x="29" y="234"/>
                    <a:pt x="38" y="225"/>
                    <a:pt x="49" y="225"/>
                  </a:cubicBezTo>
                  <a:cubicBezTo>
                    <a:pt x="225" y="225"/>
                    <a:pt x="225" y="225"/>
                    <a:pt x="225" y="225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225" y="38"/>
                    <a:pt x="233" y="29"/>
                    <a:pt x="244" y="29"/>
                  </a:cubicBezTo>
                  <a:cubicBezTo>
                    <a:pt x="351" y="29"/>
                    <a:pt x="442" y="124"/>
                    <a:pt x="442" y="236"/>
                  </a:cubicBezTo>
                  <a:cubicBezTo>
                    <a:pt x="442" y="349"/>
                    <a:pt x="349" y="442"/>
                    <a:pt x="235" y="442"/>
                  </a:cubicBezTo>
                  <a:close/>
                  <a:moveTo>
                    <a:pt x="69" y="264"/>
                  </a:moveTo>
                  <a:cubicBezTo>
                    <a:pt x="79" y="342"/>
                    <a:pt x="150" y="403"/>
                    <a:pt x="235" y="403"/>
                  </a:cubicBezTo>
                  <a:cubicBezTo>
                    <a:pt x="328" y="403"/>
                    <a:pt x="403" y="328"/>
                    <a:pt x="403" y="236"/>
                  </a:cubicBezTo>
                  <a:cubicBezTo>
                    <a:pt x="403" y="152"/>
                    <a:pt x="341" y="80"/>
                    <a:pt x="263" y="69"/>
                  </a:cubicBezTo>
                  <a:cubicBezTo>
                    <a:pt x="263" y="244"/>
                    <a:pt x="263" y="244"/>
                    <a:pt x="263" y="244"/>
                  </a:cubicBezTo>
                  <a:cubicBezTo>
                    <a:pt x="263" y="255"/>
                    <a:pt x="255" y="264"/>
                    <a:pt x="244" y="264"/>
                  </a:cubicBezTo>
                  <a:lnTo>
                    <a:pt x="69" y="2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36388" tIns="18194" rIns="36388" bIns="18194" numCol="1" anchor="t" anchorCtr="0" compatLnSpc="1"/>
            <a:lstStyle/>
            <a:p>
              <a:endParaRPr lang="en-US" sz="1600">
                <a:latin typeface="OPPOSans B" panose="00020600040101010101" charset="-122"/>
                <a:ea typeface="OPPOSans B" panose="00020600040101010101" charset="-122"/>
              </a:endParaRPr>
            </a:p>
          </p:txBody>
        </p:sp>
        <p:sp>
          <p:nvSpPr>
            <p:cNvPr id="49" name="椭圆 48" descr="e7d195523061f1c074694c8bbf98be7b1e4b015d796375963FD28840057458461C7CA0DAD340D15583DEDFC2E3241C4F392EF3A8B4D067B40CF4F149DD7E51F346B0CAB1BCCF6DB2480C67273C6C9E4C9173CE6849F2BAE236E3741436A7121F1496A0618BAEAC872203952E7ED5C91A4063A8F1F22624ADFBF4881E0A858CE61EA402A3E8E92F2B"/>
            <p:cNvSpPr/>
            <p:nvPr/>
          </p:nvSpPr>
          <p:spPr>
            <a:xfrm>
              <a:off x="11101" y="4741"/>
              <a:ext cx="2007" cy="2008"/>
            </a:xfrm>
            <a:prstGeom prst="ellipse">
              <a:avLst/>
            </a:prstGeom>
            <a:gradFill flip="none" rotWithShape="1">
              <a:gsLst>
                <a:gs pos="100000">
                  <a:srgbClr val="000219">
                    <a:alpha val="0"/>
                  </a:srgbClr>
                </a:gs>
                <a:gs pos="0">
                  <a:srgbClr val="4982DF">
                    <a:alpha val="50000"/>
                  </a:srgb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rgbClr val="FFFFFF"/>
                  </a:gs>
                  <a:gs pos="97753">
                    <a:srgbClr val="FFFFFF"/>
                  </a:gs>
                  <a:gs pos="60000">
                    <a:srgbClr val="215CBD"/>
                  </a:gs>
                  <a:gs pos="40000">
                    <a:srgbClr val="215CBD"/>
                  </a:gs>
                </a:gsLst>
                <a:lin ang="2700000" scaled="1"/>
                <a:tileRect/>
              </a:gradFill>
            </a:ln>
          </p:spPr>
          <p:style>
            <a:lnRef idx="2">
              <a:srgbClr val="000219">
                <a:shade val="50000"/>
              </a:srgbClr>
            </a:lnRef>
            <a:fillRef idx="1">
              <a:srgbClr val="000219"/>
            </a:fillRef>
            <a:effectRef idx="0">
              <a:srgbClr val="000219"/>
            </a:effectRef>
            <a:fontRef idx="minor">
              <a:srgbClr val="FFFFFF"/>
            </a:fontRef>
          </p:style>
          <p:txBody>
            <a:bodyPr rot="0" spcFirstLastPara="0" vertOverflow="overflow" horzOverflow="overflow" vert="horz" wrap="square" lIns="45722" tIns="22861" rIns="45722" bIns="2286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>
                <a:latin typeface="OPPOSans B" panose="00020600040101010101" charset="-122"/>
                <a:ea typeface="OPPOSans B" panose="00020600040101010101" charset="-122"/>
              </a:endParaRPr>
            </a:p>
          </p:txBody>
        </p:sp>
        <p:sp>
          <p:nvSpPr>
            <p:cNvPr id="50" name="文本框 49" descr="e7d195523061f1c074694c8bbf98be7b1e4b015d796375963FD28840057458461C7CA0DAD340D15583DEDFC2E3241C4F392EF3A8B4D067B40CF4F149DD7E51F346B0CAB1BCCF6DB2480C67273C6C9E4C9173CE6849F2BAE236E3741436A7121F1496A0618BAEAC872203952E7ED5C91A4063A8F1F22624ADFBF4881E0A858CE61EA402A3E8E92F2B"/>
            <p:cNvSpPr txBox="1"/>
            <p:nvPr/>
          </p:nvSpPr>
          <p:spPr>
            <a:xfrm>
              <a:off x="10403" y="7099"/>
              <a:ext cx="3392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FFFFFF"/>
                  </a:solidFill>
                  <a:latin typeface="OPPOSans B" panose="00020600040101010101" charset="-122"/>
                  <a:ea typeface="OPPOSans B" panose="00020600040101010101" charset="-122"/>
                </a:rPr>
                <a:t>请输入标题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460230" y="2992247"/>
            <a:ext cx="2058670" cy="1830705"/>
            <a:chOff x="15202" y="4741"/>
            <a:chExt cx="3242" cy="2883"/>
          </a:xfrm>
        </p:grpSpPr>
        <p:sp>
          <p:nvSpPr>
            <p:cNvPr id="51" name="椭圆 50" descr="e7d195523061f1c074694c8bbf98be7b1e4b015d796375963FD28840057458461C7CA0DAD340D15583DEDFC2E3241C4F392EF3A8B4D067B40CF4F149DD7E51F346B0CAB1BCCF6DB2480C67273C6C9E4C9173CE6849F2BAE236E3741436A7121F1496A0618BAEAC872203952E7ED5C91A4063A8F1F22624ADFBF4881E0A858CE61EA402A3E8E92F2B"/>
            <p:cNvSpPr/>
            <p:nvPr/>
          </p:nvSpPr>
          <p:spPr>
            <a:xfrm>
              <a:off x="15726" y="4741"/>
              <a:ext cx="2007" cy="2008"/>
            </a:xfrm>
            <a:prstGeom prst="ellipse">
              <a:avLst/>
            </a:prstGeom>
            <a:gradFill flip="none" rotWithShape="1">
              <a:gsLst>
                <a:gs pos="100000">
                  <a:srgbClr val="000219">
                    <a:alpha val="0"/>
                  </a:srgbClr>
                </a:gs>
                <a:gs pos="0">
                  <a:srgbClr val="4982DF">
                    <a:alpha val="50000"/>
                  </a:srgb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rgbClr val="FFFFFF"/>
                  </a:gs>
                  <a:gs pos="97753">
                    <a:srgbClr val="FFFFFF"/>
                  </a:gs>
                  <a:gs pos="60000">
                    <a:srgbClr val="215CBD"/>
                  </a:gs>
                  <a:gs pos="40000">
                    <a:srgbClr val="215CBD"/>
                  </a:gs>
                </a:gsLst>
                <a:lin ang="2700000" scaled="1"/>
                <a:tileRect/>
              </a:gradFill>
            </a:ln>
          </p:spPr>
          <p:style>
            <a:lnRef idx="2">
              <a:srgbClr val="000219">
                <a:shade val="50000"/>
              </a:srgbClr>
            </a:lnRef>
            <a:fillRef idx="1">
              <a:srgbClr val="000219"/>
            </a:fillRef>
            <a:effectRef idx="0">
              <a:srgbClr val="000219"/>
            </a:effectRef>
            <a:fontRef idx="minor">
              <a:srgbClr val="FFFFFF"/>
            </a:fontRef>
          </p:style>
          <p:txBody>
            <a:bodyPr rot="0" spcFirstLastPara="0" vertOverflow="overflow" horzOverflow="overflow" vert="horz" wrap="square" lIns="45722" tIns="22861" rIns="45722" bIns="2286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>
                <a:latin typeface="OPPOSans B" panose="00020600040101010101" charset="-122"/>
                <a:ea typeface="OPPOSans B" panose="00020600040101010101" charset="-122"/>
              </a:endParaRPr>
            </a:p>
          </p:txBody>
        </p:sp>
        <p:sp>
          <p:nvSpPr>
            <p:cNvPr id="56" name="Freeform 920" descr="e7d195523061f1c074694c8bbf98be7b1e4b015d796375963FD28840057458461C7CA0DAD340D15583DEDFC2E3241C4F392EF3A8B4D067B40CF4F149DD7E51F346B0CAB1BCCF6DB2480C67273C6C9E4C9173CE6849F2BAE236E3741436A7121F1496A0618BAEAC872203952E7ED5C91A4063A8F1F22624ADFBF4881E0A858CE61EA402A3E8E92F2B"/>
            <p:cNvSpPr>
              <a:spLocks noEditPoints="1"/>
            </p:cNvSpPr>
            <p:nvPr/>
          </p:nvSpPr>
          <p:spPr bwMode="auto">
            <a:xfrm>
              <a:off x="16403" y="5417"/>
              <a:ext cx="653" cy="655"/>
            </a:xfrm>
            <a:custGeom>
              <a:avLst/>
              <a:gdLst>
                <a:gd name="T0" fmla="*/ 285 w 440"/>
                <a:gd name="T1" fmla="*/ 442 h 442"/>
                <a:gd name="T2" fmla="*/ 108 w 440"/>
                <a:gd name="T3" fmla="*/ 406 h 442"/>
                <a:gd name="T4" fmla="*/ 100 w 440"/>
                <a:gd name="T5" fmla="*/ 390 h 442"/>
                <a:gd name="T6" fmla="*/ 100 w 440"/>
                <a:gd name="T7" fmla="*/ 202 h 442"/>
                <a:gd name="T8" fmla="*/ 107 w 440"/>
                <a:gd name="T9" fmla="*/ 187 h 442"/>
                <a:gd name="T10" fmla="*/ 178 w 440"/>
                <a:gd name="T11" fmla="*/ 140 h 442"/>
                <a:gd name="T12" fmla="*/ 259 w 440"/>
                <a:gd name="T13" fmla="*/ 61 h 442"/>
                <a:gd name="T14" fmla="*/ 319 w 440"/>
                <a:gd name="T15" fmla="*/ 0 h 442"/>
                <a:gd name="T16" fmla="*/ 361 w 440"/>
                <a:gd name="T17" fmla="*/ 29 h 442"/>
                <a:gd name="T18" fmla="*/ 332 w 440"/>
                <a:gd name="T19" fmla="*/ 159 h 442"/>
                <a:gd name="T20" fmla="*/ 389 w 440"/>
                <a:gd name="T21" fmla="*/ 174 h 442"/>
                <a:gd name="T22" fmla="*/ 437 w 440"/>
                <a:gd name="T23" fmla="*/ 224 h 442"/>
                <a:gd name="T24" fmla="*/ 402 w 440"/>
                <a:gd name="T25" fmla="*/ 292 h 442"/>
                <a:gd name="T26" fmla="*/ 328 w 440"/>
                <a:gd name="T27" fmla="*/ 435 h 442"/>
                <a:gd name="T28" fmla="*/ 285 w 440"/>
                <a:gd name="T29" fmla="*/ 442 h 442"/>
                <a:gd name="T30" fmla="*/ 139 w 440"/>
                <a:gd name="T31" fmla="*/ 379 h 442"/>
                <a:gd name="T32" fmla="*/ 309 w 440"/>
                <a:gd name="T33" fmla="*/ 402 h 442"/>
                <a:gd name="T34" fmla="*/ 368 w 440"/>
                <a:gd name="T35" fmla="*/ 273 h 442"/>
                <a:gd name="T36" fmla="*/ 376 w 440"/>
                <a:gd name="T37" fmla="*/ 263 h 442"/>
                <a:gd name="T38" fmla="*/ 398 w 440"/>
                <a:gd name="T39" fmla="*/ 230 h 442"/>
                <a:gd name="T40" fmla="*/ 378 w 440"/>
                <a:gd name="T41" fmla="*/ 210 h 442"/>
                <a:gd name="T42" fmla="*/ 293 w 440"/>
                <a:gd name="T43" fmla="*/ 189 h 442"/>
                <a:gd name="T44" fmla="*/ 279 w 440"/>
                <a:gd name="T45" fmla="*/ 176 h 442"/>
                <a:gd name="T46" fmla="*/ 283 w 440"/>
                <a:gd name="T47" fmla="*/ 158 h 442"/>
                <a:gd name="T48" fmla="*/ 326 w 440"/>
                <a:gd name="T49" fmla="*/ 44 h 442"/>
                <a:gd name="T50" fmla="*/ 319 w 440"/>
                <a:gd name="T51" fmla="*/ 38 h 442"/>
                <a:gd name="T52" fmla="*/ 295 w 440"/>
                <a:gd name="T53" fmla="*/ 74 h 442"/>
                <a:gd name="T54" fmla="*/ 196 w 440"/>
                <a:gd name="T55" fmla="*/ 174 h 442"/>
                <a:gd name="T56" fmla="*/ 139 w 440"/>
                <a:gd name="T57" fmla="*/ 212 h 442"/>
                <a:gd name="T58" fmla="*/ 139 w 440"/>
                <a:gd name="T59" fmla="*/ 379 h 442"/>
                <a:gd name="T60" fmla="*/ 63 w 440"/>
                <a:gd name="T61" fmla="*/ 392 h 442"/>
                <a:gd name="T62" fmla="*/ 63 w 440"/>
                <a:gd name="T63" fmla="*/ 200 h 442"/>
                <a:gd name="T64" fmla="*/ 31 w 440"/>
                <a:gd name="T65" fmla="*/ 169 h 442"/>
                <a:gd name="T66" fmla="*/ 0 w 440"/>
                <a:gd name="T67" fmla="*/ 200 h 442"/>
                <a:gd name="T68" fmla="*/ 0 w 440"/>
                <a:gd name="T69" fmla="*/ 392 h 442"/>
                <a:gd name="T70" fmla="*/ 31 w 440"/>
                <a:gd name="T71" fmla="*/ 423 h 442"/>
                <a:gd name="T72" fmla="*/ 63 w 440"/>
                <a:gd name="T73" fmla="*/ 39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40" h="442">
                  <a:moveTo>
                    <a:pt x="285" y="442"/>
                  </a:moveTo>
                  <a:cubicBezTo>
                    <a:pt x="225" y="442"/>
                    <a:pt x="131" y="422"/>
                    <a:pt x="108" y="406"/>
                  </a:cubicBezTo>
                  <a:cubicBezTo>
                    <a:pt x="103" y="402"/>
                    <a:pt x="100" y="396"/>
                    <a:pt x="100" y="390"/>
                  </a:cubicBezTo>
                  <a:cubicBezTo>
                    <a:pt x="100" y="202"/>
                    <a:pt x="100" y="202"/>
                    <a:pt x="100" y="202"/>
                  </a:cubicBezTo>
                  <a:cubicBezTo>
                    <a:pt x="100" y="196"/>
                    <a:pt x="103" y="191"/>
                    <a:pt x="107" y="187"/>
                  </a:cubicBezTo>
                  <a:cubicBezTo>
                    <a:pt x="109" y="186"/>
                    <a:pt x="142" y="159"/>
                    <a:pt x="178" y="140"/>
                  </a:cubicBezTo>
                  <a:cubicBezTo>
                    <a:pt x="221" y="116"/>
                    <a:pt x="252" y="82"/>
                    <a:pt x="259" y="61"/>
                  </a:cubicBezTo>
                  <a:cubicBezTo>
                    <a:pt x="268" y="35"/>
                    <a:pt x="280" y="0"/>
                    <a:pt x="319" y="0"/>
                  </a:cubicBezTo>
                  <a:cubicBezTo>
                    <a:pt x="338" y="0"/>
                    <a:pt x="353" y="10"/>
                    <a:pt x="361" y="29"/>
                  </a:cubicBezTo>
                  <a:cubicBezTo>
                    <a:pt x="378" y="66"/>
                    <a:pt x="360" y="118"/>
                    <a:pt x="332" y="159"/>
                  </a:cubicBezTo>
                  <a:cubicBezTo>
                    <a:pt x="351" y="163"/>
                    <a:pt x="375" y="169"/>
                    <a:pt x="389" y="174"/>
                  </a:cubicBezTo>
                  <a:cubicBezTo>
                    <a:pt x="415" y="182"/>
                    <a:pt x="433" y="201"/>
                    <a:pt x="437" y="224"/>
                  </a:cubicBezTo>
                  <a:cubicBezTo>
                    <a:pt x="440" y="249"/>
                    <a:pt x="428" y="273"/>
                    <a:pt x="402" y="292"/>
                  </a:cubicBezTo>
                  <a:cubicBezTo>
                    <a:pt x="384" y="342"/>
                    <a:pt x="352" y="422"/>
                    <a:pt x="328" y="435"/>
                  </a:cubicBezTo>
                  <a:cubicBezTo>
                    <a:pt x="319" y="440"/>
                    <a:pt x="304" y="442"/>
                    <a:pt x="285" y="442"/>
                  </a:cubicBezTo>
                  <a:close/>
                  <a:moveTo>
                    <a:pt x="139" y="379"/>
                  </a:moveTo>
                  <a:cubicBezTo>
                    <a:pt x="175" y="394"/>
                    <a:pt x="288" y="410"/>
                    <a:pt x="309" y="402"/>
                  </a:cubicBezTo>
                  <a:cubicBezTo>
                    <a:pt x="320" y="391"/>
                    <a:pt x="348" y="327"/>
                    <a:pt x="368" y="273"/>
                  </a:cubicBezTo>
                  <a:cubicBezTo>
                    <a:pt x="370" y="269"/>
                    <a:pt x="372" y="266"/>
                    <a:pt x="376" y="263"/>
                  </a:cubicBezTo>
                  <a:cubicBezTo>
                    <a:pt x="392" y="253"/>
                    <a:pt x="400" y="240"/>
                    <a:pt x="398" y="230"/>
                  </a:cubicBezTo>
                  <a:cubicBezTo>
                    <a:pt x="397" y="221"/>
                    <a:pt x="389" y="214"/>
                    <a:pt x="378" y="210"/>
                  </a:cubicBezTo>
                  <a:cubicBezTo>
                    <a:pt x="353" y="203"/>
                    <a:pt x="294" y="190"/>
                    <a:pt x="293" y="189"/>
                  </a:cubicBezTo>
                  <a:cubicBezTo>
                    <a:pt x="286" y="188"/>
                    <a:pt x="281" y="183"/>
                    <a:pt x="279" y="176"/>
                  </a:cubicBezTo>
                  <a:cubicBezTo>
                    <a:pt x="277" y="170"/>
                    <a:pt x="278" y="163"/>
                    <a:pt x="283" y="158"/>
                  </a:cubicBezTo>
                  <a:cubicBezTo>
                    <a:pt x="327" y="111"/>
                    <a:pt x="334" y="63"/>
                    <a:pt x="326" y="44"/>
                  </a:cubicBezTo>
                  <a:cubicBezTo>
                    <a:pt x="323" y="38"/>
                    <a:pt x="321" y="38"/>
                    <a:pt x="319" y="38"/>
                  </a:cubicBezTo>
                  <a:cubicBezTo>
                    <a:pt x="310" y="38"/>
                    <a:pt x="305" y="45"/>
                    <a:pt x="295" y="74"/>
                  </a:cubicBezTo>
                  <a:cubicBezTo>
                    <a:pt x="284" y="107"/>
                    <a:pt x="244" y="148"/>
                    <a:pt x="196" y="174"/>
                  </a:cubicBezTo>
                  <a:cubicBezTo>
                    <a:pt x="173" y="186"/>
                    <a:pt x="150" y="203"/>
                    <a:pt x="139" y="212"/>
                  </a:cubicBezTo>
                  <a:lnTo>
                    <a:pt x="139" y="379"/>
                  </a:lnTo>
                  <a:close/>
                  <a:moveTo>
                    <a:pt x="63" y="392"/>
                  </a:moveTo>
                  <a:cubicBezTo>
                    <a:pt x="63" y="200"/>
                    <a:pt x="63" y="200"/>
                    <a:pt x="63" y="200"/>
                  </a:cubicBezTo>
                  <a:cubicBezTo>
                    <a:pt x="63" y="183"/>
                    <a:pt x="49" y="169"/>
                    <a:pt x="31" y="169"/>
                  </a:cubicBezTo>
                  <a:cubicBezTo>
                    <a:pt x="14" y="169"/>
                    <a:pt x="0" y="183"/>
                    <a:pt x="0" y="200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0" y="409"/>
                    <a:pt x="14" y="423"/>
                    <a:pt x="31" y="423"/>
                  </a:cubicBezTo>
                  <a:cubicBezTo>
                    <a:pt x="49" y="423"/>
                    <a:pt x="63" y="409"/>
                    <a:pt x="63" y="3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36388" tIns="18194" rIns="36388" bIns="18194" numCol="1" anchor="t" anchorCtr="0" compatLnSpc="1"/>
            <a:lstStyle/>
            <a:p>
              <a:endParaRPr lang="en-US" sz="1600">
                <a:latin typeface="OPPOSans B" panose="00020600040101010101" charset="-122"/>
                <a:ea typeface="OPPOSans B" panose="00020600040101010101" charset="-122"/>
              </a:endParaRPr>
            </a:p>
          </p:txBody>
        </p:sp>
        <p:sp>
          <p:nvSpPr>
            <p:cNvPr id="60" name="文本框 59" descr="e7d195523061f1c074694c8bbf98be7b1e4b015d796375963FD28840057458461C7CA0DAD340D15583DEDFC2E3241C4F392EF3A8B4D067B40CF4F149DD7E51F346B0CAB1BCCF6DB2480C67273C6C9E4C9173CE6849F2BAE236E3741436A7121F1496A0618BAEAC872203952E7ED5C91A4063A8F1F22624ADFBF4881E0A858CE61EA402A3E8E92F2B"/>
            <p:cNvSpPr txBox="1"/>
            <p:nvPr/>
          </p:nvSpPr>
          <p:spPr>
            <a:xfrm>
              <a:off x="15202" y="7093"/>
              <a:ext cx="3242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FFFFFF"/>
                  </a:solidFill>
                  <a:latin typeface="OPPOSans B" panose="00020600040101010101" charset="-122"/>
                  <a:ea typeface="OPPOSans B" panose="00020600040101010101" charset="-122"/>
                  <a:sym typeface="+mn-ea"/>
                </a:rPr>
                <a:t>请输入标题</a:t>
              </a:r>
              <a:endParaRPr lang="en-US" altLang="zh-CN" sz="1600" dirty="0">
                <a:solidFill>
                  <a:srgbClr val="FFFFFF"/>
                </a:solidFill>
                <a:latin typeface="OPPOSans B" panose="00020600040101010101" charset="-122"/>
                <a:ea typeface="OPPOSans B" panose="00020600040101010101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416685" y="1492377"/>
            <a:ext cx="9092565" cy="1207135"/>
            <a:chOff x="704094" y="482972"/>
            <a:chExt cx="2669540" cy="393714"/>
          </a:xfrm>
        </p:grpSpPr>
        <p:sp>
          <p:nvSpPr>
            <p:cNvPr id="62" name="文本框 61"/>
            <p:cNvSpPr txBox="1"/>
            <p:nvPr/>
          </p:nvSpPr>
          <p:spPr>
            <a:xfrm>
              <a:off x="1615055" y="482972"/>
              <a:ext cx="861265" cy="13006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000" spc="300" dirty="0">
                  <a:gradFill flip="none" rotWithShape="1">
                    <a:gsLst>
                      <a:gs pos="14000">
                        <a:prstClr val="white"/>
                      </a:gs>
                      <a:gs pos="88000">
                        <a:srgbClr val="19BDFF"/>
                      </a:gs>
                    </a:gsLst>
                    <a:lin ang="5400000" scaled="0"/>
                    <a:tileRect/>
                  </a:gradFill>
                  <a:latin typeface="OPPOSans B" panose="00020600040101010101" charset="-122"/>
                  <a:ea typeface="OPPOSans B" panose="00020600040101010101" charset="-122"/>
                  <a:sym typeface="+mn-ea"/>
                </a:rPr>
                <a:t>请输入标题</a:t>
              </a:r>
              <a:endParaRPr kumimoji="0" lang="zh-CN" altLang="en-US" sz="2000" b="0" i="0" u="none" strike="noStrike" kern="1200" cap="none" spc="300" normalizeH="0" baseline="0" dirty="0">
                <a:gradFill flip="none" rotWithShape="1">
                  <a:gsLst>
                    <a:gs pos="14000">
                      <a:prstClr val="white"/>
                    </a:gs>
                    <a:gs pos="88000">
                      <a:srgbClr val="19BDFF"/>
                    </a:gs>
                  </a:gsLst>
                  <a:lin ang="5400000" scaled="0"/>
                  <a:tileRect/>
                </a:gradFill>
                <a:latin typeface="OPPOSans B" panose="00020600040101010101" charset="-122"/>
                <a:ea typeface="OPPOSans B" panose="00020600040101010101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 rot="16200000">
              <a:off x="1908054" y="-588894"/>
              <a:ext cx="261620" cy="2669540"/>
              <a:chOff x="2824" y="1380"/>
              <a:chExt cx="1272" cy="872"/>
            </a:xfrm>
          </p:grpSpPr>
          <p:cxnSp>
            <p:nvCxnSpPr>
              <p:cNvPr id="64" name="肘形连接符 75"/>
              <p:cNvCxnSpPr/>
              <p:nvPr/>
            </p:nvCxnSpPr>
            <p:spPr>
              <a:xfrm rot="10800000">
                <a:off x="2824" y="1380"/>
                <a:ext cx="1272" cy="437"/>
              </a:xfrm>
              <a:prstGeom prst="bentConnector3">
                <a:avLst>
                  <a:gd name="adj1" fmla="val 49921"/>
                </a:avLst>
              </a:prstGeom>
              <a:ln>
                <a:gradFill>
                  <a:gsLst>
                    <a:gs pos="0">
                      <a:srgbClr val="00B0F0">
                        <a:alpha val="0"/>
                      </a:srgbClr>
                    </a:gs>
                    <a:gs pos="55000">
                      <a:srgbClr val="00B0F0"/>
                    </a:gs>
                    <a:gs pos="100000">
                      <a:srgbClr val="00B0F0">
                        <a:alpha val="0"/>
                      </a:srgbClr>
                    </a:gs>
                  </a:gsLst>
                  <a:lin ang="10800000" scaled="1"/>
                </a:gradFill>
              </a:ln>
            </p:spPr>
            <p:style>
              <a:lnRef idx="1">
                <a:srgbClr val="4472C4"/>
              </a:lnRef>
              <a:fillRef idx="0">
                <a:srgbClr val="4472C4"/>
              </a:fillRef>
              <a:effectRef idx="0">
                <a:srgbClr val="4472C4"/>
              </a:effectRef>
              <a:fontRef idx="minor">
                <a:sysClr val="windowText" lastClr="000000"/>
              </a:fontRef>
            </p:style>
          </p:cxnSp>
          <p:cxnSp>
            <p:nvCxnSpPr>
              <p:cNvPr id="66" name="肘形连接符 95"/>
              <p:cNvCxnSpPr/>
              <p:nvPr/>
            </p:nvCxnSpPr>
            <p:spPr>
              <a:xfrm rot="10800000" flipV="1">
                <a:off x="2824" y="1816"/>
                <a:ext cx="1272" cy="437"/>
              </a:xfrm>
              <a:prstGeom prst="bentConnector3">
                <a:avLst>
                  <a:gd name="adj1" fmla="val 49921"/>
                </a:avLst>
              </a:prstGeom>
              <a:ln>
                <a:gradFill>
                  <a:gsLst>
                    <a:gs pos="0">
                      <a:srgbClr val="00B0F0">
                        <a:alpha val="0"/>
                      </a:srgbClr>
                    </a:gs>
                    <a:gs pos="55000">
                      <a:srgbClr val="00B0F0"/>
                    </a:gs>
                    <a:gs pos="100000">
                      <a:srgbClr val="00B0F0">
                        <a:alpha val="0"/>
                      </a:srgbClr>
                    </a:gs>
                  </a:gsLst>
                  <a:lin ang="10800000" scaled="1"/>
                </a:gradFill>
              </a:ln>
            </p:spPr>
            <p:style>
              <a:lnRef idx="1">
                <a:srgbClr val="4472C4"/>
              </a:lnRef>
              <a:fillRef idx="0">
                <a:srgbClr val="4472C4"/>
              </a:fillRef>
              <a:effectRef idx="0">
                <a:srgbClr val="4472C4"/>
              </a:effectRef>
              <a:fontRef idx="minor">
                <a:sysClr val="windowText" lastClr="000000"/>
              </a:fontRef>
            </p:style>
          </p:cxnSp>
        </p:grpSp>
      </p:grpSp>
      <p:sp>
        <p:nvSpPr>
          <p:cNvPr id="67" name="文本框 66" descr="e7d195523061f1c074694c8bbf98be7b1e4b015d796375963FD28840057458461C7CA0DAD340D15583DEDFC2E3241C4F392EF3A8B4D067B40CF4F149DD7E51F346B0CAB1BCCF6DB2480C67273C6C9E4CC6FADF1F939C61B66C4A0C55DF6E54722BF0C6544FBC6AE66ED0231373E48458E508B8863AC8368752971D69225C5D6F7E75E54CBF890D95"/>
          <p:cNvSpPr txBox="1"/>
          <p:nvPr/>
        </p:nvSpPr>
        <p:spPr>
          <a:xfrm>
            <a:off x="1873250" y="5506212"/>
            <a:ext cx="8293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601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Gill Sans" charset="0"/>
              </a:rPr>
              <a:t>此处添加详细文本描述，建议与标题相关并符合整体语言风格。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B" panose="00020600040101010101" charset="-122"/>
              <a:ea typeface="OPPOSans B" panose="00020600040101010101" charset="-122"/>
              <a:cs typeface="OPPOSans B" panose="00020600040101010101" charset="-122"/>
              <a:sym typeface="等线" panose="02010600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620578" y="420504"/>
            <a:ext cx="7185158" cy="637540"/>
            <a:chOff x="4417158" y="4754498"/>
            <a:chExt cx="3716917" cy="436706"/>
          </a:xfrm>
        </p:grpSpPr>
        <p:sp>
          <p:nvSpPr>
            <p:cNvPr id="14" name="任意多边形: 形状 19"/>
            <p:cNvSpPr/>
            <p:nvPr>
              <p:custDataLst>
                <p:tags r:id="rId8"/>
              </p:custDataLst>
            </p:nvPr>
          </p:nvSpPr>
          <p:spPr>
            <a:xfrm flipH="1">
              <a:off x="4978184" y="4773523"/>
              <a:ext cx="2599634" cy="398656"/>
            </a:xfrm>
            <a:custGeom>
              <a:avLst/>
              <a:gdLst>
                <a:gd name="connsiteX0" fmla="*/ 3661203 w 3892921"/>
                <a:gd name="connsiteY0" fmla="*/ 0 h 463437"/>
                <a:gd name="connsiteX1" fmla="*/ 2366608 w 3892921"/>
                <a:gd name="connsiteY1" fmla="*/ 0 h 463437"/>
                <a:gd name="connsiteX2" fmla="*/ 1526313 w 3892921"/>
                <a:gd name="connsiteY2" fmla="*/ 0 h 463437"/>
                <a:gd name="connsiteX3" fmla="*/ 231718 w 3892921"/>
                <a:gd name="connsiteY3" fmla="*/ 0 h 463437"/>
                <a:gd name="connsiteX4" fmla="*/ 0 w 3892921"/>
                <a:gd name="connsiteY4" fmla="*/ 231719 h 463437"/>
                <a:gd name="connsiteX5" fmla="*/ 231718 w 3892921"/>
                <a:gd name="connsiteY5" fmla="*/ 463437 h 463437"/>
                <a:gd name="connsiteX6" fmla="*/ 1526313 w 3892921"/>
                <a:gd name="connsiteY6" fmla="*/ 463437 h 463437"/>
                <a:gd name="connsiteX7" fmla="*/ 2366608 w 3892921"/>
                <a:gd name="connsiteY7" fmla="*/ 463437 h 463437"/>
                <a:gd name="connsiteX8" fmla="*/ 3661203 w 3892921"/>
                <a:gd name="connsiteY8" fmla="*/ 463437 h 463437"/>
                <a:gd name="connsiteX9" fmla="*/ 3892921 w 3892921"/>
                <a:gd name="connsiteY9" fmla="*/ 231719 h 46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92921" h="463437">
                  <a:moveTo>
                    <a:pt x="3661203" y="0"/>
                  </a:moveTo>
                  <a:lnTo>
                    <a:pt x="2366608" y="0"/>
                  </a:lnTo>
                  <a:lnTo>
                    <a:pt x="1526313" y="0"/>
                  </a:lnTo>
                  <a:lnTo>
                    <a:pt x="231718" y="0"/>
                  </a:lnTo>
                  <a:lnTo>
                    <a:pt x="0" y="231719"/>
                  </a:lnTo>
                  <a:lnTo>
                    <a:pt x="231718" y="463437"/>
                  </a:lnTo>
                  <a:lnTo>
                    <a:pt x="1526313" y="463437"/>
                  </a:lnTo>
                  <a:lnTo>
                    <a:pt x="2366608" y="463437"/>
                  </a:lnTo>
                  <a:lnTo>
                    <a:pt x="3661203" y="463437"/>
                  </a:lnTo>
                  <a:lnTo>
                    <a:pt x="3892921" y="231719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>
              <a:gradFill flip="none"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rgbClr val="0DD3FF">
                <a:shade val="50000"/>
              </a:srgbClr>
            </a:lnRef>
            <a:fillRef idx="1">
              <a:srgbClr val="0DD3FF"/>
            </a:fillRef>
            <a:effectRef idx="0">
              <a:srgbClr val="0DD3FF"/>
            </a:effectRef>
            <a:fontRef idx="minor">
              <a:sysClr val="window" lastClr="FFFFFF"/>
            </a:fontRef>
          </p:style>
          <p:txBody>
            <a:bodyPr lIns="68580" tIns="34290" rIns="68580" bIns="3429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417158" y="4754499"/>
              <a:ext cx="648616" cy="436703"/>
              <a:chOff x="5747581" y="4718764"/>
              <a:chExt cx="565502" cy="380746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5747581" y="4909137"/>
                <a:ext cx="425279" cy="0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H="1">
                <a:off x="6172857" y="4718764"/>
                <a:ext cx="137518" cy="190375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flipH="1" flipV="1">
                <a:off x="6175565" y="4909135"/>
                <a:ext cx="137518" cy="190375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</p:grpSp>
        <p:grpSp>
          <p:nvGrpSpPr>
            <p:cNvPr id="32" name="组合 31"/>
            <p:cNvGrpSpPr/>
            <p:nvPr/>
          </p:nvGrpSpPr>
          <p:grpSpPr>
            <a:xfrm flipH="1">
              <a:off x="7485451" y="4754498"/>
              <a:ext cx="648624" cy="436706"/>
              <a:chOff x="5747558" y="4718744"/>
              <a:chExt cx="565507" cy="380747"/>
            </a:xfrm>
          </p:grpSpPr>
          <p:cxnSp>
            <p:nvCxnSpPr>
              <p:cNvPr id="33" name="直接连接符 32"/>
              <p:cNvCxnSpPr/>
              <p:nvPr/>
            </p:nvCxnSpPr>
            <p:spPr>
              <a:xfrm>
                <a:off x="5747558" y="4909116"/>
                <a:ext cx="425278" cy="0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>
                <a:off x="6172836" y="4718744"/>
                <a:ext cx="137517" cy="190374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 flipV="1">
                <a:off x="6175548" y="4909117"/>
                <a:ext cx="137517" cy="190374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</p:grpSp>
        <p:sp>
          <p:nvSpPr>
            <p:cNvPr id="36" name="文本框 35"/>
            <p:cNvSpPr txBox="1"/>
            <p:nvPr/>
          </p:nvSpPr>
          <p:spPr>
            <a:xfrm>
              <a:off x="5127705" y="4828002"/>
              <a:ext cx="2295936" cy="321005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600" spc="300" dirty="0">
                  <a:gradFill flip="none" rotWithShape="1">
                    <a:gsLst>
                      <a:gs pos="14000">
                        <a:schemeClr val="lt1"/>
                      </a:gs>
                      <a:gs pos="88000">
                        <a:srgbClr val="19BDFF"/>
                      </a:gs>
                    </a:gsLst>
                    <a:lin ang="5400000" scaled="0"/>
                    <a:tileRect/>
                  </a:gradFill>
                  <a:latin typeface="OPPOSans B" panose="00020600040101010101" charset="-122"/>
                  <a:ea typeface="OPPOSans B" panose="00020600040101010101" charset="-122"/>
                </a:rPr>
                <a:t>请输入标题</a:t>
              </a:r>
              <a:endParaRPr kumimoji="0" lang="zh-CN" altLang="en-US" sz="2600" b="0" i="0" u="none" strike="noStrike" kern="1200" cap="none" spc="300" normalizeH="0" baseline="0" noProof="0" dirty="0">
                <a:ln>
                  <a:noFill/>
                </a:ln>
                <a:gradFill flip="none" rotWithShape="1">
                  <a:gsLst>
                    <a:gs pos="14000">
                      <a:schemeClr val="lt1"/>
                    </a:gs>
                    <a:gs pos="88000">
                      <a:srgbClr val="19BDFF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ea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60400" y="1945640"/>
            <a:ext cx="5311140" cy="3398520"/>
            <a:chOff x="1302" y="3064"/>
            <a:chExt cx="8102" cy="5352"/>
          </a:xfrm>
        </p:grpSpPr>
        <p:grpSp>
          <p:nvGrpSpPr>
            <p:cNvPr id="44" name="组合 43"/>
            <p:cNvGrpSpPr/>
            <p:nvPr/>
          </p:nvGrpSpPr>
          <p:grpSpPr>
            <a:xfrm>
              <a:off x="1302" y="3064"/>
              <a:ext cx="8103" cy="1350"/>
              <a:chOff x="1051" y="3183"/>
              <a:chExt cx="8103" cy="1350"/>
            </a:xfrm>
          </p:grpSpPr>
          <p:sp>
            <p:nvSpPr>
              <p:cNvPr id="47" name="矩形 46"/>
              <p:cNvSpPr/>
              <p:nvPr/>
            </p:nvSpPr>
            <p:spPr>
              <a:xfrm flipH="1">
                <a:off x="1051" y="3183"/>
                <a:ext cx="8103" cy="1350"/>
              </a:xfrm>
              <a:prstGeom prst="rect">
                <a:avLst/>
              </a:prstGeom>
              <a:gradFill>
                <a:gsLst>
                  <a:gs pos="0">
                    <a:srgbClr val="21C2FB"/>
                  </a:gs>
                  <a:gs pos="43000">
                    <a:srgbClr val="21C2FB">
                      <a:alpha val="13000"/>
                    </a:srgbClr>
                  </a:gs>
                  <a:gs pos="71000">
                    <a:srgbClr val="21C2FB">
                      <a:alpha val="0"/>
                    </a:srgbClr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rgbClr val="21C2FB"/>
                    </a:gs>
                    <a:gs pos="52000">
                      <a:srgbClr val="21C2FB">
                        <a:alpha val="0"/>
                      </a:srgbClr>
                    </a:gs>
                  </a:gsLst>
                  <a:lin ang="8100000" scaled="0"/>
                </a:gradFill>
              </a:ln>
            </p:spPr>
            <p:style>
              <a:lnRef idx="2">
                <a:srgbClr val="4472C4">
                  <a:shade val="50000"/>
                </a:srgbClr>
              </a:lnRef>
              <a:fillRef idx="1">
                <a:srgbClr val="4472C4"/>
              </a:fillRef>
              <a:effectRef idx="0">
                <a:srgbClr val="4472C4"/>
              </a:effectRef>
              <a:fontRef idx="minor">
                <a:sysClr val="window" lastClr="FFFFFF"/>
              </a:fontRef>
            </p:style>
            <p:txBody>
              <a:bodyPr rot="0" spcFirstLastPara="0" vertOverflow="overflow" horzOverflow="overflow" vert="horz" wrap="square" lIns="24972" tIns="12486" rIns="24972" bIns="12486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12509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48" name="矩形 47"/>
              <p:cNvSpPr/>
              <p:nvPr>
                <p:custDataLst>
                  <p:tags r:id="rId7"/>
                </p:custDataLst>
              </p:nvPr>
            </p:nvSpPr>
            <p:spPr>
              <a:xfrm>
                <a:off x="1847" y="3398"/>
                <a:ext cx="4003" cy="935"/>
              </a:xfrm>
              <a:prstGeom prst="rect">
                <a:avLst/>
              </a:prstGeom>
              <a:effectLst/>
            </p:spPr>
            <p:txBody>
              <a:bodyPr wrap="square" lIns="72238" tIns="36119" rIns="72238" bIns="36119">
                <a:spAutoFit/>
              </a:bodyPr>
              <a:lstStyle/>
              <a:p>
                <a:pPr algn="r"/>
                <a:r>
                  <a:rPr lang="zh-CN" altLang="en-US" spc="300" dirty="0">
                    <a:gradFill flip="none" rotWithShape="1">
                      <a:gsLst>
                        <a:gs pos="14000">
                          <a:prstClr val="white"/>
                        </a:gs>
                        <a:gs pos="88000">
                          <a:srgbClr val="19BDFF"/>
                        </a:gs>
                      </a:gsLst>
                      <a:lin ang="5400000" scaled="0"/>
                      <a:tileRect/>
                    </a:gradFill>
                    <a:latin typeface="OPPOSans B" panose="00020600040101010101" charset="-122"/>
                    <a:ea typeface="OPPOSans B" panose="00020600040101010101" charset="-122"/>
                    <a:sym typeface="苹方 特粗" panose="020B0800000000000000" charset="-122"/>
                  </a:rPr>
                  <a:t>请输入标题</a:t>
                </a:r>
                <a:endParaRPr lang="en-US" altLang="zh-CN" sz="2000" dirty="0">
                  <a:solidFill>
                    <a:srgbClr val="00FFFF"/>
                  </a:solidFill>
                  <a:effectLst>
                    <a:outerShdw blurRad="50165" sx="101000" sy="101000" algn="ctr" rotWithShape="0">
                      <a:srgbClr val="0070C0">
                        <a:alpha val="40000"/>
                      </a:srgb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  <a:sym typeface="OPPOSans B" panose="00020600040101010101" pitchFamily="18" charset="-122"/>
                </a:endParaRPr>
              </a:p>
              <a:p>
                <a:pPr algn="r"/>
                <a:r>
                  <a:rPr lang="zh-CN" altLang="en-US" sz="160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rPr>
                  <a:t>此处添加详细文本描述</a:t>
                </a:r>
                <a:endParaRPr kumimoji="0" lang="zh-CN" altLang="en-US" sz="1600" b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1302" y="5065"/>
              <a:ext cx="6709" cy="1350"/>
              <a:chOff x="1699" y="5422"/>
              <a:chExt cx="6709" cy="1350"/>
            </a:xfrm>
          </p:grpSpPr>
          <p:sp>
            <p:nvSpPr>
              <p:cNvPr id="53" name="矩形 52"/>
              <p:cNvSpPr/>
              <p:nvPr/>
            </p:nvSpPr>
            <p:spPr>
              <a:xfrm flipH="1">
                <a:off x="1699" y="5422"/>
                <a:ext cx="6709" cy="1350"/>
              </a:xfrm>
              <a:prstGeom prst="rect">
                <a:avLst/>
              </a:prstGeom>
              <a:gradFill>
                <a:gsLst>
                  <a:gs pos="0">
                    <a:srgbClr val="21C2FB"/>
                  </a:gs>
                  <a:gs pos="43000">
                    <a:srgbClr val="21C2FB">
                      <a:alpha val="13000"/>
                    </a:srgbClr>
                  </a:gs>
                  <a:gs pos="71000">
                    <a:srgbClr val="21C2FB">
                      <a:alpha val="0"/>
                    </a:srgbClr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rgbClr val="21C2FB"/>
                    </a:gs>
                    <a:gs pos="52000">
                      <a:srgbClr val="21C2FB">
                        <a:alpha val="0"/>
                      </a:srgbClr>
                    </a:gs>
                  </a:gsLst>
                  <a:lin ang="8100000" scaled="0"/>
                </a:gradFill>
              </a:ln>
            </p:spPr>
            <p:style>
              <a:lnRef idx="2">
                <a:srgbClr val="4472C4">
                  <a:shade val="50000"/>
                </a:srgbClr>
              </a:lnRef>
              <a:fillRef idx="1">
                <a:srgbClr val="4472C4"/>
              </a:fillRef>
              <a:effectRef idx="0">
                <a:srgbClr val="4472C4"/>
              </a:effectRef>
              <a:fontRef idx="minor">
                <a:sysClr val="window" lastClr="FFFFFF"/>
              </a:fontRef>
            </p:style>
            <p:txBody>
              <a:bodyPr rot="0" spcFirstLastPara="0" vertOverflow="overflow" horzOverflow="overflow" vert="horz" wrap="square" lIns="24972" tIns="12486" rIns="24972" bIns="12486" numCol="1" spcCol="0" rtlCol="0" fromWordArt="0" anchor="ctr" anchorCtr="0" forceAA="0" compatLnSpc="1">
                <a:noAutofit/>
              </a:bodyPr>
              <a:lstStyle/>
              <a:p>
                <a:pPr marL="0" marR="0" lvl="0" indent="0" algn="r" defTabSz="12509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54" name="矩形 53"/>
              <p:cNvSpPr/>
              <p:nvPr>
                <p:custDataLst>
                  <p:tags r:id="rId6"/>
                </p:custDataLst>
              </p:nvPr>
            </p:nvSpPr>
            <p:spPr>
              <a:xfrm>
                <a:off x="2354" y="5653"/>
                <a:ext cx="4050" cy="935"/>
              </a:xfrm>
              <a:prstGeom prst="rect">
                <a:avLst/>
              </a:prstGeom>
              <a:effectLst/>
            </p:spPr>
            <p:txBody>
              <a:bodyPr wrap="square" lIns="72238" tIns="36119" rIns="72238" bIns="36119">
                <a:spAutoFit/>
              </a:bodyPr>
              <a:lstStyle/>
              <a:p>
                <a:pPr algn="r"/>
                <a:r>
                  <a:rPr lang="zh-CN" altLang="en-US" sz="1800" spc="300" dirty="0">
                    <a:gradFill flip="none" rotWithShape="1">
                      <a:gsLst>
                        <a:gs pos="14000">
                          <a:prstClr val="white"/>
                        </a:gs>
                        <a:gs pos="88000">
                          <a:srgbClr val="19BDFF"/>
                        </a:gs>
                      </a:gsLst>
                      <a:lin ang="5400000" scaled="0"/>
                      <a:tileRect/>
                    </a:gradFill>
                    <a:latin typeface="OPPOSans B" panose="00020600040101010101" charset="-122"/>
                    <a:ea typeface="OPPOSans B" panose="00020600040101010101" charset="-122"/>
                    <a:sym typeface="苹方 特粗" panose="020B0800000000000000" charset="-122"/>
                  </a:rPr>
                  <a:t>请输入标题</a:t>
                </a:r>
                <a:endParaRPr lang="zh-CN" altLang="en-US" sz="1800" spc="300" dirty="0">
                  <a:gradFill flip="none" rotWithShape="1">
                    <a:gsLst>
                      <a:gs pos="14000">
                        <a:prstClr val="white"/>
                      </a:gs>
                      <a:gs pos="88000">
                        <a:srgbClr val="19BDFF"/>
                      </a:gs>
                    </a:gsLst>
                    <a:lin ang="5400000" scaled="0"/>
                    <a:tileRect/>
                  </a:gradFill>
                  <a:latin typeface="OPPOSans B" panose="00020600040101010101" charset="-122"/>
                  <a:ea typeface="OPPOSans B" panose="00020600040101010101" charset="-122"/>
                </a:endParaRPr>
              </a:p>
              <a:p>
                <a:pPr algn="r"/>
                <a:r>
                  <a:rPr lang="zh-CN" altLang="en-US" sz="160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rPr>
                  <a:t>此处添加详细文本描述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1302" y="7066"/>
              <a:ext cx="7135" cy="1350"/>
              <a:chOff x="2549" y="7432"/>
              <a:chExt cx="7135" cy="1350"/>
            </a:xfrm>
          </p:grpSpPr>
          <p:sp>
            <p:nvSpPr>
              <p:cNvPr id="65" name="矩形 64"/>
              <p:cNvSpPr/>
              <p:nvPr/>
            </p:nvSpPr>
            <p:spPr>
              <a:xfrm flipH="1">
                <a:off x="2549" y="7432"/>
                <a:ext cx="7135" cy="1350"/>
              </a:xfrm>
              <a:prstGeom prst="rect">
                <a:avLst/>
              </a:prstGeom>
              <a:gradFill>
                <a:gsLst>
                  <a:gs pos="0">
                    <a:srgbClr val="21C2FB"/>
                  </a:gs>
                  <a:gs pos="43000">
                    <a:srgbClr val="21C2FB">
                      <a:alpha val="13000"/>
                    </a:srgbClr>
                  </a:gs>
                  <a:gs pos="71000">
                    <a:srgbClr val="21C2FB">
                      <a:alpha val="0"/>
                    </a:srgbClr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rgbClr val="21C2FB"/>
                    </a:gs>
                    <a:gs pos="52000">
                      <a:srgbClr val="21C2FB">
                        <a:alpha val="0"/>
                      </a:srgbClr>
                    </a:gs>
                  </a:gsLst>
                  <a:lin ang="8100000" scaled="0"/>
                </a:gradFill>
              </a:ln>
            </p:spPr>
            <p:style>
              <a:lnRef idx="2">
                <a:srgbClr val="4472C4">
                  <a:shade val="50000"/>
                </a:srgbClr>
              </a:lnRef>
              <a:fillRef idx="1">
                <a:srgbClr val="4472C4"/>
              </a:fillRef>
              <a:effectRef idx="0">
                <a:srgbClr val="4472C4"/>
              </a:effectRef>
              <a:fontRef idx="minor">
                <a:sysClr val="window" lastClr="FFFFFF"/>
              </a:fontRef>
            </p:style>
            <p:txBody>
              <a:bodyPr rot="0" spcFirstLastPara="0" vertOverflow="overflow" horzOverflow="overflow" vert="horz" wrap="square" lIns="24972" tIns="12486" rIns="24972" bIns="12486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12509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68" name="矩形 67"/>
              <p:cNvSpPr/>
              <p:nvPr>
                <p:custDataLst>
                  <p:tags r:id="rId5"/>
                </p:custDataLst>
              </p:nvPr>
            </p:nvSpPr>
            <p:spPr>
              <a:xfrm>
                <a:off x="3659" y="7647"/>
                <a:ext cx="3551" cy="935"/>
              </a:xfrm>
              <a:prstGeom prst="rect">
                <a:avLst/>
              </a:prstGeom>
              <a:effectLst/>
            </p:spPr>
            <p:txBody>
              <a:bodyPr wrap="square" lIns="72238" tIns="36119" rIns="72238" bIns="36119">
                <a:spAutoFit/>
              </a:bodyPr>
              <a:lstStyle/>
              <a:p>
                <a:pPr algn="r"/>
                <a:r>
                  <a:rPr lang="zh-CN" altLang="en-US" sz="1800" spc="300" dirty="0">
                    <a:gradFill flip="none" rotWithShape="1">
                      <a:gsLst>
                        <a:gs pos="14000">
                          <a:prstClr val="white"/>
                        </a:gs>
                        <a:gs pos="88000">
                          <a:srgbClr val="19BDFF"/>
                        </a:gs>
                      </a:gsLst>
                      <a:lin ang="5400000" scaled="0"/>
                      <a:tileRect/>
                    </a:gradFill>
                    <a:latin typeface="OPPOSans B" panose="00020600040101010101" charset="-122"/>
                    <a:ea typeface="OPPOSans B" panose="00020600040101010101" charset="-122"/>
                    <a:sym typeface="苹方 特粗" panose="020B0800000000000000" charset="-122"/>
                  </a:rPr>
                  <a:t>请输入标题</a:t>
                </a:r>
                <a:endParaRPr lang="zh-CN" altLang="en-US" sz="1800" spc="300" dirty="0">
                  <a:gradFill flip="none" rotWithShape="1">
                    <a:gsLst>
                      <a:gs pos="14000">
                        <a:prstClr val="white"/>
                      </a:gs>
                      <a:gs pos="88000">
                        <a:srgbClr val="19BDFF"/>
                      </a:gs>
                    </a:gsLst>
                    <a:lin ang="5400000" scaled="0"/>
                    <a:tileRect/>
                  </a:gradFill>
                  <a:latin typeface="OPPOSans B" panose="00020600040101010101" charset="-122"/>
                  <a:ea typeface="OPPOSans B" panose="00020600040101010101" charset="-122"/>
                </a:endParaRPr>
              </a:p>
              <a:p>
                <a:pPr algn="r"/>
                <a:r>
                  <a:rPr lang="zh-CN" altLang="en-US" sz="160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rPr>
                  <a:t>此处添加详细文本描述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</p:grpSp>
      <p:grpSp>
        <p:nvGrpSpPr>
          <p:cNvPr id="79" name="组合 78"/>
          <p:cNvGrpSpPr/>
          <p:nvPr/>
        </p:nvGrpSpPr>
        <p:grpSpPr>
          <a:xfrm flipH="1">
            <a:off x="6340475" y="2082165"/>
            <a:ext cx="5144770" cy="3398520"/>
            <a:chOff x="1302" y="3064"/>
            <a:chExt cx="8102" cy="5352"/>
          </a:xfrm>
        </p:grpSpPr>
        <p:grpSp>
          <p:nvGrpSpPr>
            <p:cNvPr id="80" name="组合 79"/>
            <p:cNvGrpSpPr/>
            <p:nvPr/>
          </p:nvGrpSpPr>
          <p:grpSpPr>
            <a:xfrm>
              <a:off x="1302" y="3064"/>
              <a:ext cx="8103" cy="1350"/>
              <a:chOff x="1051" y="3183"/>
              <a:chExt cx="8103" cy="1350"/>
            </a:xfrm>
          </p:grpSpPr>
          <p:sp>
            <p:nvSpPr>
              <p:cNvPr id="81" name="矩形 80"/>
              <p:cNvSpPr/>
              <p:nvPr/>
            </p:nvSpPr>
            <p:spPr>
              <a:xfrm flipH="1">
                <a:off x="1051" y="3183"/>
                <a:ext cx="8103" cy="1350"/>
              </a:xfrm>
              <a:prstGeom prst="rect">
                <a:avLst/>
              </a:prstGeom>
              <a:gradFill>
                <a:gsLst>
                  <a:gs pos="0">
                    <a:srgbClr val="21C2FB"/>
                  </a:gs>
                  <a:gs pos="43000">
                    <a:srgbClr val="21C2FB">
                      <a:alpha val="13000"/>
                    </a:srgbClr>
                  </a:gs>
                  <a:gs pos="71000">
                    <a:srgbClr val="21C2FB">
                      <a:alpha val="0"/>
                    </a:srgbClr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rgbClr val="21C2FB"/>
                    </a:gs>
                    <a:gs pos="52000">
                      <a:srgbClr val="21C2FB">
                        <a:alpha val="0"/>
                      </a:srgbClr>
                    </a:gs>
                  </a:gsLst>
                  <a:lin ang="8100000" scaled="0"/>
                </a:gradFill>
              </a:ln>
            </p:spPr>
            <p:style>
              <a:lnRef idx="2">
                <a:srgbClr val="4472C4">
                  <a:shade val="50000"/>
                </a:srgbClr>
              </a:lnRef>
              <a:fillRef idx="1">
                <a:srgbClr val="4472C4"/>
              </a:fillRef>
              <a:effectRef idx="0">
                <a:srgbClr val="4472C4"/>
              </a:effectRef>
              <a:fontRef idx="minor">
                <a:sysClr val="window" lastClr="FFFFFF"/>
              </a:fontRef>
            </p:style>
            <p:txBody>
              <a:bodyPr rot="0" spcFirstLastPara="0" vertOverflow="overflow" horzOverflow="overflow" vert="horz" wrap="square" lIns="24972" tIns="12486" rIns="24972" bIns="12486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12509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82" name="矩形 81"/>
              <p:cNvSpPr/>
              <p:nvPr>
                <p:custDataLst>
                  <p:tags r:id="rId4"/>
                </p:custDataLst>
              </p:nvPr>
            </p:nvSpPr>
            <p:spPr>
              <a:xfrm>
                <a:off x="1847" y="3398"/>
                <a:ext cx="4003" cy="935"/>
              </a:xfrm>
              <a:prstGeom prst="rect">
                <a:avLst/>
              </a:prstGeom>
              <a:effectLst/>
            </p:spPr>
            <p:txBody>
              <a:bodyPr wrap="square" lIns="72238" tIns="36119" rIns="72238" bIns="36119">
                <a:spAutoFit/>
              </a:bodyPr>
              <a:lstStyle/>
              <a:p>
                <a:r>
                  <a:rPr lang="zh-CN" altLang="en-US" spc="300" dirty="0">
                    <a:gradFill flip="none" rotWithShape="1">
                      <a:gsLst>
                        <a:gs pos="14000">
                          <a:prstClr val="white"/>
                        </a:gs>
                        <a:gs pos="88000">
                          <a:srgbClr val="19BDFF"/>
                        </a:gs>
                      </a:gsLst>
                      <a:lin ang="5400000" scaled="0"/>
                      <a:tileRect/>
                    </a:gradFill>
                    <a:latin typeface="OPPOSans B" panose="00020600040101010101" charset="-122"/>
                    <a:ea typeface="OPPOSans B" panose="00020600040101010101" charset="-122"/>
                    <a:sym typeface="苹方 特粗" panose="020B0800000000000000" charset="-122"/>
                  </a:rPr>
                  <a:t>请输入标题</a:t>
                </a:r>
                <a:endParaRPr lang="en-US" altLang="zh-CN" sz="2000">
                  <a:solidFill>
                    <a:srgbClr val="00FFFF"/>
                  </a:solidFill>
                  <a:effectLst>
                    <a:outerShdw blurRad="50165" sx="101000" sy="101000" algn="ctr" rotWithShape="0">
                      <a:srgbClr val="0070C0">
                        <a:alpha val="40000"/>
                      </a:srgb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  <a:sym typeface="OPPOSans B" panose="00020600040101010101" pitchFamily="18" charset="-122"/>
                </a:endParaRPr>
              </a:p>
              <a:p>
                <a:r>
                  <a:rPr lang="zh-CN" altLang="en-US" sz="160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rPr>
                  <a:t>此处添加详细文本描述</a:t>
                </a:r>
                <a:endParaRPr kumimoji="0" lang="zh-CN" altLang="en-US" sz="1600" b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1302" y="5065"/>
              <a:ext cx="6709" cy="1350"/>
              <a:chOff x="1699" y="5422"/>
              <a:chExt cx="6709" cy="1350"/>
            </a:xfrm>
          </p:grpSpPr>
          <p:sp>
            <p:nvSpPr>
              <p:cNvPr id="84" name="矩形 83"/>
              <p:cNvSpPr/>
              <p:nvPr/>
            </p:nvSpPr>
            <p:spPr>
              <a:xfrm flipH="1">
                <a:off x="1699" y="5422"/>
                <a:ext cx="6709" cy="1350"/>
              </a:xfrm>
              <a:prstGeom prst="rect">
                <a:avLst/>
              </a:prstGeom>
              <a:gradFill>
                <a:gsLst>
                  <a:gs pos="0">
                    <a:srgbClr val="21C2FB"/>
                  </a:gs>
                  <a:gs pos="43000">
                    <a:srgbClr val="21C2FB">
                      <a:alpha val="13000"/>
                    </a:srgbClr>
                  </a:gs>
                  <a:gs pos="71000">
                    <a:srgbClr val="21C2FB">
                      <a:alpha val="0"/>
                    </a:srgbClr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rgbClr val="21C2FB"/>
                    </a:gs>
                    <a:gs pos="52000">
                      <a:srgbClr val="21C2FB">
                        <a:alpha val="0"/>
                      </a:srgbClr>
                    </a:gs>
                  </a:gsLst>
                  <a:lin ang="8100000" scaled="0"/>
                </a:gradFill>
              </a:ln>
            </p:spPr>
            <p:style>
              <a:lnRef idx="2">
                <a:srgbClr val="4472C4">
                  <a:shade val="50000"/>
                </a:srgbClr>
              </a:lnRef>
              <a:fillRef idx="1">
                <a:srgbClr val="4472C4"/>
              </a:fillRef>
              <a:effectRef idx="0">
                <a:srgbClr val="4472C4"/>
              </a:effectRef>
              <a:fontRef idx="minor">
                <a:sysClr val="window" lastClr="FFFFFF"/>
              </a:fontRef>
            </p:style>
            <p:txBody>
              <a:bodyPr rot="0" spcFirstLastPara="0" vertOverflow="overflow" horzOverflow="overflow" vert="horz" wrap="square" lIns="24972" tIns="12486" rIns="24972" bIns="12486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12509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85" name="矩形 84"/>
              <p:cNvSpPr/>
              <p:nvPr>
                <p:custDataLst>
                  <p:tags r:id="rId3"/>
                </p:custDataLst>
              </p:nvPr>
            </p:nvSpPr>
            <p:spPr>
              <a:xfrm>
                <a:off x="2354" y="5653"/>
                <a:ext cx="4050" cy="935"/>
              </a:xfrm>
              <a:prstGeom prst="rect">
                <a:avLst/>
              </a:prstGeom>
              <a:effectLst/>
            </p:spPr>
            <p:txBody>
              <a:bodyPr wrap="square" lIns="72238" tIns="36119" rIns="72238" bIns="36119">
                <a:spAutoFit/>
              </a:bodyPr>
              <a:lstStyle/>
              <a:p>
                <a:r>
                  <a:rPr lang="zh-CN" altLang="en-US" sz="1800" spc="300" dirty="0">
                    <a:gradFill flip="none" rotWithShape="1">
                      <a:gsLst>
                        <a:gs pos="14000">
                          <a:prstClr val="white"/>
                        </a:gs>
                        <a:gs pos="88000">
                          <a:srgbClr val="19BDFF"/>
                        </a:gs>
                      </a:gsLst>
                      <a:lin ang="5400000" scaled="0"/>
                      <a:tileRect/>
                    </a:gradFill>
                    <a:latin typeface="OPPOSans B" panose="00020600040101010101" charset="-122"/>
                    <a:ea typeface="OPPOSans B" panose="00020600040101010101" charset="-122"/>
                    <a:sym typeface="苹方 特粗" panose="020B0800000000000000" charset="-122"/>
                  </a:rPr>
                  <a:t>请输入标题</a:t>
                </a:r>
                <a:endParaRPr lang="zh-CN" altLang="en-US" sz="1800" spc="300" dirty="0">
                  <a:gradFill flip="none" rotWithShape="1">
                    <a:gsLst>
                      <a:gs pos="14000">
                        <a:prstClr val="white"/>
                      </a:gs>
                      <a:gs pos="88000">
                        <a:srgbClr val="19BDFF"/>
                      </a:gs>
                    </a:gsLst>
                    <a:lin ang="5400000" scaled="0"/>
                    <a:tileRect/>
                  </a:gradFill>
                  <a:latin typeface="OPPOSans B" panose="00020600040101010101" charset="-122"/>
                  <a:ea typeface="OPPOSans B" panose="00020600040101010101" charset="-122"/>
                </a:endParaRPr>
              </a:p>
              <a:p>
                <a:r>
                  <a:rPr lang="zh-CN" altLang="en-US" sz="160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rPr>
                  <a:t>此处添加详细文本描述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1302" y="7066"/>
              <a:ext cx="7135" cy="1350"/>
              <a:chOff x="2549" y="7432"/>
              <a:chExt cx="7135" cy="1350"/>
            </a:xfrm>
          </p:grpSpPr>
          <p:sp>
            <p:nvSpPr>
              <p:cNvPr id="87" name="矩形 86"/>
              <p:cNvSpPr/>
              <p:nvPr/>
            </p:nvSpPr>
            <p:spPr>
              <a:xfrm flipH="1">
                <a:off x="2549" y="7432"/>
                <a:ext cx="7135" cy="1350"/>
              </a:xfrm>
              <a:prstGeom prst="rect">
                <a:avLst/>
              </a:prstGeom>
              <a:gradFill>
                <a:gsLst>
                  <a:gs pos="0">
                    <a:srgbClr val="21C2FB"/>
                  </a:gs>
                  <a:gs pos="43000">
                    <a:srgbClr val="21C2FB">
                      <a:alpha val="13000"/>
                    </a:srgbClr>
                  </a:gs>
                  <a:gs pos="71000">
                    <a:srgbClr val="21C2FB">
                      <a:alpha val="0"/>
                    </a:srgbClr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rgbClr val="21C2FB"/>
                    </a:gs>
                    <a:gs pos="52000">
                      <a:srgbClr val="21C2FB">
                        <a:alpha val="0"/>
                      </a:srgbClr>
                    </a:gs>
                  </a:gsLst>
                  <a:lin ang="8100000" scaled="0"/>
                </a:gradFill>
              </a:ln>
            </p:spPr>
            <p:style>
              <a:lnRef idx="2">
                <a:srgbClr val="4472C4">
                  <a:shade val="50000"/>
                </a:srgbClr>
              </a:lnRef>
              <a:fillRef idx="1">
                <a:srgbClr val="4472C4"/>
              </a:fillRef>
              <a:effectRef idx="0">
                <a:srgbClr val="4472C4"/>
              </a:effectRef>
              <a:fontRef idx="minor">
                <a:sysClr val="window" lastClr="FFFFFF"/>
              </a:fontRef>
            </p:style>
            <p:txBody>
              <a:bodyPr rot="0" spcFirstLastPara="0" vertOverflow="overflow" horzOverflow="overflow" vert="horz" wrap="square" lIns="24972" tIns="12486" rIns="24972" bIns="12486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12509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88" name="矩形 87"/>
              <p:cNvSpPr/>
              <p:nvPr>
                <p:custDataLst>
                  <p:tags r:id="rId2"/>
                </p:custDataLst>
              </p:nvPr>
            </p:nvSpPr>
            <p:spPr>
              <a:xfrm>
                <a:off x="3703" y="7632"/>
                <a:ext cx="3551" cy="935"/>
              </a:xfrm>
              <a:prstGeom prst="rect">
                <a:avLst/>
              </a:prstGeom>
              <a:effectLst/>
            </p:spPr>
            <p:txBody>
              <a:bodyPr wrap="square" lIns="72238" tIns="36119" rIns="72238" bIns="36119">
                <a:spAutoFit/>
              </a:bodyPr>
              <a:lstStyle/>
              <a:p>
                <a:r>
                  <a:rPr lang="zh-CN" altLang="en-US" sz="1800" spc="300" dirty="0">
                    <a:gradFill flip="none" rotWithShape="1">
                      <a:gsLst>
                        <a:gs pos="14000">
                          <a:prstClr val="white"/>
                        </a:gs>
                        <a:gs pos="88000">
                          <a:srgbClr val="19BDFF"/>
                        </a:gs>
                      </a:gsLst>
                      <a:lin ang="5400000" scaled="0"/>
                      <a:tileRect/>
                    </a:gradFill>
                    <a:latin typeface="OPPOSans B" panose="00020600040101010101" charset="-122"/>
                    <a:ea typeface="OPPOSans B" panose="00020600040101010101" charset="-122"/>
                    <a:sym typeface="苹方 特粗" panose="020B0800000000000000" charset="-122"/>
                  </a:rPr>
                  <a:t>请输入标题</a:t>
                </a:r>
                <a:endParaRPr lang="zh-CN" altLang="en-US" sz="1800" spc="300" dirty="0">
                  <a:gradFill flip="none" rotWithShape="1">
                    <a:gsLst>
                      <a:gs pos="14000">
                        <a:prstClr val="white"/>
                      </a:gs>
                      <a:gs pos="88000">
                        <a:srgbClr val="19BDFF"/>
                      </a:gs>
                    </a:gsLst>
                    <a:lin ang="5400000" scaled="0"/>
                    <a:tileRect/>
                  </a:gradFill>
                  <a:latin typeface="OPPOSans B" panose="00020600040101010101" charset="-122"/>
                  <a:ea typeface="OPPOSans B" panose="00020600040101010101" charset="-122"/>
                </a:endParaRPr>
              </a:p>
              <a:p>
                <a:r>
                  <a:rPr lang="zh-CN" altLang="en-US" sz="160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rPr>
                  <a:t>此处添加详细文本描述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4257040" y="1691005"/>
            <a:ext cx="3924300" cy="4509770"/>
            <a:chOff x="6704" y="2663"/>
            <a:chExt cx="6180" cy="7102"/>
          </a:xfrm>
        </p:grpSpPr>
        <p:grpSp>
          <p:nvGrpSpPr>
            <p:cNvPr id="39" name="组合 38"/>
            <p:cNvGrpSpPr/>
            <p:nvPr/>
          </p:nvGrpSpPr>
          <p:grpSpPr>
            <a:xfrm>
              <a:off x="6704" y="2663"/>
              <a:ext cx="6180" cy="7103"/>
              <a:chOff x="6510" y="2763"/>
              <a:chExt cx="6180" cy="6388"/>
            </a:xfrm>
          </p:grpSpPr>
          <p:sp>
            <p:nvSpPr>
              <p:cNvPr id="40" name="任意多边形: 形状 24"/>
              <p:cNvSpPr/>
              <p:nvPr/>
            </p:nvSpPr>
            <p:spPr>
              <a:xfrm>
                <a:off x="6510" y="2763"/>
                <a:ext cx="6180" cy="6388"/>
              </a:xfrm>
              <a:prstGeom prst="roundRect">
                <a:avLst/>
              </a:prstGeom>
              <a:gradFill flip="none" rotWithShape="1">
                <a:gsLst>
                  <a:gs pos="0">
                    <a:srgbClr val="04A0D9">
                      <a:alpha val="22000"/>
                    </a:srgbClr>
                  </a:gs>
                  <a:gs pos="73500">
                    <a:srgbClr val="04A0D9">
                      <a:alpha val="10000"/>
                    </a:srgbClr>
                  </a:gs>
                  <a:gs pos="100000">
                    <a:srgbClr val="04A0D9">
                      <a:alpha val="0"/>
                    </a:srgbClr>
                  </a:gs>
                </a:gsLst>
                <a:lin ang="5400000" scaled="1"/>
                <a:tileRect/>
              </a:gradFill>
              <a:ln>
                <a:gradFill>
                  <a:gsLst>
                    <a:gs pos="0">
                      <a:srgbClr val="04A0D9"/>
                    </a:gs>
                    <a:gs pos="50000">
                      <a:srgbClr val="04A0D9">
                        <a:alpha val="0"/>
                      </a:srgbClr>
                    </a:gs>
                    <a:gs pos="100000">
                      <a:srgbClr val="04A0D9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rgbClr val="4472C4">
                  <a:shade val="50000"/>
                </a:srgbClr>
              </a:lnRef>
              <a:fillRef idx="1">
                <a:srgbClr val="4472C4"/>
              </a:fillRef>
              <a:effectRef idx="0">
                <a:srgbClr val="4472C4"/>
              </a:effectRef>
              <a:fontRef idx="minor">
                <a:sysClr val="window" lastClr="FFFFFF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  <a:sym typeface="OPPOSans B" panose="00020600040101010101" pitchFamily="18" charset="-122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7076" y="5463"/>
                <a:ext cx="5029" cy="2474"/>
              </a:xfrm>
              <a:prstGeom prst="roundRect">
                <a:avLst/>
              </a:prstGeom>
              <a:noFill/>
              <a:effectLst/>
            </p:spPr>
            <p:txBody>
              <a:bodyPr wrap="square" lIns="98755" tIns="49378" rIns="98755" bIns="49378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600"/>
                  </a:spcAft>
                  <a:buClr>
                    <a:srgbClr val="5ABEAA"/>
                  </a:buClr>
                </a:pPr>
                <a:r>
                  <a:rPr lang="zh-CN" altLang="en-US" sz="160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rPr>
                  <a:t>此处添加详细文本描述，建议与标题相关并符合整体语言风格，语言描述尽量简洁生动，此处添加详细文本描述。</a:t>
                </a: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7295" y="4119"/>
                <a:ext cx="4223" cy="1012"/>
              </a:xfrm>
              <a:prstGeom prst="round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3200" spc="300" dirty="0">
                    <a:gradFill flip="none" rotWithShape="1">
                      <a:gsLst>
                        <a:gs pos="14000">
                          <a:prstClr val="white"/>
                        </a:gs>
                        <a:gs pos="88000">
                          <a:srgbClr val="19BDFF"/>
                        </a:gs>
                      </a:gsLst>
                      <a:lin ang="5400000" scaled="0"/>
                      <a:tileRect/>
                    </a:gradFill>
                    <a:latin typeface="OPPOSans B" panose="00020600040101010101" charset="-122"/>
                    <a:ea typeface="OPPOSans B" panose="00020600040101010101" charset="-122"/>
                    <a:sym typeface="苹方 特粗" panose="020B0800000000000000" charset="-122"/>
                  </a:rPr>
                  <a:t>请输入标题</a:t>
                </a:r>
                <a:endParaRPr lang="zh-CN" altLang="en-US" sz="3200" spc="300" dirty="0">
                  <a:ln w="3175">
                    <a:noFill/>
                  </a:ln>
                  <a:gradFill flip="none" rotWithShape="1">
                    <a:gsLst>
                      <a:gs pos="14000">
                        <a:prstClr val="white"/>
                      </a:gs>
                      <a:gs pos="88000">
                        <a:srgbClr val="19BDFF"/>
                      </a:gs>
                    </a:gsLst>
                    <a:lin ang="5400000" scaled="0"/>
                    <a:tileRect/>
                  </a:gradFill>
                  <a:latin typeface="OPPOSans B" panose="00020600040101010101" charset="-122"/>
                  <a:ea typeface="OPPOSans B" panose="00020600040101010101" charset="-122"/>
                  <a:sym typeface="苹方 特粗" panose="020B0800000000000000" charset="-122"/>
                </a:endParaRPr>
              </a:p>
            </p:txBody>
          </p:sp>
        </p:grpSp>
        <p:cxnSp>
          <p:nvCxnSpPr>
            <p:cNvPr id="91" name="直接连接符 90"/>
            <p:cNvCxnSpPr/>
            <p:nvPr/>
          </p:nvCxnSpPr>
          <p:spPr>
            <a:xfrm flipH="1" flipV="1">
              <a:off x="7674" y="5280"/>
              <a:ext cx="4445" cy="12"/>
            </a:xfrm>
            <a:prstGeom prst="line">
              <a:avLst/>
            </a:prstGeom>
            <a:ln w="9525">
              <a:gradFill flip="none" rotWithShape="1">
                <a:gsLst>
                  <a:gs pos="100000">
                    <a:srgbClr val="00B0F0"/>
                  </a:gs>
                  <a:gs pos="0">
                    <a:sysClr val="window" lastClr="FFFFFF">
                      <a:alpha val="0"/>
                    </a:sysClr>
                  </a:gs>
                </a:gsLst>
                <a:lin ang="0" scaled="1"/>
                <a:tileRect/>
              </a:gradFill>
            </a:ln>
            <a:effectLst/>
          </p:spPr>
          <p:style>
            <a:lnRef idx="1">
              <a:srgbClr val="0DD3FF"/>
            </a:lnRef>
            <a:fillRef idx="0">
              <a:srgbClr val="0DD3FF"/>
            </a:fillRef>
            <a:effectRef idx="0">
              <a:srgbClr val="0DD3FF"/>
            </a:effectRef>
            <a:fontRef idx="minor">
              <a:sysClr val="windowText" lastClr="000000"/>
            </a:fontRef>
          </p:style>
        </p:cxn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586669" y="383096"/>
            <a:ext cx="7185158" cy="637540"/>
            <a:chOff x="4417158" y="4754498"/>
            <a:chExt cx="3716917" cy="436706"/>
          </a:xfrm>
        </p:grpSpPr>
        <p:sp>
          <p:nvSpPr>
            <p:cNvPr id="14" name="任意多边形: 形状 19"/>
            <p:cNvSpPr/>
            <p:nvPr>
              <p:custDataLst>
                <p:tags r:id="rId3"/>
              </p:custDataLst>
            </p:nvPr>
          </p:nvSpPr>
          <p:spPr>
            <a:xfrm flipH="1">
              <a:off x="4978184" y="4773523"/>
              <a:ext cx="2599634" cy="398656"/>
            </a:xfrm>
            <a:custGeom>
              <a:avLst/>
              <a:gdLst>
                <a:gd name="connsiteX0" fmla="*/ 3661203 w 3892921"/>
                <a:gd name="connsiteY0" fmla="*/ 0 h 463437"/>
                <a:gd name="connsiteX1" fmla="*/ 2366608 w 3892921"/>
                <a:gd name="connsiteY1" fmla="*/ 0 h 463437"/>
                <a:gd name="connsiteX2" fmla="*/ 1526313 w 3892921"/>
                <a:gd name="connsiteY2" fmla="*/ 0 h 463437"/>
                <a:gd name="connsiteX3" fmla="*/ 231718 w 3892921"/>
                <a:gd name="connsiteY3" fmla="*/ 0 h 463437"/>
                <a:gd name="connsiteX4" fmla="*/ 0 w 3892921"/>
                <a:gd name="connsiteY4" fmla="*/ 231719 h 463437"/>
                <a:gd name="connsiteX5" fmla="*/ 231718 w 3892921"/>
                <a:gd name="connsiteY5" fmla="*/ 463437 h 463437"/>
                <a:gd name="connsiteX6" fmla="*/ 1526313 w 3892921"/>
                <a:gd name="connsiteY6" fmla="*/ 463437 h 463437"/>
                <a:gd name="connsiteX7" fmla="*/ 2366608 w 3892921"/>
                <a:gd name="connsiteY7" fmla="*/ 463437 h 463437"/>
                <a:gd name="connsiteX8" fmla="*/ 3661203 w 3892921"/>
                <a:gd name="connsiteY8" fmla="*/ 463437 h 463437"/>
                <a:gd name="connsiteX9" fmla="*/ 3892921 w 3892921"/>
                <a:gd name="connsiteY9" fmla="*/ 231719 h 46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92921" h="463437">
                  <a:moveTo>
                    <a:pt x="3661203" y="0"/>
                  </a:moveTo>
                  <a:lnTo>
                    <a:pt x="2366608" y="0"/>
                  </a:lnTo>
                  <a:lnTo>
                    <a:pt x="1526313" y="0"/>
                  </a:lnTo>
                  <a:lnTo>
                    <a:pt x="231718" y="0"/>
                  </a:lnTo>
                  <a:lnTo>
                    <a:pt x="0" y="231719"/>
                  </a:lnTo>
                  <a:lnTo>
                    <a:pt x="231718" y="463437"/>
                  </a:lnTo>
                  <a:lnTo>
                    <a:pt x="1526313" y="463437"/>
                  </a:lnTo>
                  <a:lnTo>
                    <a:pt x="2366608" y="463437"/>
                  </a:lnTo>
                  <a:lnTo>
                    <a:pt x="3661203" y="463437"/>
                  </a:lnTo>
                  <a:lnTo>
                    <a:pt x="3892921" y="231719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>
              <a:gradFill flip="none"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rgbClr val="0DD3FF">
                <a:shade val="50000"/>
              </a:srgbClr>
            </a:lnRef>
            <a:fillRef idx="1">
              <a:srgbClr val="0DD3FF"/>
            </a:fillRef>
            <a:effectRef idx="0">
              <a:srgbClr val="0DD3FF"/>
            </a:effectRef>
            <a:fontRef idx="minor">
              <a:sysClr val="window" lastClr="FFFFFF"/>
            </a:fontRef>
          </p:style>
          <p:txBody>
            <a:bodyPr lIns="68580" tIns="34290" rIns="68580" bIns="3429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417158" y="4754499"/>
              <a:ext cx="648616" cy="436703"/>
              <a:chOff x="5747581" y="4718764"/>
              <a:chExt cx="565502" cy="380746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5747581" y="4909137"/>
                <a:ext cx="425279" cy="0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H="1">
                <a:off x="6172857" y="4718764"/>
                <a:ext cx="137518" cy="190375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flipH="1" flipV="1">
                <a:off x="6175565" y="4909135"/>
                <a:ext cx="137518" cy="190375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</p:grpSp>
        <p:grpSp>
          <p:nvGrpSpPr>
            <p:cNvPr id="32" name="组合 31"/>
            <p:cNvGrpSpPr/>
            <p:nvPr/>
          </p:nvGrpSpPr>
          <p:grpSpPr>
            <a:xfrm flipH="1">
              <a:off x="7485451" y="4754498"/>
              <a:ext cx="648624" cy="436706"/>
              <a:chOff x="5747558" y="4718744"/>
              <a:chExt cx="565507" cy="380747"/>
            </a:xfrm>
          </p:grpSpPr>
          <p:cxnSp>
            <p:nvCxnSpPr>
              <p:cNvPr id="33" name="直接连接符 32"/>
              <p:cNvCxnSpPr/>
              <p:nvPr/>
            </p:nvCxnSpPr>
            <p:spPr>
              <a:xfrm>
                <a:off x="5747558" y="4909116"/>
                <a:ext cx="425278" cy="0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>
                <a:off x="6172836" y="4718744"/>
                <a:ext cx="137517" cy="190374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 flipV="1">
                <a:off x="6175548" y="4909117"/>
                <a:ext cx="137517" cy="190374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</p:grpSp>
        <p:sp>
          <p:nvSpPr>
            <p:cNvPr id="36" name="文本框 35"/>
            <p:cNvSpPr txBox="1"/>
            <p:nvPr/>
          </p:nvSpPr>
          <p:spPr>
            <a:xfrm>
              <a:off x="5127705" y="4828002"/>
              <a:ext cx="2295936" cy="321005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600" b="0" i="0" u="none" strike="noStrike" kern="1200" cap="none" spc="300" normalizeH="0" baseline="0" noProof="0" dirty="0">
                  <a:ln>
                    <a:noFill/>
                  </a:ln>
                  <a:gradFill flip="none" rotWithShape="1">
                    <a:gsLst>
                      <a:gs pos="14000">
                        <a:srgbClr val="FFFFFF"/>
                      </a:gs>
                      <a:gs pos="88000">
                        <a:srgbClr val="19BDFF"/>
                      </a:gs>
                    </a:gsLst>
                    <a:lin ang="5400000" scaled="0"/>
                    <a:tileRect/>
                  </a:gradFill>
                  <a:effectLst/>
                  <a:uLnTx/>
                  <a:uFillTx/>
                  <a:latin typeface="OPPOSans B" panose="00020600040101010101" charset="-122"/>
                  <a:ea typeface="OPPOSans B" panose="00020600040101010101" charset="-122"/>
                  <a:cs typeface="+mn-cs"/>
                </a:rPr>
                <a:t>请输入标题</a:t>
              </a:r>
              <a:endParaRPr kumimoji="0" lang="zh-CN" altLang="en-US" sz="2600" b="0" i="0" u="none" strike="noStrike" kern="1200" cap="none" spc="300" normalizeH="0" baseline="0" noProof="0" dirty="0">
                <a:ln>
                  <a:noFill/>
                </a:ln>
                <a:gradFill flip="none" rotWithShape="1">
                  <a:gsLst>
                    <a:gs pos="14000">
                      <a:srgbClr val="FFFFFF"/>
                    </a:gs>
                    <a:gs pos="88000">
                      <a:srgbClr val="19BDFF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ea"/>
              </a:endParaRPr>
            </a:p>
          </p:txBody>
        </p:sp>
      </p:grpSp>
      <p:sp>
        <p:nvSpPr>
          <p:cNvPr id="3" name="YOO-MD-圆角矩形 138">
            <a:extLst>
              <a:ext uri="{FF2B5EF4-FFF2-40B4-BE49-F238E27FC236}">
                <a16:creationId xmlns:a16="http://schemas.microsoft.com/office/drawing/2014/main" id="{0D090824-68F2-FC2E-8403-C0568010094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60400" y="1457316"/>
            <a:ext cx="3100685" cy="38696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DD3FF">
                  <a:alpha val="0"/>
                </a:srgbClr>
              </a:gs>
              <a:gs pos="100000">
                <a:srgbClr val="0DD3FF">
                  <a:alpha val="30000"/>
                </a:srgbClr>
              </a:gs>
            </a:gsLst>
            <a:lin ang="0" scaled="0"/>
          </a:gradFill>
          <a:ln w="12700" cap="flat" cmpd="sng" algn="ctr">
            <a:solidFill>
              <a:srgbClr val="0389FF">
                <a:alpha val="50000"/>
              </a:srgbClr>
            </a:solidFill>
            <a:prstDash val="solid"/>
            <a:miter lim="800000"/>
          </a:ln>
          <a:effectLst/>
        </p:spPr>
        <p:txBody>
          <a:bodyPr wrap="none" lIns="0" tIns="0" rIns="0" bIns="0" rtlCol="0" anchor="ctr" anchorCtr="0"/>
          <a:lstStyle/>
          <a:p>
            <a:pPr marL="10795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gradFill flip="none" rotWithShape="1">
                  <a:gsLst>
                    <a:gs pos="14000">
                      <a:prstClr val="white"/>
                    </a:gs>
                    <a:gs pos="88000">
                      <a:srgbClr val="19BDFF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rPr>
              <a:t>请输入标题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D73F4C4-653D-3B5B-E1BF-F23CEB2AB4A5}"/>
              </a:ext>
            </a:extLst>
          </p:cNvPr>
          <p:cNvSpPr txBox="1"/>
          <p:nvPr/>
        </p:nvSpPr>
        <p:spPr>
          <a:xfrm>
            <a:off x="855152" y="2244478"/>
            <a:ext cx="1471311" cy="345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请输入文字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350E5C0-5517-F122-73C4-553E9F43829F}"/>
              </a:ext>
            </a:extLst>
          </p:cNvPr>
          <p:cNvGrpSpPr/>
          <p:nvPr/>
        </p:nvGrpSpPr>
        <p:grpSpPr>
          <a:xfrm>
            <a:off x="2722369" y="2135394"/>
            <a:ext cx="8574195" cy="536066"/>
            <a:chOff x="2722369" y="2135394"/>
            <a:chExt cx="8574195" cy="536066"/>
          </a:xfrm>
        </p:grpSpPr>
        <p:sp>
          <p:nvSpPr>
            <p:cNvPr id="23" name="任意多边形 73">
              <a:extLst>
                <a:ext uri="{FF2B5EF4-FFF2-40B4-BE49-F238E27FC236}">
                  <a16:creationId xmlns:a16="http://schemas.microsoft.com/office/drawing/2014/main" id="{68E23781-2BCB-4F19-1FE2-8D29A237539A}"/>
                </a:ext>
              </a:extLst>
            </p:cNvPr>
            <p:cNvSpPr/>
            <p:nvPr/>
          </p:nvSpPr>
          <p:spPr>
            <a:xfrm>
              <a:off x="2722369" y="2135394"/>
              <a:ext cx="1471311" cy="508515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957" h="5425">
                  <a:moveTo>
                    <a:pt x="0" y="0"/>
                  </a:moveTo>
                  <a:lnTo>
                    <a:pt x="3957" y="0"/>
                  </a:lnTo>
                  <a:lnTo>
                    <a:pt x="3957" y="5425"/>
                  </a:lnTo>
                  <a:lnTo>
                    <a:pt x="2416" y="5425"/>
                  </a:lnTo>
                  <a:lnTo>
                    <a:pt x="2416" y="5297"/>
                  </a:lnTo>
                  <a:lnTo>
                    <a:pt x="1980" y="5044"/>
                  </a:lnTo>
                  <a:lnTo>
                    <a:pt x="1545" y="5298"/>
                  </a:lnTo>
                  <a:lnTo>
                    <a:pt x="1545" y="5425"/>
                  </a:lnTo>
                  <a:lnTo>
                    <a:pt x="0" y="542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50000">
                  <a:srgbClr val="0389FF">
                    <a:alpha val="10000"/>
                  </a:srgbClr>
                </a:gs>
                <a:gs pos="0">
                  <a:srgbClr val="0DD3FF">
                    <a:alpha val="30000"/>
                  </a:srgbClr>
                </a:gs>
                <a:gs pos="100000">
                  <a:srgbClr val="0389FF">
                    <a:alpha val="0"/>
                  </a:srgbClr>
                </a:gs>
              </a:gsLst>
              <a:lin ang="5400000" scaled="0"/>
            </a:gradFill>
            <a:ln w="12700" cap="flat" cmpd="sng" algn="ctr">
              <a:gradFill>
                <a:gsLst>
                  <a:gs pos="26000">
                    <a:srgbClr val="0389FF"/>
                  </a:gs>
                  <a:gs pos="0">
                    <a:srgbClr val="0389FF">
                      <a:alpha val="10000"/>
                    </a:srgbClr>
                  </a:gs>
                  <a:gs pos="65000">
                    <a:srgbClr val="0389FF">
                      <a:alpha val="10000"/>
                    </a:srgbClr>
                  </a:gs>
                  <a:gs pos="50000">
                    <a:srgbClr val="0389FF">
                      <a:alpha val="10000"/>
                    </a:srgbClr>
                  </a:gs>
                  <a:gs pos="100000">
                    <a:srgbClr val="0389FF">
                      <a:alpha val="4000"/>
                    </a:srgbClr>
                  </a:gs>
                </a:gsLst>
                <a:lin ang="6600000" scaled="0"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请输入文字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4" name="任意多边形 73">
              <a:extLst>
                <a:ext uri="{FF2B5EF4-FFF2-40B4-BE49-F238E27FC236}">
                  <a16:creationId xmlns:a16="http://schemas.microsoft.com/office/drawing/2014/main" id="{4CA459B7-B4B9-9B83-1D36-34EF1911D20A}"/>
                </a:ext>
              </a:extLst>
            </p:cNvPr>
            <p:cNvSpPr/>
            <p:nvPr/>
          </p:nvSpPr>
          <p:spPr>
            <a:xfrm>
              <a:off x="4498090" y="2139004"/>
              <a:ext cx="1471311" cy="508515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957" h="5425">
                  <a:moveTo>
                    <a:pt x="0" y="0"/>
                  </a:moveTo>
                  <a:lnTo>
                    <a:pt x="3957" y="0"/>
                  </a:lnTo>
                  <a:lnTo>
                    <a:pt x="3957" y="5425"/>
                  </a:lnTo>
                  <a:lnTo>
                    <a:pt x="2416" y="5425"/>
                  </a:lnTo>
                  <a:lnTo>
                    <a:pt x="2416" y="5297"/>
                  </a:lnTo>
                  <a:lnTo>
                    <a:pt x="1980" y="5044"/>
                  </a:lnTo>
                  <a:lnTo>
                    <a:pt x="1545" y="5298"/>
                  </a:lnTo>
                  <a:lnTo>
                    <a:pt x="1545" y="5425"/>
                  </a:lnTo>
                  <a:lnTo>
                    <a:pt x="0" y="542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50000">
                  <a:srgbClr val="0389FF">
                    <a:alpha val="10000"/>
                  </a:srgbClr>
                </a:gs>
                <a:gs pos="0">
                  <a:srgbClr val="0DD3FF">
                    <a:alpha val="30000"/>
                  </a:srgbClr>
                </a:gs>
                <a:gs pos="100000">
                  <a:srgbClr val="0389FF">
                    <a:alpha val="0"/>
                  </a:srgbClr>
                </a:gs>
              </a:gsLst>
              <a:lin ang="5400000" scaled="0"/>
            </a:gradFill>
            <a:ln w="12700" cap="flat" cmpd="sng" algn="ctr">
              <a:gradFill>
                <a:gsLst>
                  <a:gs pos="26000">
                    <a:srgbClr val="0389FF"/>
                  </a:gs>
                  <a:gs pos="0">
                    <a:srgbClr val="0389FF">
                      <a:alpha val="10000"/>
                    </a:srgbClr>
                  </a:gs>
                  <a:gs pos="65000">
                    <a:srgbClr val="0389FF">
                      <a:alpha val="10000"/>
                    </a:srgbClr>
                  </a:gs>
                  <a:gs pos="50000">
                    <a:srgbClr val="0389FF">
                      <a:alpha val="10000"/>
                    </a:srgbClr>
                  </a:gs>
                  <a:gs pos="100000">
                    <a:srgbClr val="0389FF">
                      <a:alpha val="4000"/>
                    </a:srgbClr>
                  </a:gs>
                </a:gsLst>
                <a:lin ang="6600000" scaled="0"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请输入文字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5" name="任意多边形 73">
              <a:extLst>
                <a:ext uri="{FF2B5EF4-FFF2-40B4-BE49-F238E27FC236}">
                  <a16:creationId xmlns:a16="http://schemas.microsoft.com/office/drawing/2014/main" id="{C00F09CF-37BD-8EC9-E343-B90F98A4E62C}"/>
                </a:ext>
              </a:extLst>
            </p:cNvPr>
            <p:cNvSpPr/>
            <p:nvPr/>
          </p:nvSpPr>
          <p:spPr>
            <a:xfrm>
              <a:off x="6276912" y="2151521"/>
              <a:ext cx="1471311" cy="508515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957" h="5425">
                  <a:moveTo>
                    <a:pt x="0" y="0"/>
                  </a:moveTo>
                  <a:lnTo>
                    <a:pt x="3957" y="0"/>
                  </a:lnTo>
                  <a:lnTo>
                    <a:pt x="3957" y="5425"/>
                  </a:lnTo>
                  <a:lnTo>
                    <a:pt x="2416" y="5425"/>
                  </a:lnTo>
                  <a:lnTo>
                    <a:pt x="2416" y="5297"/>
                  </a:lnTo>
                  <a:lnTo>
                    <a:pt x="1980" y="5044"/>
                  </a:lnTo>
                  <a:lnTo>
                    <a:pt x="1545" y="5298"/>
                  </a:lnTo>
                  <a:lnTo>
                    <a:pt x="1545" y="5425"/>
                  </a:lnTo>
                  <a:lnTo>
                    <a:pt x="0" y="542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50000">
                  <a:srgbClr val="0389FF">
                    <a:alpha val="10000"/>
                  </a:srgbClr>
                </a:gs>
                <a:gs pos="0">
                  <a:srgbClr val="0DD3FF">
                    <a:alpha val="30000"/>
                  </a:srgbClr>
                </a:gs>
                <a:gs pos="100000">
                  <a:srgbClr val="0389FF">
                    <a:alpha val="0"/>
                  </a:srgbClr>
                </a:gs>
              </a:gsLst>
              <a:lin ang="5400000" scaled="0"/>
            </a:gradFill>
            <a:ln w="12700" cap="flat" cmpd="sng" algn="ctr">
              <a:gradFill>
                <a:gsLst>
                  <a:gs pos="26000">
                    <a:srgbClr val="0389FF"/>
                  </a:gs>
                  <a:gs pos="0">
                    <a:srgbClr val="0389FF">
                      <a:alpha val="10000"/>
                    </a:srgbClr>
                  </a:gs>
                  <a:gs pos="65000">
                    <a:srgbClr val="0389FF">
                      <a:alpha val="10000"/>
                    </a:srgbClr>
                  </a:gs>
                  <a:gs pos="50000">
                    <a:srgbClr val="0389FF">
                      <a:alpha val="10000"/>
                    </a:srgbClr>
                  </a:gs>
                  <a:gs pos="100000">
                    <a:srgbClr val="0389FF">
                      <a:alpha val="4000"/>
                    </a:srgbClr>
                  </a:gs>
                </a:gsLst>
                <a:lin ang="6600000" scaled="0"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请输入文字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6" name="任意多边形 73">
              <a:extLst>
                <a:ext uri="{FF2B5EF4-FFF2-40B4-BE49-F238E27FC236}">
                  <a16:creationId xmlns:a16="http://schemas.microsoft.com/office/drawing/2014/main" id="{A4DC4E99-EC92-0B1A-8FC8-4D1E62C9C46D}"/>
                </a:ext>
              </a:extLst>
            </p:cNvPr>
            <p:cNvSpPr/>
            <p:nvPr/>
          </p:nvSpPr>
          <p:spPr>
            <a:xfrm>
              <a:off x="8049532" y="2151521"/>
              <a:ext cx="1471311" cy="508515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957" h="5425">
                  <a:moveTo>
                    <a:pt x="0" y="0"/>
                  </a:moveTo>
                  <a:lnTo>
                    <a:pt x="3957" y="0"/>
                  </a:lnTo>
                  <a:lnTo>
                    <a:pt x="3957" y="5425"/>
                  </a:lnTo>
                  <a:lnTo>
                    <a:pt x="2416" y="5425"/>
                  </a:lnTo>
                  <a:lnTo>
                    <a:pt x="2416" y="5297"/>
                  </a:lnTo>
                  <a:lnTo>
                    <a:pt x="1980" y="5044"/>
                  </a:lnTo>
                  <a:lnTo>
                    <a:pt x="1545" y="5298"/>
                  </a:lnTo>
                  <a:lnTo>
                    <a:pt x="1545" y="5425"/>
                  </a:lnTo>
                  <a:lnTo>
                    <a:pt x="0" y="542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50000">
                  <a:srgbClr val="0389FF">
                    <a:alpha val="10000"/>
                  </a:srgbClr>
                </a:gs>
                <a:gs pos="0">
                  <a:srgbClr val="0DD3FF">
                    <a:alpha val="30000"/>
                  </a:srgbClr>
                </a:gs>
                <a:gs pos="100000">
                  <a:srgbClr val="0389FF">
                    <a:alpha val="0"/>
                  </a:srgbClr>
                </a:gs>
              </a:gsLst>
              <a:lin ang="5400000" scaled="0"/>
            </a:gradFill>
            <a:ln w="12700" cap="flat" cmpd="sng" algn="ctr">
              <a:gradFill>
                <a:gsLst>
                  <a:gs pos="26000">
                    <a:srgbClr val="0389FF"/>
                  </a:gs>
                  <a:gs pos="0">
                    <a:srgbClr val="0389FF">
                      <a:alpha val="10000"/>
                    </a:srgbClr>
                  </a:gs>
                  <a:gs pos="65000">
                    <a:srgbClr val="0389FF">
                      <a:alpha val="10000"/>
                    </a:srgbClr>
                  </a:gs>
                  <a:gs pos="50000">
                    <a:srgbClr val="0389FF">
                      <a:alpha val="10000"/>
                    </a:srgbClr>
                  </a:gs>
                  <a:gs pos="100000">
                    <a:srgbClr val="0389FF">
                      <a:alpha val="4000"/>
                    </a:srgbClr>
                  </a:gs>
                </a:gsLst>
                <a:lin ang="6600000" scaled="0"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请输入文字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7" name="任意多边形 73">
              <a:extLst>
                <a:ext uri="{FF2B5EF4-FFF2-40B4-BE49-F238E27FC236}">
                  <a16:creationId xmlns:a16="http://schemas.microsoft.com/office/drawing/2014/main" id="{04A0517C-B354-4EF1-8E8B-E2D188B92EC1}"/>
                </a:ext>
              </a:extLst>
            </p:cNvPr>
            <p:cNvSpPr/>
            <p:nvPr/>
          </p:nvSpPr>
          <p:spPr>
            <a:xfrm>
              <a:off x="9825253" y="2162945"/>
              <a:ext cx="1471311" cy="508515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957" h="5425">
                  <a:moveTo>
                    <a:pt x="0" y="0"/>
                  </a:moveTo>
                  <a:lnTo>
                    <a:pt x="3957" y="0"/>
                  </a:lnTo>
                  <a:lnTo>
                    <a:pt x="3957" y="5425"/>
                  </a:lnTo>
                  <a:lnTo>
                    <a:pt x="2416" y="5425"/>
                  </a:lnTo>
                  <a:lnTo>
                    <a:pt x="2416" y="5297"/>
                  </a:lnTo>
                  <a:lnTo>
                    <a:pt x="1980" y="5044"/>
                  </a:lnTo>
                  <a:lnTo>
                    <a:pt x="1545" y="5298"/>
                  </a:lnTo>
                  <a:lnTo>
                    <a:pt x="1545" y="5425"/>
                  </a:lnTo>
                  <a:lnTo>
                    <a:pt x="0" y="542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50000">
                  <a:srgbClr val="0389FF">
                    <a:alpha val="10000"/>
                  </a:srgbClr>
                </a:gs>
                <a:gs pos="0">
                  <a:srgbClr val="0DD3FF">
                    <a:alpha val="30000"/>
                  </a:srgbClr>
                </a:gs>
                <a:gs pos="100000">
                  <a:srgbClr val="0389FF">
                    <a:alpha val="0"/>
                  </a:srgbClr>
                </a:gs>
              </a:gsLst>
              <a:lin ang="5400000" scaled="0"/>
            </a:gradFill>
            <a:ln w="12700" cap="flat" cmpd="sng" algn="ctr">
              <a:gradFill>
                <a:gsLst>
                  <a:gs pos="26000">
                    <a:srgbClr val="0389FF"/>
                  </a:gs>
                  <a:gs pos="0">
                    <a:srgbClr val="0389FF">
                      <a:alpha val="10000"/>
                    </a:srgbClr>
                  </a:gs>
                  <a:gs pos="65000">
                    <a:srgbClr val="0389FF">
                      <a:alpha val="10000"/>
                    </a:srgbClr>
                  </a:gs>
                  <a:gs pos="50000">
                    <a:srgbClr val="0389FF">
                      <a:alpha val="10000"/>
                    </a:srgbClr>
                  </a:gs>
                  <a:gs pos="100000">
                    <a:srgbClr val="0389FF">
                      <a:alpha val="4000"/>
                    </a:srgbClr>
                  </a:gs>
                </a:gsLst>
                <a:lin ang="6600000" scaled="0"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请输入文字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E10F1652-BAF4-C4A8-C211-12E3F52DB891}"/>
                </a:ext>
              </a:extLst>
            </p:cNvPr>
            <p:cNvCxnSpPr>
              <a:stCxn id="23" idx="3"/>
              <a:endCxn id="24" idx="1"/>
            </p:cNvCxnSpPr>
            <p:nvPr/>
          </p:nvCxnSpPr>
          <p:spPr>
            <a:xfrm>
              <a:off x="4193680" y="2389652"/>
              <a:ext cx="304410" cy="3610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24E327E6-833F-E179-60A0-A329D1769883}"/>
                </a:ext>
              </a:extLst>
            </p:cNvPr>
            <p:cNvCxnSpPr/>
            <p:nvPr/>
          </p:nvCxnSpPr>
          <p:spPr>
            <a:xfrm>
              <a:off x="5967460" y="2386041"/>
              <a:ext cx="304410" cy="3610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6256BA18-6F86-137D-9703-A446BC3361A0}"/>
                </a:ext>
              </a:extLst>
            </p:cNvPr>
            <p:cNvCxnSpPr/>
            <p:nvPr/>
          </p:nvCxnSpPr>
          <p:spPr>
            <a:xfrm>
              <a:off x="7743291" y="2393261"/>
              <a:ext cx="304410" cy="3610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EA83240C-F28D-6B49-5165-A9AD0B51B4D1}"/>
                </a:ext>
              </a:extLst>
            </p:cNvPr>
            <p:cNvCxnSpPr/>
            <p:nvPr/>
          </p:nvCxnSpPr>
          <p:spPr>
            <a:xfrm>
              <a:off x="9531599" y="2401372"/>
              <a:ext cx="304410" cy="3610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A321EDD-5E1E-671D-0C12-58266034D554}"/>
              </a:ext>
            </a:extLst>
          </p:cNvPr>
          <p:cNvGrpSpPr/>
          <p:nvPr/>
        </p:nvGrpSpPr>
        <p:grpSpPr>
          <a:xfrm>
            <a:off x="629641" y="3916876"/>
            <a:ext cx="5012652" cy="1252794"/>
            <a:chOff x="629641" y="3916876"/>
            <a:chExt cx="5012652" cy="1252794"/>
          </a:xfrm>
        </p:grpSpPr>
        <p:sp>
          <p:nvSpPr>
            <p:cNvPr id="2" name="任意多边形 73">
              <a:extLst>
                <a:ext uri="{FF2B5EF4-FFF2-40B4-BE49-F238E27FC236}">
                  <a16:creationId xmlns:a16="http://schemas.microsoft.com/office/drawing/2014/main" id="{B674882B-D7BD-837C-64F6-00AC6ED09BF7}"/>
                </a:ext>
              </a:extLst>
            </p:cNvPr>
            <p:cNvSpPr/>
            <p:nvPr/>
          </p:nvSpPr>
          <p:spPr>
            <a:xfrm>
              <a:off x="629641" y="3916876"/>
              <a:ext cx="5012652" cy="1252794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957" h="5425">
                  <a:moveTo>
                    <a:pt x="0" y="0"/>
                  </a:moveTo>
                  <a:lnTo>
                    <a:pt x="3957" y="0"/>
                  </a:lnTo>
                  <a:lnTo>
                    <a:pt x="3957" y="5425"/>
                  </a:lnTo>
                  <a:lnTo>
                    <a:pt x="2416" y="5425"/>
                  </a:lnTo>
                  <a:lnTo>
                    <a:pt x="2416" y="5297"/>
                  </a:lnTo>
                  <a:lnTo>
                    <a:pt x="1980" y="5044"/>
                  </a:lnTo>
                  <a:lnTo>
                    <a:pt x="1545" y="5298"/>
                  </a:lnTo>
                  <a:lnTo>
                    <a:pt x="1545" y="5425"/>
                  </a:lnTo>
                  <a:lnTo>
                    <a:pt x="0" y="542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0000">
                  <a:srgbClr val="0389FF">
                    <a:alpha val="10000"/>
                  </a:srgbClr>
                </a:gs>
                <a:gs pos="0">
                  <a:srgbClr val="0DD3FF">
                    <a:alpha val="30000"/>
                  </a:srgbClr>
                </a:gs>
                <a:gs pos="100000">
                  <a:srgbClr val="0389FF">
                    <a:alpha val="0"/>
                  </a:srgbClr>
                </a:gs>
              </a:gsLst>
              <a:lin ang="0" scaled="1"/>
              <a:tileRect/>
            </a:gradFill>
            <a:ln w="12700" cap="flat" cmpd="sng" algn="ctr">
              <a:gradFill>
                <a:gsLst>
                  <a:gs pos="26000">
                    <a:srgbClr val="0389FF"/>
                  </a:gs>
                  <a:gs pos="0">
                    <a:srgbClr val="0389FF">
                      <a:alpha val="10000"/>
                    </a:srgbClr>
                  </a:gs>
                  <a:gs pos="65000">
                    <a:srgbClr val="0389FF">
                      <a:alpha val="10000"/>
                    </a:srgbClr>
                  </a:gs>
                  <a:gs pos="50000">
                    <a:srgbClr val="0389FF">
                      <a:alpha val="10000"/>
                    </a:srgbClr>
                  </a:gs>
                  <a:gs pos="100000">
                    <a:srgbClr val="0389FF">
                      <a:alpha val="4000"/>
                    </a:srgbClr>
                  </a:gs>
                </a:gsLst>
                <a:lin ang="6600000" scaled="0"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6A70ADC-EB46-77EB-8B03-3689ADC90749}"/>
                </a:ext>
              </a:extLst>
            </p:cNvPr>
            <p:cNvSpPr txBox="1"/>
            <p:nvPr/>
          </p:nvSpPr>
          <p:spPr>
            <a:xfrm>
              <a:off x="862872" y="4097618"/>
              <a:ext cx="3097353" cy="5140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300" normalizeH="0" baseline="0" noProof="0" dirty="0">
                  <a:ln>
                    <a:noFill/>
                  </a:ln>
                  <a:gradFill flip="none" rotWithShape="1">
                    <a:gsLst>
                      <a:gs pos="14000">
                        <a:srgbClr val="FFFFFF"/>
                      </a:gs>
                      <a:gs pos="88000">
                        <a:srgbClr val="19BDFF"/>
                      </a:gs>
                    </a:gsLst>
                    <a:lin ang="5400000" scaled="0"/>
                    <a:tileRect/>
                  </a:gradFill>
                  <a:effectLst/>
                  <a:uLnTx/>
                  <a:uFillTx/>
                  <a:latin typeface="OPPOSans B" panose="00020600040101010101" charset="-122"/>
                  <a:ea typeface="OPPOSans B" panose="00020600040101010101" charset="-122"/>
                  <a:cs typeface="+mn-cs"/>
                </a:rPr>
                <a:t>请输入标题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B721E6F-E46D-FE7B-5EDF-749C8CAA5543}"/>
                </a:ext>
              </a:extLst>
            </p:cNvPr>
            <p:cNvSpPr txBox="1"/>
            <p:nvPr/>
          </p:nvSpPr>
          <p:spPr>
            <a:xfrm>
              <a:off x="968991" y="4571920"/>
              <a:ext cx="299123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此处添加详细文本描述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D91FAAC-9D65-7E84-0206-75E29A2E8049}"/>
              </a:ext>
            </a:extLst>
          </p:cNvPr>
          <p:cNvGrpSpPr/>
          <p:nvPr/>
        </p:nvGrpSpPr>
        <p:grpSpPr>
          <a:xfrm>
            <a:off x="6920211" y="3962205"/>
            <a:ext cx="4976245" cy="1252794"/>
            <a:chOff x="6920211" y="3962205"/>
            <a:chExt cx="4976245" cy="1252794"/>
          </a:xfrm>
        </p:grpSpPr>
        <p:sp>
          <p:nvSpPr>
            <p:cNvPr id="4" name="任意多边形 73">
              <a:extLst>
                <a:ext uri="{FF2B5EF4-FFF2-40B4-BE49-F238E27FC236}">
                  <a16:creationId xmlns:a16="http://schemas.microsoft.com/office/drawing/2014/main" id="{2B42ABB6-4E8D-B1B3-73D8-E4B0816D7A10}"/>
                </a:ext>
              </a:extLst>
            </p:cNvPr>
            <p:cNvSpPr/>
            <p:nvPr/>
          </p:nvSpPr>
          <p:spPr>
            <a:xfrm>
              <a:off x="6920211" y="3962205"/>
              <a:ext cx="4598689" cy="1252794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957" h="5425">
                  <a:moveTo>
                    <a:pt x="0" y="0"/>
                  </a:moveTo>
                  <a:lnTo>
                    <a:pt x="3957" y="0"/>
                  </a:lnTo>
                  <a:lnTo>
                    <a:pt x="3957" y="5425"/>
                  </a:lnTo>
                  <a:lnTo>
                    <a:pt x="2416" y="5425"/>
                  </a:lnTo>
                  <a:lnTo>
                    <a:pt x="2416" y="5297"/>
                  </a:lnTo>
                  <a:lnTo>
                    <a:pt x="1980" y="5044"/>
                  </a:lnTo>
                  <a:lnTo>
                    <a:pt x="1545" y="5298"/>
                  </a:lnTo>
                  <a:lnTo>
                    <a:pt x="1545" y="5425"/>
                  </a:lnTo>
                  <a:lnTo>
                    <a:pt x="0" y="542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0000">
                  <a:srgbClr val="0389FF">
                    <a:alpha val="10000"/>
                  </a:srgbClr>
                </a:gs>
                <a:gs pos="0">
                  <a:srgbClr val="0DD3FF">
                    <a:alpha val="30000"/>
                  </a:srgbClr>
                </a:gs>
                <a:gs pos="100000">
                  <a:srgbClr val="0389FF">
                    <a:alpha val="0"/>
                  </a:srgbClr>
                </a:gs>
              </a:gsLst>
              <a:lin ang="10800000" scaled="1"/>
              <a:tileRect/>
            </a:gradFill>
            <a:ln w="12700" cap="flat" cmpd="sng" algn="ctr">
              <a:gradFill>
                <a:gsLst>
                  <a:gs pos="26000">
                    <a:srgbClr val="0389FF"/>
                  </a:gs>
                  <a:gs pos="0">
                    <a:srgbClr val="0389FF">
                      <a:alpha val="10000"/>
                    </a:srgbClr>
                  </a:gs>
                  <a:gs pos="65000">
                    <a:srgbClr val="0389FF">
                      <a:alpha val="10000"/>
                    </a:srgbClr>
                  </a:gs>
                  <a:gs pos="50000">
                    <a:srgbClr val="0389FF">
                      <a:alpha val="10000"/>
                    </a:srgbClr>
                  </a:gs>
                  <a:gs pos="100000">
                    <a:srgbClr val="0389FF">
                      <a:alpha val="4000"/>
                    </a:srgbClr>
                  </a:gs>
                </a:gsLst>
                <a:lin ang="6600000" scaled="0"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8FA03FF-CE65-8313-01FF-4CC917F78340}"/>
                </a:ext>
              </a:extLst>
            </p:cNvPr>
            <p:cNvSpPr txBox="1"/>
            <p:nvPr/>
          </p:nvSpPr>
          <p:spPr>
            <a:xfrm>
              <a:off x="7895496" y="4078404"/>
              <a:ext cx="4000960" cy="5491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600" b="0" i="0" u="none" strike="noStrike" kern="1200" cap="none" spc="300" normalizeH="0" baseline="0" noProof="0" dirty="0">
                  <a:ln>
                    <a:noFill/>
                  </a:ln>
                  <a:gradFill flip="none" rotWithShape="1">
                    <a:gsLst>
                      <a:gs pos="14000">
                        <a:srgbClr val="FFFFFF"/>
                      </a:gs>
                      <a:gs pos="88000">
                        <a:srgbClr val="19BDFF"/>
                      </a:gs>
                    </a:gsLst>
                    <a:lin ang="5400000" scaled="0"/>
                    <a:tileRect/>
                  </a:gradFill>
                  <a:effectLst/>
                  <a:uLnTx/>
                  <a:uFillTx/>
                  <a:latin typeface="OPPOSans B" panose="00020600040101010101" charset="-122"/>
                  <a:ea typeface="OPPOSans B" panose="00020600040101010101" charset="-122"/>
                  <a:cs typeface="+mn-cs"/>
                </a:rPr>
                <a:t>请输入标题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4E85693-6CE1-97E0-ECDD-0CF6405ABAA0}"/>
                </a:ext>
              </a:extLst>
            </p:cNvPr>
            <p:cNvSpPr txBox="1"/>
            <p:nvPr/>
          </p:nvSpPr>
          <p:spPr>
            <a:xfrm>
              <a:off x="7895496" y="4639911"/>
              <a:ext cx="295511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此处添加详细文本描述</a:t>
              </a:r>
            </a:p>
          </p:txBody>
        </p:sp>
      </p:grpSp>
      <p:pic>
        <p:nvPicPr>
          <p:cNvPr id="53" name="图片 52">
            <a:extLst>
              <a:ext uri="{FF2B5EF4-FFF2-40B4-BE49-F238E27FC236}">
                <a16:creationId xmlns:a16="http://schemas.microsoft.com/office/drawing/2014/main" id="{0EE24EFE-7A44-0A57-8733-F5F7F58082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390"/>
          <a:stretch>
            <a:fillRect/>
          </a:stretch>
        </p:blipFill>
        <p:spPr>
          <a:xfrm>
            <a:off x="4663447" y="3123762"/>
            <a:ext cx="2590516" cy="3734238"/>
          </a:xfrm>
          <a:custGeom>
            <a:avLst/>
            <a:gdLst>
              <a:gd name="connsiteX0" fmla="*/ 0 w 2590516"/>
              <a:gd name="connsiteY0" fmla="*/ 0 h 3734238"/>
              <a:gd name="connsiteX1" fmla="*/ 2590516 w 2590516"/>
              <a:gd name="connsiteY1" fmla="*/ 0 h 3734238"/>
              <a:gd name="connsiteX2" fmla="*/ 2590516 w 2590516"/>
              <a:gd name="connsiteY2" fmla="*/ 3734238 h 3734238"/>
              <a:gd name="connsiteX3" fmla="*/ 0 w 2590516"/>
              <a:gd name="connsiteY3" fmla="*/ 3734238 h 3734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0516" h="3734238">
                <a:moveTo>
                  <a:pt x="0" y="0"/>
                </a:moveTo>
                <a:lnTo>
                  <a:pt x="2590516" y="0"/>
                </a:lnTo>
                <a:lnTo>
                  <a:pt x="2590516" y="3734238"/>
                </a:lnTo>
                <a:lnTo>
                  <a:pt x="0" y="3734238"/>
                </a:lnTo>
                <a:close/>
              </a:path>
            </a:pathLst>
          </a:cu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B96FE32C-1438-D13C-4E2A-AF05E0F7E9A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78"/>
          <a:stretch>
            <a:fillRect/>
          </a:stretch>
        </p:blipFill>
        <p:spPr>
          <a:xfrm>
            <a:off x="4550625" y="2966108"/>
            <a:ext cx="2803071" cy="3891893"/>
          </a:xfrm>
          <a:custGeom>
            <a:avLst/>
            <a:gdLst>
              <a:gd name="connsiteX0" fmla="*/ 0 w 2803071"/>
              <a:gd name="connsiteY0" fmla="*/ 0 h 3891893"/>
              <a:gd name="connsiteX1" fmla="*/ 2803071 w 2803071"/>
              <a:gd name="connsiteY1" fmla="*/ 0 h 3891893"/>
              <a:gd name="connsiteX2" fmla="*/ 2803071 w 2803071"/>
              <a:gd name="connsiteY2" fmla="*/ 3891893 h 3891893"/>
              <a:gd name="connsiteX3" fmla="*/ 0 w 2803071"/>
              <a:gd name="connsiteY3" fmla="*/ 3891893 h 3891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3071" h="3891893">
                <a:moveTo>
                  <a:pt x="0" y="0"/>
                </a:moveTo>
                <a:lnTo>
                  <a:pt x="2803071" y="0"/>
                </a:lnTo>
                <a:lnTo>
                  <a:pt x="2803071" y="3891893"/>
                </a:lnTo>
                <a:lnTo>
                  <a:pt x="0" y="3891893"/>
                </a:lnTo>
                <a:close/>
              </a:path>
            </a:pathLst>
          </a:cu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90C336FF-1267-E7B2-8A14-0A829FDC4B37}"/>
              </a:ext>
            </a:extLst>
          </p:cNvPr>
          <p:cNvGrpSpPr/>
          <p:nvPr/>
        </p:nvGrpSpPr>
        <p:grpSpPr>
          <a:xfrm>
            <a:off x="0" y="6255298"/>
            <a:ext cx="12192000" cy="633573"/>
            <a:chOff x="-1" y="5491828"/>
            <a:chExt cx="12192000" cy="1354383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DE297B95-2CB6-6176-362B-7E6DD4B5114B}"/>
                </a:ext>
              </a:extLst>
            </p:cNvPr>
            <p:cNvSpPr/>
            <p:nvPr/>
          </p:nvSpPr>
          <p:spPr>
            <a:xfrm>
              <a:off x="-1" y="6523510"/>
              <a:ext cx="12192000" cy="198072"/>
            </a:xfrm>
            <a:prstGeom prst="rect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EACC46E-3FB0-2D58-0168-BD11E9014432}"/>
                </a:ext>
              </a:extLst>
            </p:cNvPr>
            <p:cNvSpPr/>
            <p:nvPr/>
          </p:nvSpPr>
          <p:spPr>
            <a:xfrm rot="16200000" flipV="1">
              <a:off x="5460113" y="31714"/>
              <a:ext cx="1271771" cy="12191999"/>
            </a:xfrm>
            <a:custGeom>
              <a:avLst/>
              <a:gdLst>
                <a:gd name="connsiteX0" fmla="*/ 1271771 w 1271771"/>
                <a:gd name="connsiteY0" fmla="*/ 12191999 h 12191999"/>
                <a:gd name="connsiteX1" fmla="*/ 350946 w 1271771"/>
                <a:gd name="connsiteY1" fmla="*/ 6095999 h 12191999"/>
                <a:gd name="connsiteX2" fmla="*/ 1271771 w 1271771"/>
                <a:gd name="connsiteY2" fmla="*/ 0 h 12191999"/>
                <a:gd name="connsiteX3" fmla="*/ 0 w 1271771"/>
                <a:gd name="connsiteY3" fmla="*/ 0 h 12191999"/>
                <a:gd name="connsiteX4" fmla="*/ 0 w 1271771"/>
                <a:gd name="connsiteY4" fmla="*/ 12191999 h 1219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1771" h="12191999">
                  <a:moveTo>
                    <a:pt x="1271771" y="12191999"/>
                  </a:moveTo>
                  <a:cubicBezTo>
                    <a:pt x="763026" y="12191999"/>
                    <a:pt x="350946" y="9462210"/>
                    <a:pt x="350946" y="6095999"/>
                  </a:cubicBezTo>
                  <a:cubicBezTo>
                    <a:pt x="350946" y="2729788"/>
                    <a:pt x="763025" y="0"/>
                    <a:pt x="1271771" y="0"/>
                  </a:cubicBezTo>
                  <a:lnTo>
                    <a:pt x="0" y="0"/>
                  </a:lnTo>
                  <a:lnTo>
                    <a:pt x="0" y="12191999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6B165D46-79ED-DF31-8DC9-40E679056312}"/>
                </a:ext>
              </a:extLst>
            </p:cNvPr>
            <p:cNvSpPr/>
            <p:nvPr/>
          </p:nvSpPr>
          <p:spPr>
            <a:xfrm rot="16200000" flipV="1">
              <a:off x="5460114" y="114326"/>
              <a:ext cx="1271771" cy="12191999"/>
            </a:xfrm>
            <a:custGeom>
              <a:avLst/>
              <a:gdLst>
                <a:gd name="connsiteX0" fmla="*/ 1271771 w 1271771"/>
                <a:gd name="connsiteY0" fmla="*/ 12191999 h 12191999"/>
                <a:gd name="connsiteX1" fmla="*/ 350946 w 1271771"/>
                <a:gd name="connsiteY1" fmla="*/ 6095999 h 12191999"/>
                <a:gd name="connsiteX2" fmla="*/ 1271771 w 1271771"/>
                <a:gd name="connsiteY2" fmla="*/ 0 h 12191999"/>
                <a:gd name="connsiteX3" fmla="*/ 0 w 1271771"/>
                <a:gd name="connsiteY3" fmla="*/ 0 h 12191999"/>
                <a:gd name="connsiteX4" fmla="*/ 0 w 1271771"/>
                <a:gd name="connsiteY4" fmla="*/ 12191999 h 1219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1771" h="12191999">
                  <a:moveTo>
                    <a:pt x="1271771" y="12191999"/>
                  </a:moveTo>
                  <a:cubicBezTo>
                    <a:pt x="763026" y="12191999"/>
                    <a:pt x="350946" y="9462210"/>
                    <a:pt x="350946" y="6095999"/>
                  </a:cubicBezTo>
                  <a:cubicBezTo>
                    <a:pt x="350946" y="2729788"/>
                    <a:pt x="763025" y="0"/>
                    <a:pt x="1271771" y="0"/>
                  </a:cubicBezTo>
                  <a:lnTo>
                    <a:pt x="0" y="0"/>
                  </a:lnTo>
                  <a:lnTo>
                    <a:pt x="0" y="12191999"/>
                  </a:lnTo>
                  <a:close/>
                </a:path>
              </a:pathLst>
            </a:custGeom>
            <a:solidFill>
              <a:srgbClr val="1E56D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1974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萝卜\Desktop\starry-sky-g36c3ecd06_1920.jpgstarry-sky-g36c3ecd06_192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7" name="Freeform: Shape 12"/>
          <p:cNvSpPr/>
          <p:nvPr>
            <p:custDataLst>
              <p:tags r:id="rId3"/>
            </p:custDataLst>
          </p:nvPr>
        </p:nvSpPr>
        <p:spPr>
          <a:xfrm flipV="1">
            <a:off x="-3810" y="0"/>
            <a:ext cx="12192000" cy="6872605"/>
          </a:xfrm>
          <a:custGeom>
            <a:avLst/>
            <a:gdLst>
              <a:gd name="connsiteX0" fmla="*/ 0 w 12192000"/>
              <a:gd name="connsiteY0" fmla="*/ 0 h 5562600"/>
              <a:gd name="connsiteX1" fmla="*/ 12192000 w 12192000"/>
              <a:gd name="connsiteY1" fmla="*/ 0 h 5562600"/>
              <a:gd name="connsiteX2" fmla="*/ 12192000 w 12192000"/>
              <a:gd name="connsiteY2" fmla="*/ 5562600 h 5562600"/>
              <a:gd name="connsiteX3" fmla="*/ 0 w 12192000"/>
              <a:gd name="connsiteY3" fmla="*/ 5562600 h 556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562600">
                <a:moveTo>
                  <a:pt x="0" y="0"/>
                </a:moveTo>
                <a:lnTo>
                  <a:pt x="12192000" y="0"/>
                </a:lnTo>
                <a:lnTo>
                  <a:pt x="12192000" y="5562600"/>
                </a:lnTo>
                <a:lnTo>
                  <a:pt x="0" y="5562600"/>
                </a:lnTo>
                <a:close/>
              </a:path>
            </a:pathLst>
          </a:custGeom>
          <a:gradFill>
            <a:gsLst>
              <a:gs pos="4000">
                <a:srgbClr val="012798">
                  <a:lumMod val="50000"/>
                  <a:alpha val="68000"/>
                </a:srgbClr>
              </a:gs>
              <a:gs pos="100000">
                <a:srgbClr val="013AE4">
                  <a:lumMod val="75000"/>
                  <a:alpha val="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pic>
        <p:nvPicPr>
          <p:cNvPr id="16" name="图片 15" descr="千库网_蓝色商务风格流畅渐变色科技感抽象边框_元素编号12851734"/>
          <p:cNvPicPr>
            <a:picLocks noChangeAspect="1"/>
          </p:cNvPicPr>
          <p:nvPr/>
        </p:nvPicPr>
        <p:blipFill>
          <a:blip r:embed="rId10"/>
          <a:srcRect t="80549"/>
          <a:stretch>
            <a:fillRect/>
          </a:stretch>
        </p:blipFill>
        <p:spPr>
          <a:xfrm>
            <a:off x="-635" y="5534660"/>
            <a:ext cx="12192635" cy="132334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38353" y="2195830"/>
            <a:ext cx="8643620" cy="2166620"/>
            <a:chOff x="1495" y="2724"/>
            <a:chExt cx="13612" cy="3412"/>
          </a:xfrm>
        </p:grpSpPr>
        <p:sp>
          <p:nvSpPr>
            <p:cNvPr id="6" name="标题 1"/>
            <p:cNvSpPr txBox="1"/>
            <p:nvPr>
              <p:custDataLst>
                <p:tags r:id="rId5"/>
              </p:custDataLst>
            </p:nvPr>
          </p:nvSpPr>
          <p:spPr>
            <a:xfrm>
              <a:off x="4673" y="2724"/>
              <a:ext cx="8686" cy="1963"/>
            </a:xfrm>
            <a:prstGeom prst="rect">
              <a:avLst/>
            </a:prstGeom>
          </p:spPr>
          <p:txBody>
            <a:bodyPr vert="horz" wrap="square" lIns="90000" tIns="46800" rIns="90000" bIns="46800" rtlCol="0" anchor="b" anchorCtr="0">
              <a:spAutoFit/>
            </a:bodyPr>
            <a:lstStyle>
              <a:lvl1pPr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6000" b="1" u="none" strike="noStrike" kern="1200" cap="none" spc="300" normalizeH="0" baseline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uFillTx/>
                  <a:latin typeface="苹方 特粗" panose="020B0800000000000000" charset="-122"/>
                  <a:ea typeface="苹方 特粗" panose="020B0800000000000000" charset="-122"/>
                  <a:cs typeface="+mn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7500" b="0" spc="0" noProof="0" dirty="0">
                  <a:ln>
                    <a:noFill/>
                  </a:ln>
                  <a:gradFill flip="none" rotWithShape="1">
                    <a:gsLst>
                      <a:gs pos="14000">
                        <a:schemeClr val="lt1"/>
                      </a:gs>
                      <a:gs pos="88000">
                        <a:srgbClr val="19BDFF"/>
                      </a:gs>
                    </a:gsLst>
                    <a:lin ang="5400000" scaled="0"/>
                    <a:tileRect/>
                  </a:gradFill>
                  <a:effectLst/>
                  <a:uLn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请输入标题</a:t>
              </a:r>
            </a:p>
          </p:txBody>
        </p:sp>
        <p:sp>
          <p:nvSpPr>
            <p:cNvPr id="8" name="文本框 7"/>
            <p:cNvSpPr txBox="1"/>
            <p:nvPr>
              <p:custDataLst>
                <p:tags r:id="rId6"/>
              </p:custDataLst>
            </p:nvPr>
          </p:nvSpPr>
          <p:spPr>
            <a:xfrm flipH="1">
              <a:off x="1565" y="5072"/>
              <a:ext cx="13542" cy="106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  <a:buClr>
                  <a:srgbClr val="5ABEAA"/>
                </a:buClr>
              </a:pPr>
              <a:r>
                <a:rPr lang="zh-CN" altLang="en-US" sz="1400" noProof="0" dirty="0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此处添加详细文本描述，建议与标题相关并符合整体语言风格。此处添加详细文本描述，建议与标题相关并符合整体语言风格，语言描述尽量简洁生动，此处添加详细文本描述。</a:t>
              </a:r>
              <a:endPara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495" y="3226"/>
              <a:ext cx="3415" cy="14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ln w="3175">
                    <a:solidFill>
                      <a:srgbClr val="FFFFFF"/>
                    </a:solidFill>
                  </a:ln>
                  <a:noFill/>
                  <a:latin typeface="OPPOSans B" panose="00020600040101010101" charset="-122"/>
                  <a:ea typeface="OPPOSans B" panose="00020600040101010101" charset="-122"/>
                </a:rPr>
                <a:t>NO.2</a:t>
              </a:r>
            </a:p>
          </p:txBody>
        </p:sp>
      </p:grpSp>
      <p:cxnSp>
        <p:nvCxnSpPr>
          <p:cNvPr id="11" name="直接连接符 10"/>
          <p:cNvCxnSpPr/>
          <p:nvPr>
            <p:custDataLst>
              <p:tags r:id="rId4"/>
            </p:custDataLst>
          </p:nvPr>
        </p:nvCxnSpPr>
        <p:spPr>
          <a:xfrm>
            <a:off x="660400" y="454660"/>
            <a:ext cx="73533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544696" y="420004"/>
            <a:ext cx="7185158" cy="637540"/>
            <a:chOff x="4417158" y="4754498"/>
            <a:chExt cx="3716917" cy="436706"/>
          </a:xfrm>
        </p:grpSpPr>
        <p:sp>
          <p:nvSpPr>
            <p:cNvPr id="14" name="任意多边形: 形状 19"/>
            <p:cNvSpPr/>
            <p:nvPr>
              <p:custDataLst>
                <p:tags r:id="rId6"/>
              </p:custDataLst>
            </p:nvPr>
          </p:nvSpPr>
          <p:spPr>
            <a:xfrm flipH="1">
              <a:off x="4978184" y="4773523"/>
              <a:ext cx="2599634" cy="398656"/>
            </a:xfrm>
            <a:custGeom>
              <a:avLst/>
              <a:gdLst>
                <a:gd name="connsiteX0" fmla="*/ 3661203 w 3892921"/>
                <a:gd name="connsiteY0" fmla="*/ 0 h 463437"/>
                <a:gd name="connsiteX1" fmla="*/ 2366608 w 3892921"/>
                <a:gd name="connsiteY1" fmla="*/ 0 h 463437"/>
                <a:gd name="connsiteX2" fmla="*/ 1526313 w 3892921"/>
                <a:gd name="connsiteY2" fmla="*/ 0 h 463437"/>
                <a:gd name="connsiteX3" fmla="*/ 231718 w 3892921"/>
                <a:gd name="connsiteY3" fmla="*/ 0 h 463437"/>
                <a:gd name="connsiteX4" fmla="*/ 0 w 3892921"/>
                <a:gd name="connsiteY4" fmla="*/ 231719 h 463437"/>
                <a:gd name="connsiteX5" fmla="*/ 231718 w 3892921"/>
                <a:gd name="connsiteY5" fmla="*/ 463437 h 463437"/>
                <a:gd name="connsiteX6" fmla="*/ 1526313 w 3892921"/>
                <a:gd name="connsiteY6" fmla="*/ 463437 h 463437"/>
                <a:gd name="connsiteX7" fmla="*/ 2366608 w 3892921"/>
                <a:gd name="connsiteY7" fmla="*/ 463437 h 463437"/>
                <a:gd name="connsiteX8" fmla="*/ 3661203 w 3892921"/>
                <a:gd name="connsiteY8" fmla="*/ 463437 h 463437"/>
                <a:gd name="connsiteX9" fmla="*/ 3892921 w 3892921"/>
                <a:gd name="connsiteY9" fmla="*/ 231719 h 46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92921" h="463437">
                  <a:moveTo>
                    <a:pt x="3661203" y="0"/>
                  </a:moveTo>
                  <a:lnTo>
                    <a:pt x="2366608" y="0"/>
                  </a:lnTo>
                  <a:lnTo>
                    <a:pt x="1526313" y="0"/>
                  </a:lnTo>
                  <a:lnTo>
                    <a:pt x="231718" y="0"/>
                  </a:lnTo>
                  <a:lnTo>
                    <a:pt x="0" y="231719"/>
                  </a:lnTo>
                  <a:lnTo>
                    <a:pt x="231718" y="463437"/>
                  </a:lnTo>
                  <a:lnTo>
                    <a:pt x="1526313" y="463437"/>
                  </a:lnTo>
                  <a:lnTo>
                    <a:pt x="2366608" y="463437"/>
                  </a:lnTo>
                  <a:lnTo>
                    <a:pt x="3661203" y="463437"/>
                  </a:lnTo>
                  <a:lnTo>
                    <a:pt x="3892921" y="231719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>
              <a:gradFill flip="none"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rgbClr val="0DD3FF">
                <a:shade val="50000"/>
              </a:srgbClr>
            </a:lnRef>
            <a:fillRef idx="1">
              <a:srgbClr val="0DD3FF"/>
            </a:fillRef>
            <a:effectRef idx="0">
              <a:srgbClr val="0DD3FF"/>
            </a:effectRef>
            <a:fontRef idx="minor">
              <a:sysClr val="window" lastClr="FFFFFF"/>
            </a:fontRef>
          </p:style>
          <p:txBody>
            <a:bodyPr lIns="68580" tIns="34290" rIns="68580" bIns="3429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417158" y="4754499"/>
              <a:ext cx="648616" cy="436703"/>
              <a:chOff x="5747581" y="4718764"/>
              <a:chExt cx="565502" cy="380746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5747581" y="4909137"/>
                <a:ext cx="425279" cy="0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H="1">
                <a:off x="6172857" y="4718764"/>
                <a:ext cx="137518" cy="190375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flipH="1" flipV="1">
                <a:off x="6175565" y="4909135"/>
                <a:ext cx="137518" cy="190375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</p:grpSp>
        <p:grpSp>
          <p:nvGrpSpPr>
            <p:cNvPr id="32" name="组合 31"/>
            <p:cNvGrpSpPr/>
            <p:nvPr/>
          </p:nvGrpSpPr>
          <p:grpSpPr>
            <a:xfrm flipH="1">
              <a:off x="7485451" y="4754498"/>
              <a:ext cx="648624" cy="436706"/>
              <a:chOff x="5747558" y="4718744"/>
              <a:chExt cx="565507" cy="380747"/>
            </a:xfrm>
          </p:grpSpPr>
          <p:cxnSp>
            <p:nvCxnSpPr>
              <p:cNvPr id="33" name="直接连接符 32"/>
              <p:cNvCxnSpPr/>
              <p:nvPr/>
            </p:nvCxnSpPr>
            <p:spPr>
              <a:xfrm>
                <a:off x="5747558" y="4909116"/>
                <a:ext cx="425278" cy="0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>
                <a:off x="6172836" y="4718744"/>
                <a:ext cx="137517" cy="190374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 flipV="1">
                <a:off x="6175548" y="4909117"/>
                <a:ext cx="137517" cy="190374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</p:grpSp>
        <p:sp>
          <p:nvSpPr>
            <p:cNvPr id="36" name="文本框 35"/>
            <p:cNvSpPr txBox="1"/>
            <p:nvPr/>
          </p:nvSpPr>
          <p:spPr>
            <a:xfrm>
              <a:off x="5127705" y="4828002"/>
              <a:ext cx="2295936" cy="321005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600" spc="300" dirty="0">
                  <a:gradFill flip="none" rotWithShape="1">
                    <a:gsLst>
                      <a:gs pos="14000">
                        <a:schemeClr val="lt1"/>
                      </a:gs>
                      <a:gs pos="88000">
                        <a:srgbClr val="19BDFF"/>
                      </a:gs>
                    </a:gsLst>
                    <a:lin ang="5400000" scaled="0"/>
                    <a:tileRect/>
                  </a:gradFill>
                  <a:latin typeface="OPPOSans B" panose="00020600040101010101" charset="-122"/>
                  <a:ea typeface="OPPOSans B" panose="00020600040101010101" charset="-122"/>
                </a:rPr>
                <a:t>请输入标题</a:t>
              </a:r>
              <a:endParaRPr kumimoji="0" lang="zh-CN" altLang="en-US" sz="2600" b="0" i="0" u="none" strike="noStrike" kern="1200" cap="none" spc="300" normalizeH="0" baseline="0" noProof="0" dirty="0">
                <a:ln>
                  <a:noFill/>
                </a:ln>
                <a:gradFill flip="none" rotWithShape="1">
                  <a:gsLst>
                    <a:gs pos="14000">
                      <a:schemeClr val="lt1"/>
                    </a:gs>
                    <a:gs pos="88000">
                      <a:srgbClr val="19BDFF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60400" y="1711959"/>
            <a:ext cx="10858500" cy="5004435"/>
            <a:chOff x="893" y="2696"/>
            <a:chExt cx="17322" cy="7881"/>
          </a:xfrm>
        </p:grpSpPr>
        <p:sp>
          <p:nvSpPr>
            <p:cNvPr id="85" name="YOO-MD-任意多边形 73"/>
            <p:cNvSpPr>
              <a:spLocks noGrp="1" noRot="1" noMove="1" noResize="1" noEditPoints="1" noAdjustHandles="1" noChangeArrowheads="1" noChangeShapeType="1"/>
            </p:cNvSpPr>
            <p:nvPr>
              <p:custDataLst>
                <p:tags r:id="rId2"/>
              </p:custDataLst>
            </p:nvPr>
          </p:nvSpPr>
          <p:spPr>
            <a:xfrm>
              <a:off x="893" y="2696"/>
              <a:ext cx="8395" cy="7881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957" h="5425">
                  <a:moveTo>
                    <a:pt x="0" y="0"/>
                  </a:moveTo>
                  <a:lnTo>
                    <a:pt x="3957" y="0"/>
                  </a:lnTo>
                  <a:lnTo>
                    <a:pt x="3957" y="5425"/>
                  </a:lnTo>
                  <a:lnTo>
                    <a:pt x="2416" y="5425"/>
                  </a:lnTo>
                  <a:lnTo>
                    <a:pt x="2416" y="5297"/>
                  </a:lnTo>
                  <a:lnTo>
                    <a:pt x="1980" y="5044"/>
                  </a:lnTo>
                  <a:lnTo>
                    <a:pt x="1545" y="5298"/>
                  </a:lnTo>
                  <a:lnTo>
                    <a:pt x="1545" y="5425"/>
                  </a:lnTo>
                  <a:lnTo>
                    <a:pt x="0" y="542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50000">
                  <a:srgbClr val="0389FF">
                    <a:alpha val="10000"/>
                  </a:srgbClr>
                </a:gs>
                <a:gs pos="0">
                  <a:srgbClr val="0DD3FF">
                    <a:alpha val="30000"/>
                  </a:srgbClr>
                </a:gs>
                <a:gs pos="100000">
                  <a:srgbClr val="0389FF">
                    <a:alpha val="0"/>
                  </a:srgbClr>
                </a:gs>
              </a:gsLst>
              <a:lin ang="5400000" scaled="0"/>
            </a:gradFill>
            <a:ln w="12700">
              <a:gradFill>
                <a:gsLst>
                  <a:gs pos="26000">
                    <a:srgbClr val="0389FF"/>
                  </a:gs>
                  <a:gs pos="0">
                    <a:srgbClr val="0389FF">
                      <a:alpha val="10000"/>
                    </a:srgbClr>
                  </a:gs>
                  <a:gs pos="65000">
                    <a:srgbClr val="0389FF">
                      <a:alpha val="10000"/>
                    </a:srgbClr>
                  </a:gs>
                  <a:gs pos="50000">
                    <a:srgbClr val="0389FF">
                      <a:alpha val="10000"/>
                    </a:srgbClr>
                  </a:gs>
                  <a:gs pos="100000">
                    <a:srgbClr val="0389FF">
                      <a:alpha val="4000"/>
                    </a:srgbClr>
                  </a:gs>
                </a:gsLst>
                <a:lin ang="6600000" scaled="0"/>
              </a:gradFill>
            </a:ln>
          </p:spPr>
          <p:style>
            <a:lnRef idx="2">
              <a:srgbClr val="0DD3FF">
                <a:shade val="50000"/>
              </a:srgbClr>
            </a:lnRef>
            <a:fillRef idx="1">
              <a:srgbClr val="0DD3FF"/>
            </a:fillRef>
            <a:effectRef idx="0">
              <a:srgbClr val="0DD3FF"/>
            </a:effectRef>
            <a:fontRef idx="minor">
              <a:sysClr val="window" lastClr="FFFFFF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苹方 特粗" panose="020B0800000000000000" charset="-122"/>
                  <a:ea typeface="苹方 特粗" panose="020B0800000000000000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苹方 特粗" panose="020B0800000000000000" charset="-122"/>
                  <a:ea typeface="苹方 特粗" panose="020B0800000000000000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苹方 特粗" panose="020B0800000000000000" charset="-122"/>
                  <a:ea typeface="苹方 特粗" panose="020B0800000000000000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苹方 特粗" panose="020B0800000000000000" charset="-122"/>
                  <a:ea typeface="苹方 特粗" panose="020B0800000000000000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苹方 特粗" panose="020B0800000000000000" charset="-122"/>
                  <a:ea typeface="苹方 特粗" panose="020B0800000000000000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苹方 特粗" panose="020B0800000000000000" charset="-122"/>
                  <a:ea typeface="苹方 特粗" panose="020B0800000000000000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苹方 特粗" panose="020B0800000000000000" charset="-122"/>
                  <a:ea typeface="苹方 特粗" panose="020B0800000000000000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苹方 特粗" panose="020B0800000000000000" charset="-122"/>
                  <a:ea typeface="苹方 特粗" panose="020B0800000000000000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苹方 特粗" panose="020B0800000000000000" charset="-122"/>
                  <a:ea typeface="苹方 特粗" panose="020B0800000000000000" charset="-122"/>
                  <a:cs typeface="+mn-ea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74" name="YOO-MD-圆角矩形 138"/>
            <p:cNvSpPr/>
            <p:nvPr>
              <p:custDataLst>
                <p:tags r:id="rId3"/>
              </p:custDataLst>
            </p:nvPr>
          </p:nvSpPr>
          <p:spPr>
            <a:xfrm>
              <a:off x="1375" y="5767"/>
              <a:ext cx="2474" cy="62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DD3FF">
                    <a:alpha val="0"/>
                  </a:srgbClr>
                </a:gs>
                <a:gs pos="100000">
                  <a:srgbClr val="0DD3FF">
                    <a:alpha val="30000"/>
                  </a:srgbClr>
                </a:gs>
              </a:gsLst>
              <a:lin ang="0" scaled="0"/>
            </a:gradFill>
            <a:ln>
              <a:solidFill>
                <a:srgbClr val="0389FF">
                  <a:alpha val="50000"/>
                </a:srgbClr>
              </a:solidFill>
            </a:ln>
          </p:spPr>
          <p:style>
            <a:lnRef idx="2">
              <a:srgbClr val="0DD3FF">
                <a:shade val="50000"/>
              </a:srgbClr>
            </a:lnRef>
            <a:fillRef idx="1">
              <a:srgbClr val="0DD3FF"/>
            </a:fillRef>
            <a:effectRef idx="0">
              <a:srgbClr val="0DD3FF"/>
            </a:effectRef>
            <a:fontRef idx="minor">
              <a:sysClr val="window" lastClr="FFFFFF"/>
            </a:fontRef>
          </p:style>
          <p:txBody>
            <a:bodyPr wrap="none" lIns="0" tIns="0" rIns="0" bIns="0" rtlCol="0" anchor="ctr" anchorCtr="1"/>
            <a:lstStyle/>
            <a:p>
              <a:pPr marR="0" lvl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pc="300" dirty="0">
                  <a:gradFill flip="none" rotWithShape="1">
                    <a:gsLst>
                      <a:gs pos="14000">
                        <a:prstClr val="white"/>
                      </a:gs>
                      <a:gs pos="88000">
                        <a:srgbClr val="19BDFF"/>
                      </a:gs>
                    </a:gsLst>
                    <a:lin ang="5400000" scaled="0"/>
                    <a:tileRect/>
                  </a:gradFill>
                  <a:latin typeface="OPPOSans B" panose="00020600040101010101" charset="-122"/>
                  <a:ea typeface="OPPOSans B" panose="00020600040101010101" charset="-122"/>
                  <a:sym typeface="苹方 特粗" panose="020B0800000000000000" charset="-122"/>
                </a:rPr>
                <a:t>请输入标题</a:t>
              </a:r>
              <a:endParaRPr lang="zh-CN" altLang="en-US" spc="300" dirty="0">
                <a:gradFill flip="none" rotWithShape="1">
                  <a:gsLst>
                    <a:gs pos="14000">
                      <a:prstClr val="white"/>
                    </a:gs>
                    <a:gs pos="88000">
                      <a:srgbClr val="19BDFF"/>
                    </a:gs>
                  </a:gsLst>
                  <a:lin ang="5400000" scaled="0"/>
                  <a:tileRect/>
                </a:gradFill>
                <a:latin typeface="OPPOSans B" panose="00020600040101010101" charset="-122"/>
                <a:ea typeface="OPPOSans B" panose="00020600040101010101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375" y="6479"/>
              <a:ext cx="7882" cy="599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rtlCol="0" anchor="t">
              <a:noAutofit/>
            </a:bodyPr>
            <a:lstStyle/>
            <a:p>
              <a:pPr algn="l">
                <a:buClrTx/>
                <a:buSzTx/>
                <a:buFontTx/>
              </a:pPr>
              <a:r>
                <a:rPr lang="en-US" altLang="zh-CN" sz="2000" dirty="0">
                  <a:gradFill>
                    <a:gsLst>
                      <a:gs pos="0">
                        <a:srgbClr val="50FFF0"/>
                      </a:gs>
                      <a:gs pos="100000">
                        <a:srgbClr val="1964E1"/>
                      </a:gs>
                    </a:gsLst>
                    <a:lin ang="5400000" scaled="0"/>
                  </a:gradFill>
                  <a:latin typeface="OPPOSans B" panose="00020600040101010101" charset="-122"/>
                  <a:ea typeface="OPPOSans B" panose="00020600040101010101" charset="-122"/>
                  <a:sym typeface="苹方 特粗" panose="020B0800000000000000" charset="-122"/>
                </a:rPr>
                <a:t>30</a:t>
              </a:r>
              <a:r>
                <a:rPr lang="zh-CN" altLang="en-US" sz="160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此处添加详细文本描述，此处添加详细文本</a:t>
              </a:r>
            </a:p>
            <a:p>
              <a:pPr algn="l">
                <a:buClrTx/>
                <a:buSzTx/>
                <a:buFontTx/>
              </a:pPr>
              <a:endParaRPr lang="zh-CN" altLang="en-US" sz="16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  <a:p>
              <a:pPr algn="l">
                <a:buClrTx/>
                <a:buSzTx/>
                <a:buFontTx/>
              </a:pPr>
              <a:endParaRPr lang="en-US" altLang="zh-CN" sz="16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苹方 粗体" panose="020B0600000000000000" pitchFamily="34" charset="-122"/>
                <a:ea typeface="苹方 粗体" panose="020B0600000000000000" pitchFamily="34" charset="-122"/>
                <a:cs typeface="苹方 粗体" panose="020B0600000000000000" pitchFamily="34" charset="-122"/>
                <a:sym typeface="苹方 特粗" panose="020B0800000000000000" charset="-122"/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1475" y="7176"/>
              <a:ext cx="7430" cy="0"/>
            </a:xfrm>
            <a:prstGeom prst="line">
              <a:avLst/>
            </a:prstGeom>
          </p:spPr>
          <p:style>
            <a:lnRef idx="1">
              <a:srgbClr val="0DD3FF"/>
            </a:lnRef>
            <a:fillRef idx="0">
              <a:srgbClr val="0DD3FF"/>
            </a:fillRef>
            <a:effectRef idx="0">
              <a:srgbClr val="0DD3FF"/>
            </a:effectRef>
            <a:fontRef idx="minor">
              <a:sysClr val="windowText" lastClr="000000"/>
            </a:fontRef>
          </p:style>
        </p:cxnSp>
        <p:sp>
          <p:nvSpPr>
            <p:cNvPr id="64" name="文本框 63"/>
            <p:cNvSpPr txBox="1"/>
            <p:nvPr/>
          </p:nvSpPr>
          <p:spPr>
            <a:xfrm>
              <a:off x="1375" y="7320"/>
              <a:ext cx="7530" cy="569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rtlCol="0" anchor="t">
              <a:noAutofit/>
            </a:bodyPr>
            <a:lstStyle/>
            <a:p>
              <a:pPr algn="l">
                <a:buClrTx/>
                <a:buSzTx/>
                <a:buFontTx/>
              </a:pPr>
              <a:r>
                <a:rPr lang="en-US" altLang="zh-CN" sz="2000" dirty="0">
                  <a:gradFill>
                    <a:gsLst>
                      <a:gs pos="0">
                        <a:srgbClr val="50FFF0"/>
                      </a:gs>
                      <a:gs pos="100000">
                        <a:srgbClr val="1964E1"/>
                      </a:gs>
                    </a:gsLst>
                    <a:lin ang="5400000" scaled="0"/>
                  </a:gradFill>
                  <a:latin typeface="OPPOSans B" panose="00020600040101010101" charset="-122"/>
                  <a:ea typeface="OPPOSans B" panose="00020600040101010101" charset="-122"/>
                  <a:sym typeface="苹方 特粗" panose="020B0800000000000000" charset="-122"/>
                </a:rPr>
                <a:t>41</a:t>
              </a:r>
              <a:r>
                <a:rPr lang="zh-CN" altLang="en-US" sz="160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此处添加详细文本描述，此处添加详细文本</a:t>
              </a:r>
              <a:endParaRPr lang="en-US" altLang="zh-CN" sz="16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cxnSp>
          <p:nvCxnSpPr>
            <p:cNvPr id="83" name="直接连接符 82"/>
            <p:cNvCxnSpPr/>
            <p:nvPr/>
          </p:nvCxnSpPr>
          <p:spPr>
            <a:xfrm>
              <a:off x="1475" y="8034"/>
              <a:ext cx="7430" cy="0"/>
            </a:xfrm>
            <a:prstGeom prst="line">
              <a:avLst/>
            </a:prstGeom>
          </p:spPr>
          <p:style>
            <a:lnRef idx="1">
              <a:srgbClr val="0DD3FF"/>
            </a:lnRef>
            <a:fillRef idx="0">
              <a:srgbClr val="0DD3FF"/>
            </a:fillRef>
            <a:effectRef idx="0">
              <a:srgbClr val="0DD3FF"/>
            </a:effectRef>
            <a:fontRef idx="minor">
              <a:sysClr val="windowText" lastClr="000000"/>
            </a:fontRef>
          </p:style>
        </p:cxnSp>
        <p:sp>
          <p:nvSpPr>
            <p:cNvPr id="67" name="文本框 66"/>
            <p:cNvSpPr txBox="1"/>
            <p:nvPr/>
          </p:nvSpPr>
          <p:spPr>
            <a:xfrm>
              <a:off x="1375" y="8131"/>
              <a:ext cx="7531" cy="719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rtlCol="0" anchor="t">
              <a:noAutofit/>
            </a:bodyPr>
            <a:lstStyle/>
            <a:p>
              <a:pPr algn="l">
                <a:buClrTx/>
                <a:buSzTx/>
                <a:buFontTx/>
              </a:pPr>
              <a:r>
                <a:rPr lang="en-US" altLang="zh-CN" sz="2000" dirty="0">
                  <a:gradFill>
                    <a:gsLst>
                      <a:gs pos="0">
                        <a:srgbClr val="50FFF0"/>
                      </a:gs>
                      <a:gs pos="100000">
                        <a:srgbClr val="1964E1"/>
                      </a:gs>
                    </a:gsLst>
                    <a:lin ang="5400000" scaled="0"/>
                  </a:gradFill>
                  <a:latin typeface="OPPOSans B" panose="00020600040101010101" charset="-122"/>
                  <a:ea typeface="OPPOSans B" panose="00020600040101010101" charset="-122"/>
                  <a:sym typeface="苹方 特粗" panose="020B0800000000000000" charset="-122"/>
                </a:rPr>
                <a:t>17</a:t>
              </a:r>
              <a:r>
                <a:rPr lang="zh-CN" altLang="en-US" sz="160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此处添加详细文本描述，此处添加详细文本</a:t>
              </a:r>
              <a:endParaRPr lang="en-US" altLang="zh-CN" sz="16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cxnSp>
          <p:nvCxnSpPr>
            <p:cNvPr id="84" name="直接连接符 83"/>
            <p:cNvCxnSpPr/>
            <p:nvPr/>
          </p:nvCxnSpPr>
          <p:spPr>
            <a:xfrm>
              <a:off x="1475" y="8892"/>
              <a:ext cx="7430" cy="0"/>
            </a:xfrm>
            <a:prstGeom prst="line">
              <a:avLst/>
            </a:prstGeom>
          </p:spPr>
          <p:style>
            <a:lnRef idx="1">
              <a:srgbClr val="0DD3FF"/>
            </a:lnRef>
            <a:fillRef idx="0">
              <a:srgbClr val="0DD3FF"/>
            </a:fillRef>
            <a:effectRef idx="0">
              <a:srgbClr val="0DD3FF"/>
            </a:effectRef>
            <a:fontRef idx="minor">
              <a:sysClr val="windowText" lastClr="000000"/>
            </a:fontRef>
          </p:style>
        </p:cxnSp>
        <p:grpSp>
          <p:nvGrpSpPr>
            <p:cNvPr id="89" name="组合 88"/>
            <p:cNvGrpSpPr/>
            <p:nvPr/>
          </p:nvGrpSpPr>
          <p:grpSpPr>
            <a:xfrm>
              <a:off x="1375" y="3781"/>
              <a:ext cx="3941" cy="1254"/>
              <a:chOff x="997" y="2313"/>
              <a:chExt cx="3941" cy="1254"/>
            </a:xfrm>
          </p:grpSpPr>
          <p:sp>
            <p:nvSpPr>
              <p:cNvPr id="4" name="YOO-MD-圆角矩形 138"/>
              <p:cNvSpPr/>
              <p:nvPr>
                <p:custDataLst>
                  <p:tags r:id="rId5"/>
                </p:custDataLst>
              </p:nvPr>
            </p:nvSpPr>
            <p:spPr>
              <a:xfrm>
                <a:off x="997" y="2313"/>
                <a:ext cx="2474" cy="62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0DD3FF">
                      <a:alpha val="0"/>
                    </a:srgbClr>
                  </a:gs>
                  <a:gs pos="100000">
                    <a:srgbClr val="0DD3FF">
                      <a:alpha val="30000"/>
                    </a:srgbClr>
                  </a:gs>
                </a:gsLst>
                <a:lin ang="0" scaled="0"/>
              </a:gradFill>
              <a:ln>
                <a:solidFill>
                  <a:srgbClr val="0389FF">
                    <a:alpha val="50000"/>
                  </a:srgbClr>
                </a:solidFill>
              </a:ln>
            </p:spPr>
            <p:style>
              <a:lnRef idx="2">
                <a:srgbClr val="0DD3FF">
                  <a:shade val="50000"/>
                </a:srgbClr>
              </a:lnRef>
              <a:fillRef idx="1">
                <a:srgbClr val="0DD3FF"/>
              </a:fillRef>
              <a:effectRef idx="0">
                <a:srgbClr val="0DD3FF"/>
              </a:effectRef>
              <a:fontRef idx="minor">
                <a:sysClr val="window" lastClr="FFFFFF"/>
              </a:fontRef>
            </p:style>
            <p:txBody>
              <a:bodyPr wrap="none" lIns="0" tIns="0" rIns="0" bIns="0" rtlCol="0" anchor="ctr" anchorCtr="0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pc="300" dirty="0">
                    <a:gradFill flip="none" rotWithShape="1">
                      <a:gsLst>
                        <a:gs pos="14000">
                          <a:prstClr val="white"/>
                        </a:gs>
                        <a:gs pos="88000">
                          <a:srgbClr val="19BDFF"/>
                        </a:gs>
                      </a:gsLst>
                      <a:lin ang="5400000" scaled="0"/>
                      <a:tileRect/>
                    </a:gradFill>
                    <a:latin typeface="OPPOSans B" panose="00020600040101010101" charset="-122"/>
                    <a:ea typeface="OPPOSans B" panose="00020600040101010101" charset="-122"/>
                  </a:rPr>
                  <a:t>请输入标题</a:t>
                </a: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997" y="3036"/>
                <a:ext cx="3941" cy="53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rPr>
                  <a:t>此处添加详细文本描述</a:t>
                </a:r>
              </a:p>
            </p:txBody>
          </p:sp>
        </p:grpSp>
        <p:cxnSp>
          <p:nvCxnSpPr>
            <p:cNvPr id="75" name="直接连接符 74"/>
            <p:cNvCxnSpPr/>
            <p:nvPr/>
          </p:nvCxnSpPr>
          <p:spPr>
            <a:xfrm>
              <a:off x="1375" y="5191"/>
              <a:ext cx="7430" cy="0"/>
            </a:xfrm>
            <a:prstGeom prst="line">
              <a:avLst/>
            </a:prstGeom>
          </p:spPr>
          <p:style>
            <a:lnRef idx="1">
              <a:srgbClr val="0DD3FF"/>
            </a:lnRef>
            <a:fillRef idx="0">
              <a:srgbClr val="0DD3FF"/>
            </a:fillRef>
            <a:effectRef idx="0">
              <a:srgbClr val="0DD3FF"/>
            </a:effectRef>
            <a:fontRef idx="minor">
              <a:sysClr val="windowText" lastClr="000000"/>
            </a:fontRef>
          </p:style>
        </p:cxnSp>
        <p:grpSp>
          <p:nvGrpSpPr>
            <p:cNvPr id="5" name="组合 4"/>
            <p:cNvGrpSpPr/>
            <p:nvPr/>
          </p:nvGrpSpPr>
          <p:grpSpPr>
            <a:xfrm>
              <a:off x="5316" y="3781"/>
              <a:ext cx="3941" cy="1254"/>
              <a:chOff x="997" y="2313"/>
              <a:chExt cx="3941" cy="1254"/>
            </a:xfrm>
          </p:grpSpPr>
          <p:sp>
            <p:nvSpPr>
              <p:cNvPr id="6" name="YOO-MD-圆角矩形 138"/>
              <p:cNvSpPr/>
              <p:nvPr>
                <p:custDataLst>
                  <p:tags r:id="rId4"/>
                </p:custDataLst>
              </p:nvPr>
            </p:nvSpPr>
            <p:spPr>
              <a:xfrm>
                <a:off x="997" y="2313"/>
                <a:ext cx="2474" cy="62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0DD3FF">
                      <a:alpha val="0"/>
                    </a:srgbClr>
                  </a:gs>
                  <a:gs pos="100000">
                    <a:srgbClr val="0DD3FF">
                      <a:alpha val="30000"/>
                    </a:srgbClr>
                  </a:gs>
                </a:gsLst>
                <a:lin ang="0" scaled="0"/>
              </a:gradFill>
              <a:ln>
                <a:solidFill>
                  <a:srgbClr val="0389FF">
                    <a:alpha val="50000"/>
                  </a:srgbClr>
                </a:solidFill>
              </a:ln>
            </p:spPr>
            <p:style>
              <a:lnRef idx="2">
                <a:srgbClr val="0DD3FF">
                  <a:shade val="50000"/>
                </a:srgbClr>
              </a:lnRef>
              <a:fillRef idx="1">
                <a:srgbClr val="0DD3FF"/>
              </a:fillRef>
              <a:effectRef idx="0">
                <a:srgbClr val="0DD3FF"/>
              </a:effectRef>
              <a:fontRef idx="minor">
                <a:sysClr val="window" lastClr="FFFFFF"/>
              </a:fontRef>
            </p:style>
            <p:txBody>
              <a:bodyPr wrap="none" lIns="0" tIns="0" rIns="0" bIns="0" rtlCol="0" anchor="ctr" anchorCtr="0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pc="300" dirty="0">
                    <a:gradFill flip="none" rotWithShape="1">
                      <a:gsLst>
                        <a:gs pos="14000">
                          <a:prstClr val="white"/>
                        </a:gs>
                        <a:gs pos="88000">
                          <a:srgbClr val="19BDFF"/>
                        </a:gs>
                      </a:gsLst>
                      <a:lin ang="5400000" scaled="0"/>
                      <a:tileRect/>
                    </a:gradFill>
                    <a:latin typeface="OPPOSans B" panose="00020600040101010101" charset="-122"/>
                    <a:ea typeface="OPPOSans B" panose="00020600040101010101" charset="-122"/>
                  </a:rPr>
                  <a:t>请输入标题</a:t>
                </a: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997" y="3036"/>
                <a:ext cx="3941" cy="53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60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rPr>
                  <a:t>此处添加详细文本描述</a:t>
                </a:r>
              </a:p>
            </p:txBody>
          </p:sp>
        </p:grpSp>
        <p:sp>
          <p:nvSpPr>
            <p:cNvPr id="113" name="任意多边形 73"/>
            <p:cNvSpPr/>
            <p:nvPr/>
          </p:nvSpPr>
          <p:spPr>
            <a:xfrm rot="10800000" flipV="1">
              <a:off x="9296" y="2696"/>
              <a:ext cx="8919" cy="763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957" h="5425">
                  <a:moveTo>
                    <a:pt x="0" y="0"/>
                  </a:moveTo>
                  <a:lnTo>
                    <a:pt x="3957" y="0"/>
                  </a:lnTo>
                  <a:lnTo>
                    <a:pt x="3957" y="5425"/>
                  </a:lnTo>
                  <a:lnTo>
                    <a:pt x="2416" y="5425"/>
                  </a:lnTo>
                  <a:lnTo>
                    <a:pt x="2416" y="5297"/>
                  </a:lnTo>
                  <a:lnTo>
                    <a:pt x="1980" y="5044"/>
                  </a:lnTo>
                  <a:lnTo>
                    <a:pt x="1545" y="5298"/>
                  </a:lnTo>
                  <a:lnTo>
                    <a:pt x="1545" y="5425"/>
                  </a:lnTo>
                  <a:lnTo>
                    <a:pt x="0" y="542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50000">
                  <a:srgbClr val="0389FF">
                    <a:alpha val="10000"/>
                  </a:srgbClr>
                </a:gs>
                <a:gs pos="0">
                  <a:srgbClr val="0DD3FF">
                    <a:alpha val="30000"/>
                  </a:srgbClr>
                </a:gs>
                <a:gs pos="100000">
                  <a:srgbClr val="0389FF">
                    <a:alpha val="0"/>
                  </a:srgbClr>
                </a:gs>
              </a:gsLst>
              <a:lin ang="5400000" scaled="0"/>
            </a:gradFill>
            <a:ln w="12700">
              <a:gradFill>
                <a:gsLst>
                  <a:gs pos="26000">
                    <a:srgbClr val="0389FF"/>
                  </a:gs>
                  <a:gs pos="0">
                    <a:srgbClr val="0389FF">
                      <a:alpha val="10000"/>
                    </a:srgbClr>
                  </a:gs>
                  <a:gs pos="65000">
                    <a:srgbClr val="0389FF">
                      <a:alpha val="10000"/>
                    </a:srgbClr>
                  </a:gs>
                  <a:gs pos="50000">
                    <a:srgbClr val="0389FF">
                      <a:alpha val="10000"/>
                    </a:srgbClr>
                  </a:gs>
                  <a:gs pos="100000">
                    <a:srgbClr val="0389FF">
                      <a:alpha val="4000"/>
                    </a:srgbClr>
                  </a:gs>
                </a:gsLst>
                <a:lin ang="6600000" scaled="0"/>
              </a:gradFill>
            </a:ln>
          </p:spPr>
          <p:style>
            <a:lnRef idx="2">
              <a:srgbClr val="0DD3FF">
                <a:shade val="50000"/>
              </a:srgbClr>
            </a:lnRef>
            <a:fillRef idx="1">
              <a:srgbClr val="0DD3FF"/>
            </a:fillRef>
            <a:effectRef idx="0">
              <a:srgbClr val="0DD3FF"/>
            </a:effectRef>
            <a:fontRef idx="minor">
              <a:sysClr val="window" lastClr="FFFFFF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苹方 特粗" panose="020B0800000000000000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苹方 特粗" panose="020B0800000000000000" charset="-122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苹方 特粗" panose="020B0800000000000000" charset="-122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苹方 特粗" panose="020B0800000000000000" charset="-122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苹方 特粗" panose="020B0800000000000000" charset="-122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苹方 特粗" panose="020B0800000000000000" charset="-122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苹方 特粗" panose="020B0800000000000000" charset="-122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苹方 特粗" panose="020B0800000000000000" charset="-122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苹方 特粗" panose="020B0800000000000000" charset="-122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noFill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OPPOSans B" panose="00020600040101010101" pitchFamily="18" charset="-122"/>
              </a:endParaRPr>
            </a:p>
          </p:txBody>
        </p:sp>
      </p:grpSp>
      <p:pic>
        <p:nvPicPr>
          <p:cNvPr id="10" name="图片 9" descr="earth-g565e07def_1920"/>
          <p:cNvPicPr>
            <a:picLocks noChangeAspect="1"/>
          </p:cNvPicPr>
          <p:nvPr/>
        </p:nvPicPr>
        <p:blipFill rotWithShape="1">
          <a:blip r:embed="rId8"/>
          <a:srcRect l="38000" t="5706" b="12547"/>
          <a:stretch>
            <a:fillRect/>
          </a:stretch>
        </p:blipFill>
        <p:spPr>
          <a:xfrm>
            <a:off x="6225052" y="2110994"/>
            <a:ext cx="5077631" cy="370268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620579" y="413027"/>
            <a:ext cx="7185158" cy="637540"/>
            <a:chOff x="4417158" y="4754498"/>
            <a:chExt cx="3716917" cy="436706"/>
          </a:xfrm>
        </p:grpSpPr>
        <p:sp>
          <p:nvSpPr>
            <p:cNvPr id="14" name="任意多边形: 形状 19"/>
            <p:cNvSpPr/>
            <p:nvPr>
              <p:custDataLst>
                <p:tags r:id="rId2"/>
              </p:custDataLst>
            </p:nvPr>
          </p:nvSpPr>
          <p:spPr>
            <a:xfrm flipH="1">
              <a:off x="4978184" y="4773523"/>
              <a:ext cx="2599634" cy="398656"/>
            </a:xfrm>
            <a:custGeom>
              <a:avLst/>
              <a:gdLst>
                <a:gd name="connsiteX0" fmla="*/ 3661203 w 3892921"/>
                <a:gd name="connsiteY0" fmla="*/ 0 h 463437"/>
                <a:gd name="connsiteX1" fmla="*/ 2366608 w 3892921"/>
                <a:gd name="connsiteY1" fmla="*/ 0 h 463437"/>
                <a:gd name="connsiteX2" fmla="*/ 1526313 w 3892921"/>
                <a:gd name="connsiteY2" fmla="*/ 0 h 463437"/>
                <a:gd name="connsiteX3" fmla="*/ 231718 w 3892921"/>
                <a:gd name="connsiteY3" fmla="*/ 0 h 463437"/>
                <a:gd name="connsiteX4" fmla="*/ 0 w 3892921"/>
                <a:gd name="connsiteY4" fmla="*/ 231719 h 463437"/>
                <a:gd name="connsiteX5" fmla="*/ 231718 w 3892921"/>
                <a:gd name="connsiteY5" fmla="*/ 463437 h 463437"/>
                <a:gd name="connsiteX6" fmla="*/ 1526313 w 3892921"/>
                <a:gd name="connsiteY6" fmla="*/ 463437 h 463437"/>
                <a:gd name="connsiteX7" fmla="*/ 2366608 w 3892921"/>
                <a:gd name="connsiteY7" fmla="*/ 463437 h 463437"/>
                <a:gd name="connsiteX8" fmla="*/ 3661203 w 3892921"/>
                <a:gd name="connsiteY8" fmla="*/ 463437 h 463437"/>
                <a:gd name="connsiteX9" fmla="*/ 3892921 w 3892921"/>
                <a:gd name="connsiteY9" fmla="*/ 231719 h 46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92921" h="463437">
                  <a:moveTo>
                    <a:pt x="3661203" y="0"/>
                  </a:moveTo>
                  <a:lnTo>
                    <a:pt x="2366608" y="0"/>
                  </a:lnTo>
                  <a:lnTo>
                    <a:pt x="1526313" y="0"/>
                  </a:lnTo>
                  <a:lnTo>
                    <a:pt x="231718" y="0"/>
                  </a:lnTo>
                  <a:lnTo>
                    <a:pt x="0" y="231719"/>
                  </a:lnTo>
                  <a:lnTo>
                    <a:pt x="231718" y="463437"/>
                  </a:lnTo>
                  <a:lnTo>
                    <a:pt x="1526313" y="463437"/>
                  </a:lnTo>
                  <a:lnTo>
                    <a:pt x="2366608" y="463437"/>
                  </a:lnTo>
                  <a:lnTo>
                    <a:pt x="3661203" y="463437"/>
                  </a:lnTo>
                  <a:lnTo>
                    <a:pt x="3892921" y="231719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>
              <a:gradFill flip="none"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rgbClr val="0DD3FF">
                <a:shade val="50000"/>
              </a:srgbClr>
            </a:lnRef>
            <a:fillRef idx="1">
              <a:srgbClr val="0DD3FF"/>
            </a:fillRef>
            <a:effectRef idx="0">
              <a:srgbClr val="0DD3FF"/>
            </a:effectRef>
            <a:fontRef idx="minor">
              <a:sysClr val="window" lastClr="FFFFFF"/>
            </a:fontRef>
          </p:style>
          <p:txBody>
            <a:bodyPr lIns="68580" tIns="34290" rIns="68580" bIns="3429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417158" y="4754499"/>
              <a:ext cx="648616" cy="436703"/>
              <a:chOff x="5747581" y="4718764"/>
              <a:chExt cx="565502" cy="380746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5747581" y="4909137"/>
                <a:ext cx="425279" cy="0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H="1">
                <a:off x="6172857" y="4718764"/>
                <a:ext cx="137518" cy="190375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flipH="1" flipV="1">
                <a:off x="6175565" y="4909135"/>
                <a:ext cx="137518" cy="190375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</p:grpSp>
        <p:grpSp>
          <p:nvGrpSpPr>
            <p:cNvPr id="32" name="组合 31"/>
            <p:cNvGrpSpPr/>
            <p:nvPr/>
          </p:nvGrpSpPr>
          <p:grpSpPr>
            <a:xfrm flipH="1">
              <a:off x="7485451" y="4754498"/>
              <a:ext cx="648624" cy="436706"/>
              <a:chOff x="5747558" y="4718744"/>
              <a:chExt cx="565507" cy="380747"/>
            </a:xfrm>
          </p:grpSpPr>
          <p:cxnSp>
            <p:nvCxnSpPr>
              <p:cNvPr id="33" name="直接连接符 32"/>
              <p:cNvCxnSpPr/>
              <p:nvPr/>
            </p:nvCxnSpPr>
            <p:spPr>
              <a:xfrm>
                <a:off x="5747558" y="4909116"/>
                <a:ext cx="425278" cy="0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>
                <a:off x="6172836" y="4718744"/>
                <a:ext cx="137517" cy="190374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 flipV="1">
                <a:off x="6175548" y="4909117"/>
                <a:ext cx="137517" cy="190374"/>
              </a:xfrm>
              <a:prstGeom prst="line">
                <a:avLst/>
              </a:prstGeom>
              <a:ln w="9525">
                <a:gradFill flip="none" rotWithShape="1">
                  <a:gsLst>
                    <a:gs pos="100000">
                      <a:srgbClr val="00B0F0"/>
                    </a:gs>
                    <a:gs pos="0">
                      <a:sysClr val="window" lastClr="FFFFFF">
                        <a:alpha val="0"/>
                      </a:sys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rgbClr val="0DD3FF"/>
              </a:lnRef>
              <a:fillRef idx="0">
                <a:srgbClr val="0DD3FF"/>
              </a:fillRef>
              <a:effectRef idx="0">
                <a:srgbClr val="0DD3FF"/>
              </a:effectRef>
              <a:fontRef idx="minor">
                <a:sysClr val="windowText" lastClr="000000"/>
              </a:fontRef>
            </p:style>
          </p:cxnSp>
        </p:grpSp>
        <p:sp>
          <p:nvSpPr>
            <p:cNvPr id="36" name="文本框 35"/>
            <p:cNvSpPr txBox="1"/>
            <p:nvPr/>
          </p:nvSpPr>
          <p:spPr>
            <a:xfrm>
              <a:off x="5127705" y="4828002"/>
              <a:ext cx="2295936" cy="321005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600" spc="300" dirty="0">
                  <a:gradFill flip="none" rotWithShape="1">
                    <a:gsLst>
                      <a:gs pos="14000">
                        <a:schemeClr val="lt1"/>
                      </a:gs>
                      <a:gs pos="88000">
                        <a:srgbClr val="19BDFF"/>
                      </a:gs>
                    </a:gsLst>
                    <a:lin ang="5400000" scaled="0"/>
                    <a:tileRect/>
                  </a:gradFill>
                  <a:latin typeface="OPPOSans B" panose="00020600040101010101" charset="-122"/>
                  <a:ea typeface="OPPOSans B" panose="00020600040101010101" charset="-122"/>
                </a:rPr>
                <a:t>请输入标题</a:t>
              </a:r>
              <a:endParaRPr kumimoji="0" lang="zh-CN" altLang="en-US" sz="2600" b="0" i="0" u="none" strike="noStrike" kern="1200" cap="none" spc="300" normalizeH="0" baseline="0" noProof="0" dirty="0">
                <a:ln>
                  <a:noFill/>
                </a:ln>
                <a:gradFill flip="none" rotWithShape="1">
                  <a:gsLst>
                    <a:gs pos="14000">
                      <a:schemeClr val="lt1"/>
                    </a:gs>
                    <a:gs pos="88000">
                      <a:srgbClr val="19BDFF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ea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4306570" y="2239645"/>
            <a:ext cx="608330" cy="608330"/>
            <a:chOff x="7134" y="3541"/>
            <a:chExt cx="958" cy="958"/>
          </a:xfrm>
        </p:grpSpPr>
        <p:sp>
          <p:nvSpPr>
            <p:cNvPr id="94" name="椭圆 93"/>
            <p:cNvSpPr/>
            <p:nvPr/>
          </p:nvSpPr>
          <p:spPr>
            <a:xfrm rot="660000" flipH="1">
              <a:off x="7134" y="3541"/>
              <a:ext cx="958" cy="958"/>
            </a:xfrm>
            <a:prstGeom prst="ellipse">
              <a:avLst/>
            </a:prstGeom>
            <a:gradFill flip="none" rotWithShape="1">
              <a:gsLst>
                <a:gs pos="57000">
                  <a:srgbClr val="1086FC">
                    <a:alpha val="0"/>
                  </a:srgbClr>
                </a:gs>
                <a:gs pos="24000">
                  <a:srgbClr val="1086FC">
                    <a:alpha val="32000"/>
                  </a:srgbClr>
                </a:gs>
                <a:gs pos="0">
                  <a:srgbClr val="1086FC">
                    <a:lumMod val="60000"/>
                    <a:lumOff val="40000"/>
                  </a:srgbClr>
                </a:gs>
                <a:gs pos="85000">
                  <a:srgbClr val="1086FC">
                    <a:alpha val="11000"/>
                  </a:srgbClr>
                </a:gs>
              </a:gsLst>
              <a:lin ang="2700000" scaled="1"/>
              <a:tileRect/>
            </a:gradFill>
            <a:ln w="12700" cap="flat" cmpd="sng" algn="ctr">
              <a:gradFill>
                <a:gsLst>
                  <a:gs pos="50300">
                    <a:srgbClr val="1086FC"/>
                  </a:gs>
                  <a:gs pos="0">
                    <a:srgbClr val="1086FC">
                      <a:lumMod val="60000"/>
                      <a:lumOff val="40000"/>
                    </a:srgbClr>
                  </a:gs>
                  <a:gs pos="100000">
                    <a:srgbClr val="1086FC">
                      <a:alpha val="6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7293" y="3750"/>
              <a:ext cx="641" cy="737"/>
            </a:xfrm>
            <a:prstGeom prst="rect">
              <a:avLst/>
            </a:prstGeom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99000">
                        <a:srgbClr val="1086FC">
                          <a:lumMod val="60000"/>
                          <a:lumOff val="40000"/>
                        </a:srgbClr>
                      </a:gs>
                    </a:gsLst>
                    <a:lin ang="2700000" scaled="1"/>
                  </a:gradFill>
                  <a:effectLst/>
                  <a:uLnTx/>
                  <a:uFillTx/>
                  <a:latin typeface="OPPOSans B" panose="00020600040101010101" charset="-122"/>
                  <a:ea typeface="OPPOSans B" panose="00020600040101010101" charset="-122"/>
                </a:rPr>
                <a:t>01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99000">
                      <a:srgbClr val="1086FC">
                        <a:lumMod val="60000"/>
                        <a:lumOff val="40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4389120" y="1513840"/>
            <a:ext cx="3304540" cy="3303905"/>
            <a:chOff x="7207" y="2341"/>
            <a:chExt cx="5204" cy="5203"/>
          </a:xfrm>
        </p:grpSpPr>
        <p:sp>
          <p:nvSpPr>
            <p:cNvPr id="145" name="椭圆 144"/>
            <p:cNvSpPr/>
            <p:nvPr/>
          </p:nvSpPr>
          <p:spPr>
            <a:xfrm rot="12480000">
              <a:off x="7207" y="2341"/>
              <a:ext cx="5204" cy="5203"/>
            </a:xfrm>
            <a:prstGeom prst="ellipse">
              <a:avLst/>
            </a:prstGeom>
            <a:gradFill>
              <a:gsLst>
                <a:gs pos="100000">
                  <a:srgbClr val="1086FC">
                    <a:alpha val="8000"/>
                  </a:srgbClr>
                </a:gs>
                <a:gs pos="0">
                  <a:srgbClr val="1086FC">
                    <a:alpha val="8000"/>
                  </a:srgbClr>
                </a:gs>
                <a:gs pos="51000">
                  <a:srgbClr val="1086FC">
                    <a:alpha val="0"/>
                  </a:srgbClr>
                </a:gs>
              </a:gsLst>
              <a:lin ang="18600000" scaled="1"/>
            </a:gradFill>
            <a:ln w="12700" cap="flat" cmpd="sng" algn="ctr">
              <a:gradFill flip="none" rotWithShape="1">
                <a:gsLst>
                  <a:gs pos="53000">
                    <a:srgbClr val="1086FC">
                      <a:alpha val="19000"/>
                    </a:srgbClr>
                  </a:gs>
                  <a:gs pos="100000">
                    <a:srgbClr val="1086FC">
                      <a:alpha val="0"/>
                    </a:srgbClr>
                  </a:gs>
                  <a:gs pos="5000">
                    <a:srgbClr val="1086FC">
                      <a:alpha val="0"/>
                    </a:srgbClr>
                  </a:gs>
                  <a:gs pos="0">
                    <a:srgbClr val="1086FC"/>
                  </a:gs>
                  <a:gs pos="81000">
                    <a:srgbClr val="1086FC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苹方 特粗" panose="020B0800000000000000" charset="-122"/>
              </a:endParaRPr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8399" y="3500"/>
              <a:ext cx="2871" cy="2871"/>
              <a:chOff x="8399" y="3500"/>
              <a:chExt cx="2871" cy="2871"/>
            </a:xfrm>
          </p:grpSpPr>
          <p:sp>
            <p:nvSpPr>
              <p:cNvPr id="147" name="椭圆 146"/>
              <p:cNvSpPr/>
              <p:nvPr/>
            </p:nvSpPr>
            <p:spPr>
              <a:xfrm rot="3351808">
                <a:off x="8399" y="3500"/>
                <a:ext cx="2871" cy="2871"/>
              </a:xfrm>
              <a:prstGeom prst="ellipse">
                <a:avLst/>
              </a:prstGeom>
              <a:gradFill flip="none" rotWithShape="1">
                <a:gsLst>
                  <a:gs pos="57000">
                    <a:srgbClr val="1086FC">
                      <a:alpha val="0"/>
                    </a:srgbClr>
                  </a:gs>
                  <a:gs pos="24000">
                    <a:srgbClr val="1086FC">
                      <a:alpha val="32000"/>
                    </a:srgbClr>
                  </a:gs>
                  <a:gs pos="0">
                    <a:srgbClr val="1086FC">
                      <a:lumMod val="60000"/>
                      <a:lumOff val="40000"/>
                    </a:srgbClr>
                  </a:gs>
                  <a:gs pos="85000">
                    <a:srgbClr val="1086FC">
                      <a:alpha val="11000"/>
                    </a:srgbClr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53" name="文本框 152"/>
              <p:cNvSpPr txBox="1"/>
              <p:nvPr/>
            </p:nvSpPr>
            <p:spPr>
              <a:xfrm>
                <a:off x="8575" y="4150"/>
                <a:ext cx="2469" cy="1439"/>
              </a:xfrm>
              <a:prstGeom prst="rect">
                <a:avLst/>
              </a:prstGeom>
              <a:effectLst/>
            </p:spPr>
            <p:txBody>
              <a:bodyPr wrap="none" lIns="0" tIns="0" rIns="0" bIns="0">
                <a:no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2800" b="0" i="0" u="none" strike="noStrike" cap="none" spc="0" normalizeH="0" baseline="0">
                    <a:ln>
                      <a:noFill/>
                    </a:ln>
                    <a:gradFill flip="none" rotWithShape="1">
                      <a:gsLst>
                        <a:gs pos="0">
                          <a:prstClr val="white"/>
                        </a:gs>
                        <a:gs pos="99000">
                          <a:srgbClr val="151575">
                            <a:lumMod val="60000"/>
                            <a:lumOff val="4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OPPOSans H" panose="00020600040101010101" charset="-122"/>
                    <a:ea typeface="OPPOSans H" panose="00020600040101010101" charset="-122"/>
                    <a:cs typeface="阿里巴巴普惠体 Medium" panose="00020600040101010101" pitchFamily="18" charset="-122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0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prstClr val="white"/>
                        </a:gs>
                        <a:gs pos="99000">
                          <a:srgbClr val="1086FC">
                            <a:lumMod val="60000"/>
                            <a:lumOff val="4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  <a:sym typeface="OPPOSans M" panose="00020600040101010101" pitchFamily="18" charset="-122"/>
                  </a:rPr>
                  <a:t>三大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0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prstClr val="white"/>
                        </a:gs>
                        <a:gs pos="99000">
                          <a:srgbClr val="1086FC">
                            <a:lumMod val="60000"/>
                            <a:lumOff val="4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  <a:sym typeface="OPPOSans M" panose="00020600040101010101" pitchFamily="18" charset="-122"/>
                  </a:rPr>
                  <a:t>工作特色</a:t>
                </a:r>
              </a:p>
            </p:txBody>
          </p:sp>
        </p:grpSp>
      </p:grpSp>
      <p:grpSp>
        <p:nvGrpSpPr>
          <p:cNvPr id="102" name="组合 101"/>
          <p:cNvGrpSpPr/>
          <p:nvPr/>
        </p:nvGrpSpPr>
        <p:grpSpPr>
          <a:xfrm>
            <a:off x="7291070" y="2239645"/>
            <a:ext cx="608330" cy="608330"/>
            <a:chOff x="12135" y="3541"/>
            <a:chExt cx="958" cy="958"/>
          </a:xfrm>
        </p:grpSpPr>
        <p:sp>
          <p:nvSpPr>
            <p:cNvPr id="103" name="椭圆 102"/>
            <p:cNvSpPr/>
            <p:nvPr/>
          </p:nvSpPr>
          <p:spPr>
            <a:xfrm rot="660000" flipH="1">
              <a:off x="12135" y="3541"/>
              <a:ext cx="958" cy="958"/>
            </a:xfrm>
            <a:prstGeom prst="ellipse">
              <a:avLst/>
            </a:prstGeom>
            <a:gradFill flip="none" rotWithShape="1">
              <a:gsLst>
                <a:gs pos="57000">
                  <a:srgbClr val="1086FC">
                    <a:alpha val="0"/>
                  </a:srgbClr>
                </a:gs>
                <a:gs pos="24000">
                  <a:srgbClr val="1086FC">
                    <a:alpha val="32000"/>
                  </a:srgbClr>
                </a:gs>
                <a:gs pos="0">
                  <a:srgbClr val="1086FC">
                    <a:lumMod val="60000"/>
                    <a:lumOff val="40000"/>
                  </a:srgbClr>
                </a:gs>
                <a:gs pos="85000">
                  <a:srgbClr val="1086FC">
                    <a:alpha val="11000"/>
                  </a:srgbClr>
                </a:gs>
              </a:gsLst>
              <a:lin ang="2700000" scaled="1"/>
              <a:tileRect/>
            </a:gradFill>
            <a:ln w="12700" cap="flat" cmpd="sng" algn="ctr">
              <a:gradFill>
                <a:gsLst>
                  <a:gs pos="50300">
                    <a:srgbClr val="1086FC"/>
                  </a:gs>
                  <a:gs pos="0">
                    <a:srgbClr val="1086FC">
                      <a:lumMod val="60000"/>
                      <a:lumOff val="40000"/>
                    </a:srgbClr>
                  </a:gs>
                  <a:gs pos="100000">
                    <a:srgbClr val="1086FC">
                      <a:alpha val="6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12247" y="3750"/>
              <a:ext cx="761" cy="737"/>
            </a:xfrm>
            <a:prstGeom prst="rect">
              <a:avLst/>
            </a:prstGeom>
          </p:spPr>
          <p:txBody>
            <a:bodyPr wrap="none" lIns="0" tIns="0" rIns="0" bIns="0" rtlCol="0">
              <a:no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99000">
                        <a:srgbClr val="1086FC">
                          <a:lumMod val="60000"/>
                          <a:lumOff val="40000"/>
                        </a:srgbClr>
                      </a:gs>
                    </a:gsLst>
                    <a:lin ang="2700000" scaled="1"/>
                  </a:gradFill>
                  <a:effectLst/>
                  <a:uLnTx/>
                  <a:uFillTx/>
                  <a:latin typeface="OPPOSans B" panose="00020600040101010101" charset="-122"/>
                  <a:ea typeface="OPPOSans B" panose="00020600040101010101" charset="-122"/>
                </a:defRPr>
              </a:lvl1pPr>
            </a:lstStyle>
            <a:p>
              <a:r>
                <a:rPr lang="en-US" altLang="zh-CN" dirty="0"/>
                <a:t>02</a:t>
              </a:r>
              <a:endParaRPr lang="zh-CN" altLang="en-US" dirty="0"/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1073785" y="2256790"/>
            <a:ext cx="3116580" cy="6689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Gill Sans" charset="0"/>
              </a:rPr>
              <a:t>此处添加详细文本描述，建议与标题相关并符合整体语言风格。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7974626" y="2251473"/>
            <a:ext cx="3116580" cy="6689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Gill Sans" charset="0"/>
              </a:rPr>
              <a:t>此处添加详细文本描述，建议与标题相关并符合整体语言风格。</a:t>
            </a:r>
          </a:p>
        </p:txBody>
      </p:sp>
      <p:sp>
        <p:nvSpPr>
          <p:cNvPr id="107" name="文本框 106"/>
          <p:cNvSpPr txBox="1"/>
          <p:nvPr/>
        </p:nvSpPr>
        <p:spPr>
          <a:xfrm>
            <a:off x="4537710" y="5085523"/>
            <a:ext cx="3116580" cy="6689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Gill Sans" charset="0"/>
              </a:rPr>
              <a:t>此处添加详细文本描述，建议与标题相关并符合整体语言风格。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737225" y="4334510"/>
            <a:ext cx="608330" cy="608330"/>
            <a:chOff x="12135" y="3541"/>
            <a:chExt cx="958" cy="958"/>
          </a:xfrm>
        </p:grpSpPr>
        <p:sp>
          <p:nvSpPr>
            <p:cNvPr id="3" name="椭圆 2"/>
            <p:cNvSpPr/>
            <p:nvPr/>
          </p:nvSpPr>
          <p:spPr>
            <a:xfrm rot="660000" flipH="1">
              <a:off x="12135" y="3541"/>
              <a:ext cx="958" cy="958"/>
            </a:xfrm>
            <a:prstGeom prst="ellipse">
              <a:avLst/>
            </a:prstGeom>
            <a:gradFill flip="none" rotWithShape="1">
              <a:gsLst>
                <a:gs pos="57000">
                  <a:srgbClr val="1086FC">
                    <a:alpha val="0"/>
                  </a:srgbClr>
                </a:gs>
                <a:gs pos="24000">
                  <a:srgbClr val="1086FC">
                    <a:alpha val="32000"/>
                  </a:srgbClr>
                </a:gs>
                <a:gs pos="0">
                  <a:srgbClr val="1086FC">
                    <a:lumMod val="60000"/>
                    <a:lumOff val="40000"/>
                  </a:srgbClr>
                </a:gs>
                <a:gs pos="85000">
                  <a:srgbClr val="1086FC">
                    <a:alpha val="11000"/>
                  </a:srgbClr>
                </a:gs>
              </a:gsLst>
              <a:lin ang="2700000" scaled="1"/>
              <a:tileRect/>
            </a:gradFill>
            <a:ln w="12700" cap="flat" cmpd="sng" algn="ctr">
              <a:gradFill>
                <a:gsLst>
                  <a:gs pos="50300">
                    <a:srgbClr val="1086FC"/>
                  </a:gs>
                  <a:gs pos="0">
                    <a:srgbClr val="1086FC">
                      <a:lumMod val="60000"/>
                      <a:lumOff val="40000"/>
                    </a:srgbClr>
                  </a:gs>
                  <a:gs pos="100000">
                    <a:srgbClr val="1086FC">
                      <a:alpha val="6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2247" y="3750"/>
              <a:ext cx="761" cy="737"/>
            </a:xfrm>
            <a:prstGeom prst="rect">
              <a:avLst/>
            </a:prstGeom>
          </p:spPr>
          <p:txBody>
            <a:bodyPr wrap="none" lIns="0" tIns="0" rIns="0" bIns="0" rtlCol="0">
              <a:no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99000">
                        <a:srgbClr val="1086FC">
                          <a:lumMod val="60000"/>
                          <a:lumOff val="40000"/>
                        </a:srgbClr>
                      </a:gs>
                    </a:gsLst>
                    <a:lin ang="2700000" scaled="1"/>
                  </a:gradFill>
                  <a:effectLst/>
                  <a:uLnTx/>
                  <a:uFillTx/>
                  <a:latin typeface="OPPOSans B" panose="00020600040101010101" charset="-122"/>
                  <a:ea typeface="OPPOSans B" panose="00020600040101010101" charset="-122"/>
                </a:defRPr>
              </a:lvl1pPr>
            </a:lstStyle>
            <a:p>
              <a:r>
                <a:rPr lang="en-US" altLang="zh-CN" dirty="0"/>
                <a:t>03</a:t>
              </a:r>
              <a:endParaRPr lang="zh-CN" altLang="en-US" dirty="0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UzYjIxOTA4YzQwZjgyNzBkYTQyMzg0ODUwYzM0NTMifQ=="/>
  <p:tag name="ISLIDE.GUIDESSETTING" val="{&quot;Id&quot;:&quot;8ea83a83-ca08-4579-a42a-c2580d3741f4&quot;,&quot;Name&quot;:null,&quot;Kind&quot;:&quot;Custom&quot;,&quot;OldGuidesSetting&quot;:{&quot;HeaderHeight&quot;:0.0,&quot;FooterHeight&quot;:0.0,&quot;SideMargin&quot;:0.0,&quot;TopMargin&quot;:0.0,&quot;BottomMargin&quot;:0.0,&quot;IntervalMargin&quot;:0.0}}"/>
  <p:tag name="KSO_WPP_MARK_KEY" val="5b651df6-0bd4-4c70-bdec-ffe69532952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240,&quot;width&quot;:19200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-0.5"/>
  <p:tag name="KSO_WM_UNIT_FILL_FORE_SCHEMECOLOR_INDEX_1" val="5"/>
  <p:tag name="KSO_WM_UNIT_FILL_FORE_SCHEMECOLOR_INDEX_1_POS" val="0.04"/>
  <p:tag name="KSO_WM_UNIT_FILL_FORE_SCHEMECOLOR_INDEX_1_TRANS" val="0.32"/>
  <p:tag name="KSO_WM_UNIT_FILL_FORE_SCHEMECOLOR_INDEX_2_BRIGHTNESS" val="-0.25"/>
  <p:tag name="KSO_WM_UNIT_FILL_FORE_SCHEMECOLOR_INDEX_2" val="5"/>
  <p:tag name="KSO_WM_UNIT_FILL_FORE_SCHEMECOLOR_INDEX_2_POS" val="1"/>
  <p:tag name="KSO_WM_UNIT_FILL_FORE_SCHEMECOLOR_INDEX_2_TRANS" val="1"/>
  <p:tag name="KSO_WM_UNIT_FILL_GRADIENT_TYPE" val="0"/>
  <p:tag name="KSO_WM_UNIT_FILL_GRADIENT_ANGLE" val="90"/>
  <p:tag name="KSO_WM_UNIT_FILL_GRADIENT_DIRECTION" val="1"/>
  <p:tag name="KSO_WM_UNIT_FILL_TYPE" val="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ID" val="custom20205176_1*a*1"/>
  <p:tag name="KSO_WM_TEMPLATE_CATEGORY" val="custom"/>
  <p:tag name="KSO_WM_TEMPLATE_INDEX" val="20205176"/>
  <p:tag name="KSO_WM_UNIT_LAYERLEVEL" val="1"/>
  <p:tag name="KSO_WM_TAG_VERSION" val="1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8"/>
  <p:tag name="KSO_WM_UNIT_TEXT_FILL_FORE_SCHEMECOLOR_INDEX" val="6"/>
  <p:tag name="KSO_WM_UNIT_TEXT_FILL_TYPE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240,&quot;width&quot;:19200}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-0.5"/>
  <p:tag name="KSO_WM_UNIT_FILL_FORE_SCHEMECOLOR_INDEX_1" val="5"/>
  <p:tag name="KSO_WM_UNIT_FILL_FORE_SCHEMECOLOR_INDEX_1_POS" val="0.04"/>
  <p:tag name="KSO_WM_UNIT_FILL_FORE_SCHEMECOLOR_INDEX_1_TRANS" val="0.32"/>
  <p:tag name="KSO_WM_UNIT_FILL_FORE_SCHEMECOLOR_INDEX_2_BRIGHTNESS" val="-0.25"/>
  <p:tag name="KSO_WM_UNIT_FILL_FORE_SCHEMECOLOR_INDEX_2" val="5"/>
  <p:tag name="KSO_WM_UNIT_FILL_FORE_SCHEMECOLOR_INDEX_2_POS" val="1"/>
  <p:tag name="KSO_WM_UNIT_FILL_FORE_SCHEMECOLOR_INDEX_2_TRANS" val="1"/>
  <p:tag name="KSO_WM_UNIT_FILL_GRADIENT_TYPE" val="0"/>
  <p:tag name="KSO_WM_UNIT_FILL_GRADIENT_ANGLE" val="90"/>
  <p:tag name="KSO_WM_UNIT_FILL_GRADIENT_DIRECTION" val="1"/>
  <p:tag name="KSO_WM_UNIT_FILL_TYPE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ID" val="custom20205176_1*a*1"/>
  <p:tag name="KSO_WM_TEMPLATE_CATEGORY" val="custom"/>
  <p:tag name="KSO_WM_TEMPLATE_INDEX" val="20205176"/>
  <p:tag name="KSO_WM_UNIT_LAYERLEVEL" val="1"/>
  <p:tag name="KSO_WM_TAG_VERSION" val="1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8"/>
  <p:tag name="KSO_WM_UNIT_TEXT_FILL_FORE_SCHEMECOLOR_INDEX" val="6"/>
  <p:tag name="KSO_WM_UNIT_TEXT_FILL_TYPE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240,&quot;width&quot;:19200}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-0.5"/>
  <p:tag name="KSO_WM_UNIT_FILL_FORE_SCHEMECOLOR_INDEX_1" val="5"/>
  <p:tag name="KSO_WM_UNIT_FILL_FORE_SCHEMECOLOR_INDEX_1_POS" val="0.04"/>
  <p:tag name="KSO_WM_UNIT_FILL_FORE_SCHEMECOLOR_INDEX_1_TRANS" val="0.32"/>
  <p:tag name="KSO_WM_UNIT_FILL_FORE_SCHEMECOLOR_INDEX_2_BRIGHTNESS" val="-0.25"/>
  <p:tag name="KSO_WM_UNIT_FILL_FORE_SCHEMECOLOR_INDEX_2" val="5"/>
  <p:tag name="KSO_WM_UNIT_FILL_FORE_SCHEMECOLOR_INDEX_2_POS" val="1"/>
  <p:tag name="KSO_WM_UNIT_FILL_FORE_SCHEMECOLOR_INDEX_2_TRANS" val="1"/>
  <p:tag name="KSO_WM_UNIT_FILL_GRADIENT_TYPE" val="0"/>
  <p:tag name="KSO_WM_UNIT_FILL_GRADIENT_ANGLE" val="90"/>
  <p:tag name="KSO_WM_UNIT_FILL_GRADIENT_DIRECTION" val="1"/>
  <p:tag name="KSO_WM_UNIT_FILL_TYPE" val="3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ID" val="custom20205176_1*a*1"/>
  <p:tag name="KSO_WM_TEMPLATE_CATEGORY" val="custom"/>
  <p:tag name="KSO_WM_TEMPLATE_INDEX" val="20205176"/>
  <p:tag name="KSO_WM_UNIT_LAYERLEVEL" val="1"/>
  <p:tag name="KSO_WM_TAG_VERSION" val="1.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8"/>
  <p:tag name="KSO_WM_UNIT_TEXT_FILL_FORE_SCHEMECOLOR_INDEX" val="6"/>
  <p:tag name="KSO_WM_UNIT_TEXT_FILL_TYPE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240,&quot;width&quot;:19200}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240,&quot;width&quot;:19200}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51A2F"/>
      </a:dk2>
      <a:lt2>
        <a:srgbClr val="222A45"/>
      </a:lt2>
      <a:accent1>
        <a:srgbClr val="3366FE"/>
      </a:accent1>
      <a:accent2>
        <a:srgbClr val="20E4F9"/>
      </a:accent2>
      <a:accent3>
        <a:srgbClr val="AAE20A"/>
      </a:accent3>
      <a:accent4>
        <a:srgbClr val="FCB14A"/>
      </a:accent4>
      <a:accent5>
        <a:srgbClr val="FF4338"/>
      </a:accent5>
      <a:accent6>
        <a:srgbClr val="00C4F6"/>
      </a:accent6>
      <a:hlink>
        <a:srgbClr val="304FFE"/>
      </a:hlink>
      <a:folHlink>
        <a:srgbClr val="492067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558</Words>
  <Application>Microsoft Office PowerPoint</Application>
  <PresentationFormat>宽屏</PresentationFormat>
  <Paragraphs>94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OPPOSans B</vt:lpstr>
      <vt:lpstr>OPPOSans H</vt:lpstr>
      <vt:lpstr>OPPOSans M</vt:lpstr>
      <vt:lpstr>汉仪菱心体简</vt:lpstr>
      <vt:lpstr>汉仪雅酷黑 45W</vt:lpstr>
      <vt:lpstr>苹方 粗体</vt:lpstr>
      <vt:lpstr>微软雅黑</vt:lpstr>
      <vt:lpstr>Arial</vt:lpstr>
      <vt:lpstr>Calibri</vt:lpstr>
      <vt:lpstr>Wingdings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科技渐变简约工作汇报ppt模板</dc:title>
  <dc:creator>萝卜</dc:creator>
  <cp:keywords>P界达人</cp:keywords>
  <dc:description>www.51pptmoban.com</dc:description>
  <cp:lastModifiedBy>Power user</cp:lastModifiedBy>
  <cp:revision>199</cp:revision>
  <dcterms:created xsi:type="dcterms:W3CDTF">2019-06-19T02:08:00Z</dcterms:created>
  <dcterms:modified xsi:type="dcterms:W3CDTF">2023-02-23T08:18:05Z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10B4B85721AB45E589AF4E7C62422F6D</vt:lpwstr>
  </property>
</Properties>
</file>