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86" r:id="rId2"/>
    <p:sldId id="258" r:id="rId3"/>
    <p:sldId id="1828" r:id="rId4"/>
    <p:sldId id="1736" r:id="rId5"/>
    <p:sldId id="1958" r:id="rId6"/>
    <p:sldId id="1737" r:id="rId7"/>
    <p:sldId id="1742" r:id="rId8"/>
    <p:sldId id="1743" r:id="rId9"/>
    <p:sldId id="1959" r:id="rId10"/>
    <p:sldId id="1773" r:id="rId11"/>
    <p:sldId id="1957" r:id="rId12"/>
    <p:sldId id="1956" r:id="rId13"/>
    <p:sldId id="1960" r:id="rId14"/>
  </p:sldIdLst>
  <p:sldSz cx="12192000" cy="6858000"/>
  <p:notesSz cx="6858000" cy="9144000"/>
  <p:custDataLst>
    <p:tags r:id="rId17"/>
  </p:custDataLst>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A59"/>
    <a:srgbClr val="AC032E"/>
    <a:srgbClr val="00527E"/>
    <a:srgbClr val="4E748A"/>
    <a:srgbClr val="F4F661"/>
    <a:srgbClr val="00142C"/>
    <a:srgbClr val="001024"/>
    <a:srgbClr val="426ABB"/>
    <a:srgbClr val="FAB88C"/>
    <a:srgbClr val="CBBD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0" autoAdjust="0"/>
    <p:restoredTop sz="95401" autoAdjust="0"/>
  </p:normalViewPr>
  <p:slideViewPr>
    <p:cSldViewPr showGuides="1">
      <p:cViewPr>
        <p:scale>
          <a:sx n="33" d="100"/>
          <a:sy n="33" d="100"/>
        </p:scale>
        <p:origin x="2262" y="1272"/>
      </p:cViewPr>
      <p:guideLst/>
    </p:cSldViewPr>
  </p:slideViewPr>
  <p:notesTextViewPr>
    <p:cViewPr>
      <p:scale>
        <a:sx n="20" d="100"/>
        <a:sy n="20" d="100"/>
      </p:scale>
      <p:origin x="0" y="0"/>
    </p:cViewPr>
  </p:notesTextViewPr>
  <p:sorterViewPr>
    <p:cViewPr>
      <p:scale>
        <a:sx n="189" d="400"/>
        <a:sy n="189" d="4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5DDF1D55-3879-4012-BB7F-BED817646C19}" type="datetimeFigureOut">
              <a:rPr lang="zh-CN" altLang="en-US" smtClean="0"/>
              <a:t>2023/2/26</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56538D8-D623-4DEE-8692-E79412C6DECF}"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6538D8-D623-4DEE-8692-E79412C6DECF}"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56538D8-D623-4DEE-8692-E79412C6DECF}"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556538D8-D623-4DEE-8692-E79412C6DECF}"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descr="2e483e8eee06d0427da745479bfab0df"/>
          <p:cNvPicPr>
            <a:picLocks noChangeAspect="1"/>
          </p:cNvPicPr>
          <p:nvPr userDrawn="1"/>
        </p:nvPicPr>
        <p:blipFill>
          <a:blip r:embed="rId2"/>
          <a:srcRect b="41128"/>
          <a:stretch>
            <a:fillRect/>
          </a:stretch>
        </p:blipFill>
        <p:spPr>
          <a:xfrm>
            <a:off x="-189230" y="2555875"/>
            <a:ext cx="12546965" cy="4295775"/>
          </a:xfrm>
          <a:prstGeom prst="rect">
            <a:avLst/>
          </a:prstGeom>
        </p:spPr>
      </p:pic>
      <p:pic>
        <p:nvPicPr>
          <p:cNvPr id="9" name="图片 8" descr="2e483e8eee06d0427da745479bfab0df"/>
          <p:cNvPicPr>
            <a:picLocks noChangeAspect="1"/>
          </p:cNvPicPr>
          <p:nvPr userDrawn="1"/>
        </p:nvPicPr>
        <p:blipFill>
          <a:blip r:embed="rId2"/>
          <a:srcRect b="48986"/>
          <a:stretch>
            <a:fillRect/>
          </a:stretch>
        </p:blipFill>
        <p:spPr>
          <a:xfrm flipV="1">
            <a:off x="-168275" y="-52705"/>
            <a:ext cx="12546965" cy="3722370"/>
          </a:xfrm>
          <a:prstGeom prst="rect">
            <a:avLst/>
          </a:prstGeom>
        </p:spPr>
      </p:pic>
      <p:pic>
        <p:nvPicPr>
          <p:cNvPr id="6" name="图片 5" descr="008b39291aa08e8cb5ff6ed825e60745"/>
          <p:cNvPicPr>
            <a:picLocks noChangeAspect="1"/>
          </p:cNvPicPr>
          <p:nvPr userDrawn="1"/>
        </p:nvPicPr>
        <p:blipFill>
          <a:blip r:embed="rId3">
            <a:alphaModFix amt="69000"/>
          </a:blip>
          <a:srcRect r="7018"/>
          <a:stretch>
            <a:fillRect/>
          </a:stretch>
        </p:blipFill>
        <p:spPr>
          <a:xfrm>
            <a:off x="7967345" y="284480"/>
            <a:ext cx="4046855" cy="2271395"/>
          </a:xfrm>
          <a:prstGeom prst="rect">
            <a:avLst/>
          </a:prstGeom>
        </p:spPr>
      </p:pic>
      <p:pic>
        <p:nvPicPr>
          <p:cNvPr id="10" name="图片 9" descr="008b39291aa08e8cb5ff6ed825e60745"/>
          <p:cNvPicPr>
            <a:picLocks noChangeAspect="1"/>
          </p:cNvPicPr>
          <p:nvPr userDrawn="1"/>
        </p:nvPicPr>
        <p:blipFill>
          <a:blip r:embed="rId3">
            <a:alphaModFix amt="69000"/>
          </a:blip>
          <a:srcRect r="8608"/>
          <a:stretch>
            <a:fillRect/>
          </a:stretch>
        </p:blipFill>
        <p:spPr>
          <a:xfrm flipH="1">
            <a:off x="407670" y="332740"/>
            <a:ext cx="3977640" cy="22713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51PPT模板网   www.51pptmoban.com">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1" y="274656"/>
            <a:ext cx="2743200" cy="585189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56"/>
            <a:ext cx="8026401" cy="585189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55" name="图片 54" descr="008b39291aa08e8cb5ff6ed825e60745"/>
          <p:cNvPicPr>
            <a:picLocks noChangeAspect="1"/>
          </p:cNvPicPr>
          <p:nvPr userDrawn="1"/>
        </p:nvPicPr>
        <p:blipFill>
          <a:blip r:embed="rId2">
            <a:alphaModFix amt="69000"/>
          </a:blip>
          <a:srcRect r="8608"/>
          <a:stretch>
            <a:fillRect/>
          </a:stretch>
        </p:blipFill>
        <p:spPr>
          <a:xfrm flipH="1">
            <a:off x="-168275" y="298450"/>
            <a:ext cx="3977640" cy="2271395"/>
          </a:xfrm>
          <a:prstGeom prst="rect">
            <a:avLst/>
          </a:prstGeom>
        </p:spPr>
      </p:pic>
      <p:pic>
        <p:nvPicPr>
          <p:cNvPr id="56" name="图片 55" descr="008b39291aa08e8cb5ff6ed825e60745"/>
          <p:cNvPicPr>
            <a:picLocks noChangeAspect="1"/>
          </p:cNvPicPr>
          <p:nvPr userDrawn="1"/>
        </p:nvPicPr>
        <p:blipFill>
          <a:blip r:embed="rId2">
            <a:alphaModFix amt="69000"/>
          </a:blip>
          <a:srcRect r="7018"/>
          <a:stretch>
            <a:fillRect/>
          </a:stretch>
        </p:blipFill>
        <p:spPr>
          <a:xfrm>
            <a:off x="8328660" y="188595"/>
            <a:ext cx="4046855" cy="22713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7178"/>
            <a:ext cx="10363200" cy="1362161"/>
          </a:xfrm>
        </p:spPr>
        <p:txBody>
          <a:bodyPr anchor="t"/>
          <a:lstStyle>
            <a:lvl1pPr algn="l">
              <a:defRPr sz="4765" b="1" cap="all"/>
            </a:lvl1pPr>
          </a:lstStyle>
          <a:p>
            <a:r>
              <a:rPr lang="zh-CN" altLang="en-US"/>
              <a:t>单击此处编辑母版标题样式</a:t>
            </a:r>
          </a:p>
        </p:txBody>
      </p:sp>
      <p:sp>
        <p:nvSpPr>
          <p:cNvPr id="3" name="文本占位符 2"/>
          <p:cNvSpPr>
            <a:spLocks noGrp="1"/>
          </p:cNvSpPr>
          <p:nvPr>
            <p:ph type="body" idx="1"/>
          </p:nvPr>
        </p:nvSpPr>
        <p:spPr>
          <a:xfrm>
            <a:off x="963084" y="2906897"/>
            <a:ext cx="10363200" cy="1500282"/>
          </a:xfrm>
        </p:spPr>
        <p:txBody>
          <a:bodyPr anchor="b"/>
          <a:lstStyle>
            <a:lvl1pPr marL="0" indent="0">
              <a:buNone/>
              <a:defRPr sz="2450">
                <a:solidFill>
                  <a:schemeClr val="tx1">
                    <a:tint val="75000"/>
                  </a:schemeClr>
                </a:solidFill>
              </a:defRPr>
            </a:lvl1pPr>
            <a:lvl2pPr marL="546100" indent="0">
              <a:buNone/>
              <a:defRPr sz="2175">
                <a:solidFill>
                  <a:schemeClr val="tx1">
                    <a:tint val="75000"/>
                  </a:schemeClr>
                </a:solidFill>
              </a:defRPr>
            </a:lvl2pPr>
            <a:lvl3pPr marL="1091565" indent="0">
              <a:buNone/>
              <a:defRPr sz="1905">
                <a:solidFill>
                  <a:schemeClr val="tx1">
                    <a:tint val="75000"/>
                  </a:schemeClr>
                </a:solidFill>
              </a:defRPr>
            </a:lvl3pPr>
            <a:lvl4pPr marL="1637665" indent="0">
              <a:buNone/>
              <a:defRPr sz="1635">
                <a:solidFill>
                  <a:schemeClr val="tx1">
                    <a:tint val="75000"/>
                  </a:schemeClr>
                </a:solidFill>
              </a:defRPr>
            </a:lvl4pPr>
            <a:lvl5pPr marL="2183765" indent="0">
              <a:buNone/>
              <a:defRPr sz="1635">
                <a:solidFill>
                  <a:schemeClr val="tx1">
                    <a:tint val="75000"/>
                  </a:schemeClr>
                </a:solidFill>
              </a:defRPr>
            </a:lvl5pPr>
            <a:lvl6pPr marL="2729865" indent="0">
              <a:buNone/>
              <a:defRPr sz="1635">
                <a:solidFill>
                  <a:schemeClr val="tx1">
                    <a:tint val="75000"/>
                  </a:schemeClr>
                </a:solidFill>
              </a:defRPr>
            </a:lvl6pPr>
            <a:lvl7pPr marL="3274695" indent="0">
              <a:buNone/>
              <a:defRPr sz="1635">
                <a:solidFill>
                  <a:schemeClr val="tx1">
                    <a:tint val="75000"/>
                  </a:schemeClr>
                </a:solidFill>
              </a:defRPr>
            </a:lvl7pPr>
            <a:lvl8pPr marL="3820795" indent="0">
              <a:buNone/>
              <a:defRPr sz="1635">
                <a:solidFill>
                  <a:schemeClr val="tx1">
                    <a:tint val="75000"/>
                  </a:schemeClr>
                </a:solidFill>
              </a:defRPr>
            </a:lvl8pPr>
            <a:lvl9pPr marL="4366895" indent="0">
              <a:buNone/>
              <a:defRPr sz="16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301"/>
            <a:ext cx="5384800" cy="4526249"/>
          </a:xfrm>
        </p:spPr>
        <p:txBody>
          <a:bodyPr/>
          <a:lstStyle>
            <a:lvl1pPr>
              <a:defRPr sz="3400"/>
            </a:lvl1pPr>
            <a:lvl2pPr>
              <a:defRPr sz="2860"/>
            </a:lvl2pPr>
            <a:lvl3pPr>
              <a:defRPr sz="2450"/>
            </a:lvl3pPr>
            <a:lvl4pPr>
              <a:defRPr sz="2175"/>
            </a:lvl4pPr>
            <a:lvl5pPr>
              <a:defRPr sz="2175"/>
            </a:lvl5pPr>
            <a:lvl6pPr>
              <a:defRPr sz="2175"/>
            </a:lvl6pPr>
            <a:lvl7pPr>
              <a:defRPr sz="2175"/>
            </a:lvl7pPr>
            <a:lvl8pPr>
              <a:defRPr sz="2175"/>
            </a:lvl8pPr>
            <a:lvl9pPr>
              <a:defRPr sz="21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301"/>
            <a:ext cx="5384800" cy="4526249"/>
          </a:xfrm>
        </p:spPr>
        <p:txBody>
          <a:bodyPr/>
          <a:lstStyle>
            <a:lvl1pPr>
              <a:defRPr sz="3400"/>
            </a:lvl1pPr>
            <a:lvl2pPr>
              <a:defRPr sz="2860"/>
            </a:lvl2pPr>
            <a:lvl3pPr>
              <a:defRPr sz="2450"/>
            </a:lvl3pPr>
            <a:lvl4pPr>
              <a:defRPr sz="2175"/>
            </a:lvl4pPr>
            <a:lvl5pPr>
              <a:defRPr sz="2175"/>
            </a:lvl5pPr>
            <a:lvl6pPr>
              <a:defRPr sz="2175"/>
            </a:lvl6pPr>
            <a:lvl7pPr>
              <a:defRPr sz="2175"/>
            </a:lvl7pPr>
            <a:lvl8pPr>
              <a:defRPr sz="2175"/>
            </a:lvl8pPr>
            <a:lvl9pPr>
              <a:defRPr sz="21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210"/>
            <a:ext cx="5386917" cy="639802"/>
          </a:xfrm>
        </p:spPr>
        <p:txBody>
          <a:bodyPr anchor="b"/>
          <a:lstStyle>
            <a:lvl1pPr marL="0" indent="0">
              <a:buNone/>
              <a:defRPr sz="2860" b="1"/>
            </a:lvl1pPr>
            <a:lvl2pPr marL="546100" indent="0">
              <a:buNone/>
              <a:defRPr sz="2450" b="1"/>
            </a:lvl2pPr>
            <a:lvl3pPr marL="1091565" indent="0">
              <a:buNone/>
              <a:defRPr sz="2175" b="1"/>
            </a:lvl3pPr>
            <a:lvl4pPr marL="1637665" indent="0">
              <a:buNone/>
              <a:defRPr sz="1905" b="1"/>
            </a:lvl4pPr>
            <a:lvl5pPr marL="2183765" indent="0">
              <a:buNone/>
              <a:defRPr sz="1905" b="1"/>
            </a:lvl5pPr>
            <a:lvl6pPr marL="2729865" indent="0">
              <a:buNone/>
              <a:defRPr sz="1905" b="1"/>
            </a:lvl6pPr>
            <a:lvl7pPr marL="3274695" indent="0">
              <a:buNone/>
              <a:defRPr sz="1905" b="1"/>
            </a:lvl7pPr>
            <a:lvl8pPr marL="3820795" indent="0">
              <a:buNone/>
              <a:defRPr sz="1905" b="1"/>
            </a:lvl8pPr>
            <a:lvl9pPr marL="4366895" indent="0">
              <a:buNone/>
              <a:defRPr sz="1905" b="1"/>
            </a:lvl9pPr>
          </a:lstStyle>
          <a:p>
            <a:pPr lvl="0"/>
            <a:r>
              <a:rPr lang="zh-CN" altLang="en-US"/>
              <a:t>单击此处编辑母版文本样式</a:t>
            </a:r>
          </a:p>
        </p:txBody>
      </p:sp>
      <p:sp>
        <p:nvSpPr>
          <p:cNvPr id="4" name="内容占位符 3"/>
          <p:cNvSpPr>
            <a:spLocks noGrp="1"/>
          </p:cNvSpPr>
          <p:nvPr>
            <p:ph sz="half" idx="2"/>
          </p:nvPr>
        </p:nvSpPr>
        <p:spPr>
          <a:xfrm>
            <a:off x="609600" y="2175013"/>
            <a:ext cx="5386917" cy="3951537"/>
          </a:xfrm>
        </p:spPr>
        <p:txBody>
          <a:bodyPr/>
          <a:lstStyle>
            <a:lvl1pPr>
              <a:defRPr sz="2860"/>
            </a:lvl1pPr>
            <a:lvl2pPr>
              <a:defRPr sz="2450"/>
            </a:lvl2pPr>
            <a:lvl3pPr>
              <a:defRPr sz="217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7" y="1535210"/>
            <a:ext cx="5389033" cy="639802"/>
          </a:xfrm>
        </p:spPr>
        <p:txBody>
          <a:bodyPr anchor="b"/>
          <a:lstStyle>
            <a:lvl1pPr marL="0" indent="0">
              <a:buNone/>
              <a:defRPr sz="2860" b="1"/>
            </a:lvl1pPr>
            <a:lvl2pPr marL="546100" indent="0">
              <a:buNone/>
              <a:defRPr sz="2450" b="1"/>
            </a:lvl2pPr>
            <a:lvl3pPr marL="1091565" indent="0">
              <a:buNone/>
              <a:defRPr sz="2175" b="1"/>
            </a:lvl3pPr>
            <a:lvl4pPr marL="1637665" indent="0">
              <a:buNone/>
              <a:defRPr sz="1905" b="1"/>
            </a:lvl4pPr>
            <a:lvl5pPr marL="2183765" indent="0">
              <a:buNone/>
              <a:defRPr sz="1905" b="1"/>
            </a:lvl5pPr>
            <a:lvl6pPr marL="2729865" indent="0">
              <a:buNone/>
              <a:defRPr sz="1905" b="1"/>
            </a:lvl6pPr>
            <a:lvl7pPr marL="3274695" indent="0">
              <a:buNone/>
              <a:defRPr sz="1905" b="1"/>
            </a:lvl7pPr>
            <a:lvl8pPr marL="3820795" indent="0">
              <a:buNone/>
              <a:defRPr sz="1905" b="1"/>
            </a:lvl8pPr>
            <a:lvl9pPr marL="4366895" indent="0">
              <a:buNone/>
              <a:defRPr sz="1905" b="1"/>
            </a:lvl9pPr>
          </a:lstStyle>
          <a:p>
            <a:pPr lvl="0"/>
            <a:r>
              <a:rPr lang="zh-CN" altLang="en-US"/>
              <a:t>单击此处编辑母版文本样式</a:t>
            </a:r>
          </a:p>
        </p:txBody>
      </p:sp>
      <p:sp>
        <p:nvSpPr>
          <p:cNvPr id="6" name="内容占位符 5"/>
          <p:cNvSpPr>
            <a:spLocks noGrp="1"/>
          </p:cNvSpPr>
          <p:nvPr>
            <p:ph sz="quarter" idx="4"/>
          </p:nvPr>
        </p:nvSpPr>
        <p:spPr>
          <a:xfrm>
            <a:off x="6193367" y="2175013"/>
            <a:ext cx="5389033" cy="3951537"/>
          </a:xfrm>
        </p:spPr>
        <p:txBody>
          <a:bodyPr/>
          <a:lstStyle>
            <a:lvl1pPr>
              <a:defRPr sz="2860"/>
            </a:lvl1pPr>
            <a:lvl2pPr>
              <a:defRPr sz="2450"/>
            </a:lvl2pPr>
            <a:lvl3pPr>
              <a:defRPr sz="217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67"/>
            <a:ext cx="4011084" cy="1162123"/>
          </a:xfrm>
        </p:spPr>
        <p:txBody>
          <a:bodyPr anchor="b"/>
          <a:lstStyle>
            <a:lvl1pPr algn="l">
              <a:defRPr sz="2450" b="1"/>
            </a:lvl1pPr>
          </a:lstStyle>
          <a:p>
            <a:r>
              <a:rPr lang="zh-CN" altLang="en-US"/>
              <a:t>单击此处编辑母版标题样式</a:t>
            </a:r>
          </a:p>
        </p:txBody>
      </p:sp>
      <p:sp>
        <p:nvSpPr>
          <p:cNvPr id="3" name="内容占位符 2"/>
          <p:cNvSpPr>
            <a:spLocks noGrp="1"/>
          </p:cNvSpPr>
          <p:nvPr>
            <p:ph idx="1"/>
          </p:nvPr>
        </p:nvSpPr>
        <p:spPr>
          <a:xfrm>
            <a:off x="4766734" y="273067"/>
            <a:ext cx="6815667" cy="5853483"/>
          </a:xfrm>
        </p:spPr>
        <p:txBody>
          <a:bodyPr/>
          <a:lstStyle>
            <a:lvl1pPr>
              <a:defRPr sz="3810"/>
            </a:lvl1pPr>
            <a:lvl2pPr>
              <a:defRPr sz="3400"/>
            </a:lvl2pPr>
            <a:lvl3pPr>
              <a:defRPr sz="2860"/>
            </a:lvl3pPr>
            <a:lvl4pPr>
              <a:defRPr sz="2450"/>
            </a:lvl4pPr>
            <a:lvl5pPr>
              <a:defRPr sz="2450"/>
            </a:lvl5pPr>
            <a:lvl6pPr>
              <a:defRPr sz="2450"/>
            </a:lvl6pPr>
            <a:lvl7pPr>
              <a:defRPr sz="2450"/>
            </a:lvl7pPr>
            <a:lvl8pPr>
              <a:defRPr sz="2450"/>
            </a:lvl8pPr>
            <a:lvl9pPr>
              <a:defRPr sz="24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92"/>
            <a:ext cx="4011084" cy="4691358"/>
          </a:xfrm>
        </p:spPr>
        <p:txBody>
          <a:bodyPr/>
          <a:lstStyle>
            <a:lvl1pPr marL="0" indent="0">
              <a:buNone/>
              <a:defRPr sz="1635"/>
            </a:lvl1pPr>
            <a:lvl2pPr marL="546100" indent="0">
              <a:buNone/>
              <a:defRPr sz="1495"/>
            </a:lvl2pPr>
            <a:lvl3pPr marL="1091565" indent="0">
              <a:buNone/>
              <a:defRPr sz="1225"/>
            </a:lvl3pPr>
            <a:lvl4pPr marL="1637665" indent="0">
              <a:buNone/>
              <a:defRPr sz="1090"/>
            </a:lvl4pPr>
            <a:lvl5pPr marL="2183765" indent="0">
              <a:buNone/>
              <a:defRPr sz="1090"/>
            </a:lvl5pPr>
            <a:lvl6pPr marL="2729865" indent="0">
              <a:buNone/>
              <a:defRPr sz="1090"/>
            </a:lvl6pPr>
            <a:lvl7pPr marL="3274695" indent="0">
              <a:buNone/>
              <a:defRPr sz="1090"/>
            </a:lvl7pPr>
            <a:lvl8pPr marL="3820795" indent="0">
              <a:buNone/>
              <a:defRPr sz="1090"/>
            </a:lvl8pPr>
            <a:lvl9pPr marL="4366895" indent="0">
              <a:buNone/>
              <a:defRPr sz="109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8" y="4800903"/>
            <a:ext cx="7315200" cy="566773"/>
          </a:xfrm>
        </p:spPr>
        <p:txBody>
          <a:bodyPr anchor="b"/>
          <a:lstStyle>
            <a:lvl1pPr algn="l">
              <a:defRPr sz="2450" b="1"/>
            </a:lvl1pPr>
          </a:lstStyle>
          <a:p>
            <a:r>
              <a:rPr lang="zh-CN" altLang="en-US"/>
              <a:t>单击此处编辑母版标题样式</a:t>
            </a:r>
          </a:p>
        </p:txBody>
      </p:sp>
      <p:sp>
        <p:nvSpPr>
          <p:cNvPr id="3" name="图片占位符 2"/>
          <p:cNvSpPr>
            <a:spLocks noGrp="1"/>
          </p:cNvSpPr>
          <p:nvPr>
            <p:ph type="pic" idx="1"/>
          </p:nvPr>
        </p:nvSpPr>
        <p:spPr>
          <a:xfrm>
            <a:off x="2389718" y="612813"/>
            <a:ext cx="7315200" cy="4115060"/>
          </a:xfrm>
        </p:spPr>
        <p:txBody>
          <a:bodyPr/>
          <a:lstStyle>
            <a:lvl1pPr marL="0" indent="0">
              <a:buNone/>
              <a:defRPr sz="3810"/>
            </a:lvl1pPr>
            <a:lvl2pPr marL="546100" indent="0">
              <a:buNone/>
              <a:defRPr sz="3400"/>
            </a:lvl2pPr>
            <a:lvl3pPr marL="1091565" indent="0">
              <a:buNone/>
              <a:defRPr sz="2860"/>
            </a:lvl3pPr>
            <a:lvl4pPr marL="1637665" indent="0">
              <a:buNone/>
              <a:defRPr sz="2450"/>
            </a:lvl4pPr>
            <a:lvl5pPr marL="2183765" indent="0">
              <a:buNone/>
              <a:defRPr sz="2450"/>
            </a:lvl5pPr>
            <a:lvl6pPr marL="2729865" indent="0">
              <a:buNone/>
              <a:defRPr sz="2450"/>
            </a:lvl6pPr>
            <a:lvl7pPr marL="3274695" indent="0">
              <a:buNone/>
              <a:defRPr sz="2450"/>
            </a:lvl7pPr>
            <a:lvl8pPr marL="3820795" indent="0">
              <a:buNone/>
              <a:defRPr sz="2450"/>
            </a:lvl8pPr>
            <a:lvl9pPr marL="4366895" indent="0">
              <a:buNone/>
              <a:defRPr sz="2450"/>
            </a:lvl9pPr>
          </a:lstStyle>
          <a:p>
            <a:endParaRPr lang="zh-CN" altLang="en-US"/>
          </a:p>
        </p:txBody>
      </p:sp>
      <p:sp>
        <p:nvSpPr>
          <p:cNvPr id="4" name="文本占位符 3"/>
          <p:cNvSpPr>
            <a:spLocks noGrp="1"/>
          </p:cNvSpPr>
          <p:nvPr>
            <p:ph type="body" sz="half" idx="2"/>
          </p:nvPr>
        </p:nvSpPr>
        <p:spPr>
          <a:xfrm>
            <a:off x="2389718" y="5367678"/>
            <a:ext cx="7315200" cy="804912"/>
          </a:xfrm>
        </p:spPr>
        <p:txBody>
          <a:bodyPr/>
          <a:lstStyle>
            <a:lvl1pPr marL="0" indent="0">
              <a:buNone/>
              <a:defRPr sz="1635"/>
            </a:lvl1pPr>
            <a:lvl2pPr marL="546100" indent="0">
              <a:buNone/>
              <a:defRPr sz="1495"/>
            </a:lvl2pPr>
            <a:lvl3pPr marL="1091565" indent="0">
              <a:buNone/>
              <a:defRPr sz="1225"/>
            </a:lvl3pPr>
            <a:lvl4pPr marL="1637665" indent="0">
              <a:buNone/>
              <a:defRPr sz="1090"/>
            </a:lvl4pPr>
            <a:lvl5pPr marL="2183765" indent="0">
              <a:buNone/>
              <a:defRPr sz="1090"/>
            </a:lvl5pPr>
            <a:lvl6pPr marL="2729865" indent="0">
              <a:buNone/>
              <a:defRPr sz="1090"/>
            </a:lvl6pPr>
            <a:lvl7pPr marL="3274695" indent="0">
              <a:buNone/>
              <a:defRPr sz="1090"/>
            </a:lvl7pPr>
            <a:lvl8pPr marL="3820795" indent="0">
              <a:buNone/>
              <a:defRPr sz="1090"/>
            </a:lvl8pPr>
            <a:lvl9pPr marL="4366895" indent="0">
              <a:buNone/>
              <a:defRPr sz="109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55"/>
            <a:ext cx="10972801" cy="1143072"/>
          </a:xfrm>
          <a:prstGeom prst="rect">
            <a:avLst/>
          </a:prstGeom>
        </p:spPr>
        <p:txBody>
          <a:bodyPr vert="horz" lIns="80229" tIns="40115" rIns="80229" bIns="40115"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301"/>
            <a:ext cx="10972801" cy="4526249"/>
          </a:xfrm>
          <a:prstGeom prst="rect">
            <a:avLst/>
          </a:prstGeom>
        </p:spPr>
        <p:txBody>
          <a:bodyPr vert="horz" lIns="80229" tIns="40115" rIns="80229" bIns="40115"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752"/>
            <a:ext cx="2844801" cy="365148"/>
          </a:xfrm>
          <a:prstGeom prst="rect">
            <a:avLst/>
          </a:prstGeom>
        </p:spPr>
        <p:txBody>
          <a:bodyPr vert="horz" lIns="80229" tIns="40115" rIns="80229" bIns="40115" rtlCol="0" anchor="ctr"/>
          <a:lstStyle>
            <a:lvl1pPr algn="l">
              <a:defRPr sz="1495">
                <a:solidFill>
                  <a:schemeClr val="tx1">
                    <a:tint val="75000"/>
                  </a:schemeClr>
                </a:solidFill>
                <a:latin typeface="微软雅黑" panose="020B0503020204020204" charset="-122"/>
                <a:ea typeface="微软雅黑" panose="020B0503020204020204" charset="-122"/>
              </a:defRPr>
            </a:lvl1pPr>
          </a:lstStyle>
          <a:p>
            <a:fld id="{530820CF-B880-4189-942D-D702A7CBA730}" type="datetimeFigureOut">
              <a:rPr lang="zh-CN" altLang="en-US" smtClean="0"/>
              <a:t>2023/2/26</a:t>
            </a:fld>
            <a:endParaRPr lang="zh-CN" altLang="en-US" dirty="0"/>
          </a:p>
        </p:txBody>
      </p:sp>
      <p:sp>
        <p:nvSpPr>
          <p:cNvPr id="5" name="页脚占位符 4"/>
          <p:cNvSpPr>
            <a:spLocks noGrp="1"/>
          </p:cNvSpPr>
          <p:nvPr>
            <p:ph type="ftr" sz="quarter" idx="3"/>
          </p:nvPr>
        </p:nvSpPr>
        <p:spPr>
          <a:xfrm>
            <a:off x="4165601" y="6356752"/>
            <a:ext cx="3860800" cy="365148"/>
          </a:xfrm>
          <a:prstGeom prst="rect">
            <a:avLst/>
          </a:prstGeom>
        </p:spPr>
        <p:txBody>
          <a:bodyPr vert="horz" lIns="80229" tIns="40115" rIns="80229" bIns="40115" rtlCol="0" anchor="ctr"/>
          <a:lstStyle>
            <a:lvl1pPr algn="ctr">
              <a:defRPr sz="1495">
                <a:solidFill>
                  <a:schemeClr val="tx1">
                    <a:tint val="75000"/>
                  </a:schemeClr>
                </a:solidFill>
                <a:latin typeface="微软雅黑" panose="020B0503020204020204" charset="-122"/>
                <a:ea typeface="微软雅黑" panose="020B0503020204020204" charset="-122"/>
              </a:defRPr>
            </a:lvl1pPr>
          </a:lstStyle>
          <a:p>
            <a:endParaRPr lang="zh-CN" altLang="en-US" dirty="0"/>
          </a:p>
        </p:txBody>
      </p:sp>
      <p:sp>
        <p:nvSpPr>
          <p:cNvPr id="6" name="灯片编号占位符 5"/>
          <p:cNvSpPr>
            <a:spLocks noGrp="1"/>
          </p:cNvSpPr>
          <p:nvPr>
            <p:ph type="sldNum" sz="quarter" idx="4"/>
          </p:nvPr>
        </p:nvSpPr>
        <p:spPr>
          <a:xfrm>
            <a:off x="8737600" y="6356752"/>
            <a:ext cx="2844801" cy="365148"/>
          </a:xfrm>
          <a:prstGeom prst="rect">
            <a:avLst/>
          </a:prstGeom>
        </p:spPr>
        <p:txBody>
          <a:bodyPr vert="horz" lIns="80229" tIns="40115" rIns="80229" bIns="40115" rtlCol="0" anchor="ctr"/>
          <a:lstStyle>
            <a:lvl1pPr algn="r">
              <a:defRPr sz="1495">
                <a:solidFill>
                  <a:schemeClr val="tx1">
                    <a:tint val="75000"/>
                  </a:schemeClr>
                </a:solidFill>
                <a:latin typeface="微软雅黑" panose="020B0503020204020204" charset="-122"/>
                <a:ea typeface="微软雅黑" panose="020B0503020204020204" charset="-122"/>
              </a:defRPr>
            </a:lvl1pPr>
          </a:lstStyle>
          <a:p>
            <a:fld id="{0C913308-F349-4B6D-A68A-DD1791B4A57B}" type="slidenum">
              <a:rPr lang="zh-CN" altLang="en-US" smtClean="0"/>
              <a:t>‹#›</a:t>
            </a:fld>
            <a:endParaRPr lang="zh-CN" altLang="en-US" dirty="0"/>
          </a:p>
        </p:txBody>
      </p:sp>
      <p:pic>
        <p:nvPicPr>
          <p:cNvPr id="8" name="图片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2169" y="-25937"/>
            <a:ext cx="12516338" cy="691030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1091565" rtl="0" eaLnBrk="1" latinLnBrk="0" hangingPunct="1">
        <a:spcBef>
          <a:spcPct val="0"/>
        </a:spcBef>
        <a:buNone/>
        <a:defRPr sz="5305" kern="1200">
          <a:solidFill>
            <a:schemeClr val="tx1"/>
          </a:solidFill>
          <a:latin typeface="微软雅黑" panose="020B0503020204020204" charset="-122"/>
          <a:ea typeface="微软雅黑" panose="020B0503020204020204" charset="-122"/>
          <a:cs typeface="+mj-cs"/>
        </a:defRPr>
      </a:lvl1pPr>
    </p:titleStyle>
    <p:bodyStyle>
      <a:lvl1pPr marL="409575" indent="-409575" algn="l" defTabSz="1091565" rtl="0" eaLnBrk="1" latinLnBrk="0" hangingPunct="1">
        <a:spcBef>
          <a:spcPct val="27000"/>
        </a:spcBef>
        <a:buFont typeface="Arial" panose="020B0604020202020204" pitchFamily="34" charset="0"/>
        <a:buChar char="•"/>
        <a:defRPr sz="3810" kern="1200">
          <a:solidFill>
            <a:schemeClr val="tx1"/>
          </a:solidFill>
          <a:latin typeface="微软雅黑" panose="020B0503020204020204" charset="-122"/>
          <a:ea typeface="微软雅黑" panose="020B0503020204020204" charset="-122"/>
          <a:cs typeface="+mn-cs"/>
        </a:defRPr>
      </a:lvl1pPr>
      <a:lvl2pPr marL="887095" indent="-340995" algn="l" defTabSz="1091565" rtl="0" eaLnBrk="1" latinLnBrk="0" hangingPunct="1">
        <a:spcBef>
          <a:spcPct val="27000"/>
        </a:spcBef>
        <a:buFont typeface="Arial" panose="020B0604020202020204" pitchFamily="34" charset="0"/>
        <a:buChar char="–"/>
        <a:defRPr sz="3400" kern="1200">
          <a:solidFill>
            <a:schemeClr val="tx1"/>
          </a:solidFill>
          <a:latin typeface="微软雅黑" panose="020B0503020204020204" charset="-122"/>
          <a:ea typeface="微软雅黑" panose="020B0503020204020204" charset="-122"/>
          <a:cs typeface="+mn-cs"/>
        </a:defRPr>
      </a:lvl2pPr>
      <a:lvl3pPr marL="1364615" indent="-273050" algn="l" defTabSz="1091565" rtl="0" eaLnBrk="1" latinLnBrk="0" hangingPunct="1">
        <a:spcBef>
          <a:spcPct val="27000"/>
        </a:spcBef>
        <a:buFont typeface="Arial" panose="020B0604020202020204" pitchFamily="34" charset="0"/>
        <a:buChar char="•"/>
        <a:defRPr sz="2860" kern="1200">
          <a:solidFill>
            <a:schemeClr val="tx1"/>
          </a:solidFill>
          <a:latin typeface="微软雅黑" panose="020B0503020204020204" charset="-122"/>
          <a:ea typeface="微软雅黑" panose="020B0503020204020204" charset="-122"/>
          <a:cs typeface="+mn-cs"/>
        </a:defRPr>
      </a:lvl3pPr>
      <a:lvl4pPr marL="1910715" indent="-273050" algn="l" defTabSz="1091565" rtl="0" eaLnBrk="1" latinLnBrk="0" hangingPunct="1">
        <a:spcBef>
          <a:spcPct val="27000"/>
        </a:spcBef>
        <a:buFont typeface="Arial" panose="020B0604020202020204" pitchFamily="34" charset="0"/>
        <a:buChar char="–"/>
        <a:defRPr sz="2450" kern="1200">
          <a:solidFill>
            <a:schemeClr val="tx1"/>
          </a:solidFill>
          <a:latin typeface="微软雅黑" panose="020B0503020204020204" charset="-122"/>
          <a:ea typeface="微软雅黑" panose="020B0503020204020204" charset="-122"/>
          <a:cs typeface="+mn-cs"/>
        </a:defRPr>
      </a:lvl4pPr>
      <a:lvl5pPr marL="2456815" indent="-273050" algn="l" defTabSz="1091565" rtl="0" eaLnBrk="1" latinLnBrk="0" hangingPunct="1">
        <a:spcBef>
          <a:spcPct val="27000"/>
        </a:spcBef>
        <a:buFont typeface="Arial" panose="020B0604020202020204" pitchFamily="34" charset="0"/>
        <a:buChar char="»"/>
        <a:defRPr sz="2450" kern="1200">
          <a:solidFill>
            <a:schemeClr val="tx1"/>
          </a:solidFill>
          <a:latin typeface="微软雅黑" panose="020B0503020204020204" charset="-122"/>
          <a:ea typeface="微软雅黑" panose="020B0503020204020204" charset="-122"/>
          <a:cs typeface="+mn-cs"/>
        </a:defRPr>
      </a:lvl5pPr>
      <a:lvl6pPr marL="3002280" indent="-273050" algn="l" defTabSz="1091565" rtl="0" eaLnBrk="1" latinLnBrk="0" hangingPunct="1">
        <a:spcBef>
          <a:spcPct val="27000"/>
        </a:spcBef>
        <a:buFont typeface="Arial" panose="020B0604020202020204" pitchFamily="34" charset="0"/>
        <a:buChar char="•"/>
        <a:defRPr sz="2450" kern="1200">
          <a:solidFill>
            <a:schemeClr val="tx1"/>
          </a:solidFill>
          <a:latin typeface="+mn-lt"/>
          <a:ea typeface="+mn-ea"/>
          <a:cs typeface="+mn-cs"/>
        </a:defRPr>
      </a:lvl6pPr>
      <a:lvl7pPr marL="3547745" indent="-273050" algn="l" defTabSz="1091565" rtl="0" eaLnBrk="1" latinLnBrk="0" hangingPunct="1">
        <a:spcBef>
          <a:spcPct val="27000"/>
        </a:spcBef>
        <a:buFont typeface="Arial" panose="020B0604020202020204" pitchFamily="34" charset="0"/>
        <a:buChar char="•"/>
        <a:defRPr sz="2450" kern="1200">
          <a:solidFill>
            <a:schemeClr val="tx1"/>
          </a:solidFill>
          <a:latin typeface="+mn-lt"/>
          <a:ea typeface="+mn-ea"/>
          <a:cs typeface="+mn-cs"/>
        </a:defRPr>
      </a:lvl7pPr>
      <a:lvl8pPr marL="4093845" indent="-273050" algn="l" defTabSz="1091565" rtl="0" eaLnBrk="1" latinLnBrk="0" hangingPunct="1">
        <a:spcBef>
          <a:spcPct val="27000"/>
        </a:spcBef>
        <a:buFont typeface="Arial" panose="020B0604020202020204" pitchFamily="34" charset="0"/>
        <a:buChar char="•"/>
        <a:defRPr sz="2450" kern="1200">
          <a:solidFill>
            <a:schemeClr val="tx1"/>
          </a:solidFill>
          <a:latin typeface="+mn-lt"/>
          <a:ea typeface="+mn-ea"/>
          <a:cs typeface="+mn-cs"/>
        </a:defRPr>
      </a:lvl8pPr>
      <a:lvl9pPr marL="4639945" indent="-273050" algn="l" defTabSz="1091565" rtl="0" eaLnBrk="1" latinLnBrk="0" hangingPunct="1">
        <a:spcBef>
          <a:spcPct val="27000"/>
        </a:spcBef>
        <a:buFont typeface="Arial" panose="020B0604020202020204" pitchFamily="34" charset="0"/>
        <a:buChar char="•"/>
        <a:defRPr sz="2450" kern="1200">
          <a:solidFill>
            <a:schemeClr val="tx1"/>
          </a:solidFill>
          <a:latin typeface="+mn-lt"/>
          <a:ea typeface="+mn-ea"/>
          <a:cs typeface="+mn-cs"/>
        </a:defRPr>
      </a:lvl9pPr>
    </p:bodyStyle>
    <p:otherStyle>
      <a:defPPr>
        <a:defRPr lang="zh-CN"/>
      </a:defPPr>
      <a:lvl1pPr marL="0" algn="l" defTabSz="1091565" rtl="0" eaLnBrk="1" latinLnBrk="0" hangingPunct="1">
        <a:defRPr sz="2175" kern="1200">
          <a:solidFill>
            <a:schemeClr val="tx1"/>
          </a:solidFill>
          <a:latin typeface="+mn-lt"/>
          <a:ea typeface="+mn-ea"/>
          <a:cs typeface="+mn-cs"/>
        </a:defRPr>
      </a:lvl1pPr>
      <a:lvl2pPr marL="546100" algn="l" defTabSz="1091565" rtl="0" eaLnBrk="1" latinLnBrk="0" hangingPunct="1">
        <a:defRPr sz="2175" kern="1200">
          <a:solidFill>
            <a:schemeClr val="tx1"/>
          </a:solidFill>
          <a:latin typeface="+mn-lt"/>
          <a:ea typeface="+mn-ea"/>
          <a:cs typeface="+mn-cs"/>
        </a:defRPr>
      </a:lvl2pPr>
      <a:lvl3pPr marL="1091565" algn="l" defTabSz="1091565" rtl="0" eaLnBrk="1" latinLnBrk="0" hangingPunct="1">
        <a:defRPr sz="2175" kern="1200">
          <a:solidFill>
            <a:schemeClr val="tx1"/>
          </a:solidFill>
          <a:latin typeface="+mn-lt"/>
          <a:ea typeface="+mn-ea"/>
          <a:cs typeface="+mn-cs"/>
        </a:defRPr>
      </a:lvl3pPr>
      <a:lvl4pPr marL="1637665" algn="l" defTabSz="1091565" rtl="0" eaLnBrk="1" latinLnBrk="0" hangingPunct="1">
        <a:defRPr sz="2175" kern="1200">
          <a:solidFill>
            <a:schemeClr val="tx1"/>
          </a:solidFill>
          <a:latin typeface="+mn-lt"/>
          <a:ea typeface="+mn-ea"/>
          <a:cs typeface="+mn-cs"/>
        </a:defRPr>
      </a:lvl4pPr>
      <a:lvl5pPr marL="2183765" algn="l" defTabSz="1091565" rtl="0" eaLnBrk="1" latinLnBrk="0" hangingPunct="1">
        <a:defRPr sz="2175" kern="1200">
          <a:solidFill>
            <a:schemeClr val="tx1"/>
          </a:solidFill>
          <a:latin typeface="+mn-lt"/>
          <a:ea typeface="+mn-ea"/>
          <a:cs typeface="+mn-cs"/>
        </a:defRPr>
      </a:lvl5pPr>
      <a:lvl6pPr marL="2729865" algn="l" defTabSz="1091565" rtl="0" eaLnBrk="1" latinLnBrk="0" hangingPunct="1">
        <a:defRPr sz="2175" kern="1200">
          <a:solidFill>
            <a:schemeClr val="tx1"/>
          </a:solidFill>
          <a:latin typeface="+mn-lt"/>
          <a:ea typeface="+mn-ea"/>
          <a:cs typeface="+mn-cs"/>
        </a:defRPr>
      </a:lvl6pPr>
      <a:lvl7pPr marL="3274695" algn="l" defTabSz="1091565" rtl="0" eaLnBrk="1" latinLnBrk="0" hangingPunct="1">
        <a:defRPr sz="2175" kern="1200">
          <a:solidFill>
            <a:schemeClr val="tx1"/>
          </a:solidFill>
          <a:latin typeface="+mn-lt"/>
          <a:ea typeface="+mn-ea"/>
          <a:cs typeface="+mn-cs"/>
        </a:defRPr>
      </a:lvl7pPr>
      <a:lvl8pPr marL="3820795" algn="l" defTabSz="1091565" rtl="0" eaLnBrk="1" latinLnBrk="0" hangingPunct="1">
        <a:defRPr sz="2175" kern="1200">
          <a:solidFill>
            <a:schemeClr val="tx1"/>
          </a:solidFill>
          <a:latin typeface="+mn-lt"/>
          <a:ea typeface="+mn-ea"/>
          <a:cs typeface="+mn-cs"/>
        </a:defRPr>
      </a:lvl8pPr>
      <a:lvl9pPr marL="4366895" algn="l" defTabSz="1091565" rtl="0" eaLnBrk="1" latinLnBrk="0" hangingPunct="1">
        <a:defRPr sz="21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p:cNvSpPr txBox="1"/>
          <p:nvPr/>
        </p:nvSpPr>
        <p:spPr>
          <a:xfrm>
            <a:off x="-168696" y="2708920"/>
            <a:ext cx="12529392" cy="1091646"/>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897890">
              <a:lnSpc>
                <a:spcPct val="150000"/>
              </a:lnSpc>
              <a:defRPr/>
            </a:pPr>
            <a:r>
              <a:rPr lang="zh-CN" altLang="en-US" sz="5400" spc="300" dirty="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atin typeface="+mj-ea"/>
                <a:ea typeface="+mj-ea"/>
              </a:rPr>
              <a:t>金色商务风投标计划书PPT模板</a:t>
            </a:r>
          </a:p>
        </p:txBody>
      </p:sp>
      <p:sp>
        <p:nvSpPr>
          <p:cNvPr id="8" name="Text Placeholder 3"/>
          <p:cNvSpPr txBox="1"/>
          <p:nvPr/>
        </p:nvSpPr>
        <p:spPr>
          <a:xfrm>
            <a:off x="4698568" y="4581128"/>
            <a:ext cx="2592287" cy="369332"/>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97890">
              <a:spcBef>
                <a:spcPct val="20000"/>
              </a:spcBef>
              <a:defRPr/>
            </a:pPr>
            <a:r>
              <a:rPr lang="zh-CN" altLang="en-US" sz="2400" b="1" dirty="0">
                <a:solidFill>
                  <a:schemeClr val="bg1">
                    <a:lumMod val="85000"/>
                  </a:schemeClr>
                </a:solidFill>
                <a:latin typeface="+mn-ea"/>
              </a:rPr>
              <a:t>汇报人：</a:t>
            </a:r>
            <a:r>
              <a:rPr lang="en-US" altLang="zh-CN" sz="2400" b="1" dirty="0">
                <a:solidFill>
                  <a:schemeClr val="bg1">
                    <a:lumMod val="85000"/>
                  </a:schemeClr>
                </a:solidFill>
                <a:latin typeface="+mn-ea"/>
              </a:rPr>
              <a:t>XXX</a:t>
            </a:r>
            <a:endParaRPr lang="en-US" sz="2400" b="1" dirty="0">
              <a:solidFill>
                <a:schemeClr val="bg1">
                  <a:lumMod val="85000"/>
                </a:schemeClr>
              </a:solidFill>
              <a:latin typeface="+mn-ea"/>
            </a:endParaRPr>
          </a:p>
        </p:txBody>
      </p:sp>
      <p:sp>
        <p:nvSpPr>
          <p:cNvPr id="2" name="椭圆 1"/>
          <p:cNvSpPr/>
          <p:nvPr/>
        </p:nvSpPr>
        <p:spPr>
          <a:xfrm>
            <a:off x="5378507" y="980728"/>
            <a:ext cx="1434986" cy="1434986"/>
          </a:xfrm>
          <a:prstGeom prst="ellipse">
            <a:avLst/>
          </a:prstGeom>
          <a:noFill/>
          <a:ln w="76200">
            <a:solidFill>
              <a:srgbClr val="AC9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800" b="1" dirty="0">
                <a:solidFill>
                  <a:srgbClr val="CBBD99"/>
                </a:solidFill>
                <a:latin typeface="微软雅黑" panose="020B0503020204020204" charset="-122"/>
                <a:ea typeface="微软雅黑" panose="020B0503020204020204" charset="-122"/>
              </a:rPr>
              <a:t>LOGO</a:t>
            </a:r>
          </a:p>
        </p:txBody>
      </p:sp>
    </p:spTree>
  </p:cSld>
  <p:clrMapOvr>
    <a:masterClrMapping/>
  </p:clrMapOvr>
  <mc:AlternateContent xmlns:mc="http://schemas.openxmlformats.org/markup-compatibility/2006" xmlns:p14="http://schemas.microsoft.com/office/powerpoint/2010/main">
    <mc:Choice Requires="p14">
      <p:transition p14:dur="300">
        <p14:pan dir="u"/>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侧身微笑介绍的职场女性客服"/>
          <p:cNvPicPr>
            <a:picLocks noChangeAspect="1"/>
          </p:cNvPicPr>
          <p:nvPr/>
        </p:nvPicPr>
        <p:blipFill>
          <a:blip r:embed="rId2"/>
          <a:stretch>
            <a:fillRect/>
          </a:stretch>
        </p:blipFill>
        <p:spPr>
          <a:xfrm>
            <a:off x="7189916" y="2347674"/>
            <a:ext cx="5034280" cy="4537710"/>
          </a:xfrm>
          <a:prstGeom prst="rect">
            <a:avLst/>
          </a:prstGeom>
        </p:spPr>
      </p:pic>
      <p:sp>
        <p:nvSpPr>
          <p:cNvPr id="2" name="矩形 1">
            <a:extLst>
              <a:ext uri="{FF2B5EF4-FFF2-40B4-BE49-F238E27FC236}">
                <a16:creationId xmlns:a16="http://schemas.microsoft.com/office/drawing/2014/main" id="{AB8080F2-097B-63C3-5880-9EC4710EFA07}"/>
              </a:ext>
            </a:extLst>
          </p:cNvPr>
          <p:cNvSpPr/>
          <p:nvPr/>
        </p:nvSpPr>
        <p:spPr>
          <a:xfrm>
            <a:off x="3027045" y="692785"/>
            <a:ext cx="6623050"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仪态规范</a:t>
            </a:r>
          </a:p>
        </p:txBody>
      </p:sp>
      <p:cxnSp>
        <p:nvCxnSpPr>
          <p:cNvPr id="4" name="直接连接符 3">
            <a:extLst>
              <a:ext uri="{FF2B5EF4-FFF2-40B4-BE49-F238E27FC236}">
                <a16:creationId xmlns:a16="http://schemas.microsoft.com/office/drawing/2014/main" id="{8928DAE6-8346-1DCD-DD63-C73E30DE01FD}"/>
              </a:ext>
            </a:extLst>
          </p:cNvPr>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6" name="图片 5" descr="ddd1b56318e30e40299c93960f84cd2e">
            <a:extLst>
              <a:ext uri="{FF2B5EF4-FFF2-40B4-BE49-F238E27FC236}">
                <a16:creationId xmlns:a16="http://schemas.microsoft.com/office/drawing/2014/main" id="{8F96FB67-8BFB-E0D7-2408-315BA86839C1}"/>
              </a:ext>
            </a:extLst>
          </p:cNvPr>
          <p:cNvPicPr>
            <a:picLocks noChangeAspect="1"/>
          </p:cNvPicPr>
          <p:nvPr/>
        </p:nvPicPr>
        <p:blipFill>
          <a:blip r:embed="rId3"/>
          <a:stretch>
            <a:fillRect/>
          </a:stretch>
        </p:blipFill>
        <p:spPr>
          <a:xfrm>
            <a:off x="3432175" y="497937"/>
            <a:ext cx="1707913" cy="937738"/>
          </a:xfrm>
          <a:prstGeom prst="rect">
            <a:avLst/>
          </a:prstGeom>
        </p:spPr>
      </p:pic>
      <p:grpSp>
        <p:nvGrpSpPr>
          <p:cNvPr id="109" name="组合 108">
            <a:extLst>
              <a:ext uri="{FF2B5EF4-FFF2-40B4-BE49-F238E27FC236}">
                <a16:creationId xmlns:a16="http://schemas.microsoft.com/office/drawing/2014/main" id="{7084BC16-6A66-EA12-38CB-4E615A9C1CBD}"/>
              </a:ext>
            </a:extLst>
          </p:cNvPr>
          <p:cNvGrpSpPr/>
          <p:nvPr/>
        </p:nvGrpSpPr>
        <p:grpSpPr>
          <a:xfrm>
            <a:off x="1548771" y="1981797"/>
            <a:ext cx="5199853" cy="1209064"/>
            <a:chOff x="1350844" y="1981797"/>
            <a:chExt cx="2264752" cy="917539"/>
          </a:xfrm>
        </p:grpSpPr>
        <p:sp>
          <p:nvSpPr>
            <p:cNvPr id="110" name="矩形: 剪去单角 109">
              <a:extLst>
                <a:ext uri="{FF2B5EF4-FFF2-40B4-BE49-F238E27FC236}">
                  <a16:creationId xmlns:a16="http://schemas.microsoft.com/office/drawing/2014/main" id="{9A8493C7-CB46-BFF5-7D36-1EE753028208}"/>
                </a:ext>
              </a:extLst>
            </p:cNvPr>
            <p:cNvSpPr/>
            <p:nvPr/>
          </p:nvSpPr>
          <p:spPr>
            <a:xfrm flipH="1">
              <a:off x="1350844" y="1981797"/>
              <a:ext cx="2264752" cy="917539"/>
            </a:xfrm>
            <a:prstGeom prst="snip1Rect">
              <a:avLst>
                <a:gd name="adj" fmla="val 25245"/>
              </a:avLst>
            </a:prstGeom>
            <a:noFill/>
            <a:ln>
              <a:gradFill>
                <a:gsLst>
                  <a:gs pos="0">
                    <a:srgbClr val="F8DFA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12" name="Google Shape;982;p32">
              <a:extLst>
                <a:ext uri="{FF2B5EF4-FFF2-40B4-BE49-F238E27FC236}">
                  <a16:creationId xmlns:a16="http://schemas.microsoft.com/office/drawing/2014/main" id="{0FA8E226-5326-A69B-E0BA-A5A467567C20}"/>
                </a:ext>
              </a:extLst>
            </p:cNvPr>
            <p:cNvGrpSpPr/>
            <p:nvPr/>
          </p:nvGrpSpPr>
          <p:grpSpPr>
            <a:xfrm>
              <a:off x="1614449" y="2343595"/>
              <a:ext cx="195524" cy="193944"/>
              <a:chOff x="-31166825" y="1939525"/>
              <a:chExt cx="293800" cy="291425"/>
            </a:xfrm>
            <a:gradFill>
              <a:gsLst>
                <a:gs pos="0">
                  <a:srgbClr val="F8DFA1"/>
                </a:gs>
                <a:gs pos="100000">
                  <a:srgbClr val="ECB75E"/>
                </a:gs>
              </a:gsLst>
              <a:lin ang="5400000" scaled="1"/>
            </a:gradFill>
          </p:grpSpPr>
          <p:sp>
            <p:nvSpPr>
              <p:cNvPr id="114" name="Google Shape;983;p32">
                <a:extLst>
                  <a:ext uri="{FF2B5EF4-FFF2-40B4-BE49-F238E27FC236}">
                    <a16:creationId xmlns:a16="http://schemas.microsoft.com/office/drawing/2014/main" id="{96A3FCAB-9486-51A8-358D-522934E03D29}"/>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984;p32">
                <a:extLst>
                  <a:ext uri="{FF2B5EF4-FFF2-40B4-BE49-F238E27FC236}">
                    <a16:creationId xmlns:a16="http://schemas.microsoft.com/office/drawing/2014/main" id="{6ED69D0B-3298-11F1-5395-AA44C69CA80F}"/>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985;p32">
                <a:extLst>
                  <a:ext uri="{FF2B5EF4-FFF2-40B4-BE49-F238E27FC236}">
                    <a16:creationId xmlns:a16="http://schemas.microsoft.com/office/drawing/2014/main" id="{6899CDF4-C0C0-9CC9-F09D-63B365B6AFCB}"/>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986;p32">
                <a:extLst>
                  <a:ext uri="{FF2B5EF4-FFF2-40B4-BE49-F238E27FC236}">
                    <a16:creationId xmlns:a16="http://schemas.microsoft.com/office/drawing/2014/main" id="{D3300C64-3E01-15CE-C56E-657FC0A12EE3}"/>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987;p32">
                <a:extLst>
                  <a:ext uri="{FF2B5EF4-FFF2-40B4-BE49-F238E27FC236}">
                    <a16:creationId xmlns:a16="http://schemas.microsoft.com/office/drawing/2014/main" id="{A40BDAD6-6B99-EE2C-3638-420E3410E1F1}"/>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988;p32">
                <a:extLst>
                  <a:ext uri="{FF2B5EF4-FFF2-40B4-BE49-F238E27FC236}">
                    <a16:creationId xmlns:a16="http://schemas.microsoft.com/office/drawing/2014/main" id="{E843F4FA-94BF-9651-9A73-EC9894064119}"/>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0" name="Google Shape;989;p32">
                <a:extLst>
                  <a:ext uri="{FF2B5EF4-FFF2-40B4-BE49-F238E27FC236}">
                    <a16:creationId xmlns:a16="http://schemas.microsoft.com/office/drawing/2014/main" id="{E990B20D-5E10-5D9E-607B-C43EEEE02F37}"/>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1" name="Google Shape;990;p32">
                <a:extLst>
                  <a:ext uri="{FF2B5EF4-FFF2-40B4-BE49-F238E27FC236}">
                    <a16:creationId xmlns:a16="http://schemas.microsoft.com/office/drawing/2014/main" id="{ECDA183E-A875-DF0F-348E-1E689DDD02B9}"/>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991;p32">
                <a:extLst>
                  <a:ext uri="{FF2B5EF4-FFF2-40B4-BE49-F238E27FC236}">
                    <a16:creationId xmlns:a16="http://schemas.microsoft.com/office/drawing/2014/main" id="{23F0BDD8-FC0D-4C5C-8382-B80185E3646A}"/>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992;p32">
                <a:extLst>
                  <a:ext uri="{FF2B5EF4-FFF2-40B4-BE49-F238E27FC236}">
                    <a16:creationId xmlns:a16="http://schemas.microsoft.com/office/drawing/2014/main" id="{660ED3B1-C89E-F176-471A-FD61A715F98B}"/>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993;p32">
                <a:extLst>
                  <a:ext uri="{FF2B5EF4-FFF2-40B4-BE49-F238E27FC236}">
                    <a16:creationId xmlns:a16="http://schemas.microsoft.com/office/drawing/2014/main" id="{780157A7-F2D7-EF1F-98D1-152057A5F7A8}"/>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25" name="组合 124">
            <a:extLst>
              <a:ext uri="{FF2B5EF4-FFF2-40B4-BE49-F238E27FC236}">
                <a16:creationId xmlns:a16="http://schemas.microsoft.com/office/drawing/2014/main" id="{FEBC098C-4E5E-450A-8603-69C143EDF772}"/>
              </a:ext>
            </a:extLst>
          </p:cNvPr>
          <p:cNvGrpSpPr/>
          <p:nvPr/>
        </p:nvGrpSpPr>
        <p:grpSpPr>
          <a:xfrm>
            <a:off x="1544218" y="3361005"/>
            <a:ext cx="5199853" cy="1209064"/>
            <a:chOff x="1348861" y="3361005"/>
            <a:chExt cx="2264752" cy="917539"/>
          </a:xfrm>
        </p:grpSpPr>
        <p:sp>
          <p:nvSpPr>
            <p:cNvPr id="126" name="矩形: 剪去单角 125">
              <a:extLst>
                <a:ext uri="{FF2B5EF4-FFF2-40B4-BE49-F238E27FC236}">
                  <a16:creationId xmlns:a16="http://schemas.microsoft.com/office/drawing/2014/main" id="{300A0E97-2642-D4A7-9038-BF2E6B65FC54}"/>
                </a:ext>
              </a:extLst>
            </p:cNvPr>
            <p:cNvSpPr/>
            <p:nvPr/>
          </p:nvSpPr>
          <p:spPr>
            <a:xfrm flipH="1">
              <a:off x="1348861" y="3361005"/>
              <a:ext cx="2264752" cy="917539"/>
            </a:xfrm>
            <a:prstGeom prst="snip1Rect">
              <a:avLst>
                <a:gd name="adj" fmla="val 25245"/>
              </a:avLst>
            </a:prstGeom>
            <a:noFill/>
            <a:ln>
              <a:gradFill>
                <a:gsLst>
                  <a:gs pos="0">
                    <a:srgbClr val="F8DFA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28" name="Google Shape;982;p32">
              <a:extLst>
                <a:ext uri="{FF2B5EF4-FFF2-40B4-BE49-F238E27FC236}">
                  <a16:creationId xmlns:a16="http://schemas.microsoft.com/office/drawing/2014/main" id="{77918735-67A0-09FA-3D0D-9077BA1658AD}"/>
                </a:ext>
              </a:extLst>
            </p:cNvPr>
            <p:cNvGrpSpPr/>
            <p:nvPr/>
          </p:nvGrpSpPr>
          <p:grpSpPr>
            <a:xfrm>
              <a:off x="1614449" y="3722802"/>
              <a:ext cx="195524" cy="193944"/>
              <a:chOff x="-31166825" y="1939525"/>
              <a:chExt cx="293800" cy="291425"/>
            </a:xfrm>
            <a:gradFill>
              <a:gsLst>
                <a:gs pos="0">
                  <a:srgbClr val="F8DFA1"/>
                </a:gs>
                <a:gs pos="100000">
                  <a:srgbClr val="ECB75E"/>
                </a:gs>
              </a:gsLst>
              <a:lin ang="5400000" scaled="1"/>
            </a:gradFill>
          </p:grpSpPr>
          <p:sp>
            <p:nvSpPr>
              <p:cNvPr id="130" name="Google Shape;983;p32">
                <a:extLst>
                  <a:ext uri="{FF2B5EF4-FFF2-40B4-BE49-F238E27FC236}">
                    <a16:creationId xmlns:a16="http://schemas.microsoft.com/office/drawing/2014/main" id="{0939DDD5-F6EB-73CB-44F6-905A69AF9B00}"/>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984;p32">
                <a:extLst>
                  <a:ext uri="{FF2B5EF4-FFF2-40B4-BE49-F238E27FC236}">
                    <a16:creationId xmlns:a16="http://schemas.microsoft.com/office/drawing/2014/main" id="{4CB1A764-416D-8CFA-B690-F5BE278F046E}"/>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985;p32">
                <a:extLst>
                  <a:ext uri="{FF2B5EF4-FFF2-40B4-BE49-F238E27FC236}">
                    <a16:creationId xmlns:a16="http://schemas.microsoft.com/office/drawing/2014/main" id="{13ED04FB-3CFA-BE8C-EA57-60BE0DA48B91}"/>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986;p32">
                <a:extLst>
                  <a:ext uri="{FF2B5EF4-FFF2-40B4-BE49-F238E27FC236}">
                    <a16:creationId xmlns:a16="http://schemas.microsoft.com/office/drawing/2014/main" id="{346DA285-9FF9-9CBB-3DA2-9C750E9DD109}"/>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987;p32">
                <a:extLst>
                  <a:ext uri="{FF2B5EF4-FFF2-40B4-BE49-F238E27FC236}">
                    <a16:creationId xmlns:a16="http://schemas.microsoft.com/office/drawing/2014/main" id="{F3BBDE29-5938-50CE-B0BE-0F355DD29ACF}"/>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988;p32">
                <a:extLst>
                  <a:ext uri="{FF2B5EF4-FFF2-40B4-BE49-F238E27FC236}">
                    <a16:creationId xmlns:a16="http://schemas.microsoft.com/office/drawing/2014/main" id="{530DD970-042F-E030-7D2C-7FB65A0F532A}"/>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989;p32">
                <a:extLst>
                  <a:ext uri="{FF2B5EF4-FFF2-40B4-BE49-F238E27FC236}">
                    <a16:creationId xmlns:a16="http://schemas.microsoft.com/office/drawing/2014/main" id="{EACAFE4D-CDCE-2EEA-20A1-AE1B018AF27F}"/>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990;p32">
                <a:extLst>
                  <a:ext uri="{FF2B5EF4-FFF2-40B4-BE49-F238E27FC236}">
                    <a16:creationId xmlns:a16="http://schemas.microsoft.com/office/drawing/2014/main" id="{B63468E7-D70B-9826-A331-2AC938AA025C}"/>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991;p32">
                <a:extLst>
                  <a:ext uri="{FF2B5EF4-FFF2-40B4-BE49-F238E27FC236}">
                    <a16:creationId xmlns:a16="http://schemas.microsoft.com/office/drawing/2014/main" id="{EA51728D-9D4F-70DF-9520-A66BF934B07B}"/>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992;p32">
                <a:extLst>
                  <a:ext uri="{FF2B5EF4-FFF2-40B4-BE49-F238E27FC236}">
                    <a16:creationId xmlns:a16="http://schemas.microsoft.com/office/drawing/2014/main" id="{6026AC5C-44DF-26C5-0FDE-7287299DE6C4}"/>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993;p32">
                <a:extLst>
                  <a:ext uri="{FF2B5EF4-FFF2-40B4-BE49-F238E27FC236}">
                    <a16:creationId xmlns:a16="http://schemas.microsoft.com/office/drawing/2014/main" id="{308D506F-9EEC-5463-AC00-FAA8ACD674A2}"/>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41" name="组合 140">
            <a:extLst>
              <a:ext uri="{FF2B5EF4-FFF2-40B4-BE49-F238E27FC236}">
                <a16:creationId xmlns:a16="http://schemas.microsoft.com/office/drawing/2014/main" id="{B88A40C7-18A8-B641-88C6-BE5E5C496E90}"/>
              </a:ext>
            </a:extLst>
          </p:cNvPr>
          <p:cNvGrpSpPr/>
          <p:nvPr/>
        </p:nvGrpSpPr>
        <p:grpSpPr>
          <a:xfrm>
            <a:off x="1544218" y="4740212"/>
            <a:ext cx="5199853" cy="1209064"/>
            <a:chOff x="1348861" y="4740212"/>
            <a:chExt cx="2264752" cy="917539"/>
          </a:xfrm>
        </p:grpSpPr>
        <p:sp>
          <p:nvSpPr>
            <p:cNvPr id="142" name="矩形: 剪去单角 141">
              <a:extLst>
                <a:ext uri="{FF2B5EF4-FFF2-40B4-BE49-F238E27FC236}">
                  <a16:creationId xmlns:a16="http://schemas.microsoft.com/office/drawing/2014/main" id="{22D1AC42-77CB-B822-5BAF-1D712FBD12C8}"/>
                </a:ext>
              </a:extLst>
            </p:cNvPr>
            <p:cNvSpPr/>
            <p:nvPr/>
          </p:nvSpPr>
          <p:spPr>
            <a:xfrm flipH="1">
              <a:off x="1348861" y="4740212"/>
              <a:ext cx="2264752" cy="917539"/>
            </a:xfrm>
            <a:prstGeom prst="snip1Rect">
              <a:avLst>
                <a:gd name="adj" fmla="val 25245"/>
              </a:avLst>
            </a:prstGeom>
            <a:noFill/>
            <a:ln>
              <a:gradFill>
                <a:gsLst>
                  <a:gs pos="0">
                    <a:srgbClr val="F8DFA1"/>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44" name="Google Shape;982;p32">
              <a:extLst>
                <a:ext uri="{FF2B5EF4-FFF2-40B4-BE49-F238E27FC236}">
                  <a16:creationId xmlns:a16="http://schemas.microsoft.com/office/drawing/2014/main" id="{1B398606-86F7-83E9-24D7-1FF0BCA8E049}"/>
                </a:ext>
              </a:extLst>
            </p:cNvPr>
            <p:cNvGrpSpPr/>
            <p:nvPr/>
          </p:nvGrpSpPr>
          <p:grpSpPr>
            <a:xfrm>
              <a:off x="1614449" y="5102009"/>
              <a:ext cx="195524" cy="193944"/>
              <a:chOff x="-31166825" y="1939525"/>
              <a:chExt cx="293800" cy="291425"/>
            </a:xfrm>
            <a:gradFill>
              <a:gsLst>
                <a:gs pos="0">
                  <a:srgbClr val="F8DFA1"/>
                </a:gs>
                <a:gs pos="100000">
                  <a:srgbClr val="ECB75E"/>
                </a:gs>
              </a:gsLst>
              <a:lin ang="5400000" scaled="1"/>
            </a:gradFill>
          </p:grpSpPr>
          <p:sp>
            <p:nvSpPr>
              <p:cNvPr id="146" name="Google Shape;983;p32">
                <a:extLst>
                  <a:ext uri="{FF2B5EF4-FFF2-40B4-BE49-F238E27FC236}">
                    <a16:creationId xmlns:a16="http://schemas.microsoft.com/office/drawing/2014/main" id="{9499381A-059D-79DE-CD72-61F21C20ABA2}"/>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984;p32">
                <a:extLst>
                  <a:ext uri="{FF2B5EF4-FFF2-40B4-BE49-F238E27FC236}">
                    <a16:creationId xmlns:a16="http://schemas.microsoft.com/office/drawing/2014/main" id="{D8626428-6AB9-BF79-5457-2D526E7758D1}"/>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985;p32">
                <a:extLst>
                  <a:ext uri="{FF2B5EF4-FFF2-40B4-BE49-F238E27FC236}">
                    <a16:creationId xmlns:a16="http://schemas.microsoft.com/office/drawing/2014/main" id="{A0078E9D-8D2C-5B4B-C386-41F624515A59}"/>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986;p32">
                <a:extLst>
                  <a:ext uri="{FF2B5EF4-FFF2-40B4-BE49-F238E27FC236}">
                    <a16:creationId xmlns:a16="http://schemas.microsoft.com/office/drawing/2014/main" id="{498A36B2-5072-68F9-0CAE-D478D0DA2F8C}"/>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987;p32">
                <a:extLst>
                  <a:ext uri="{FF2B5EF4-FFF2-40B4-BE49-F238E27FC236}">
                    <a16:creationId xmlns:a16="http://schemas.microsoft.com/office/drawing/2014/main" id="{495B428B-6023-6698-D40F-0662310D5EE9}"/>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988;p32">
                <a:extLst>
                  <a:ext uri="{FF2B5EF4-FFF2-40B4-BE49-F238E27FC236}">
                    <a16:creationId xmlns:a16="http://schemas.microsoft.com/office/drawing/2014/main" id="{021913E9-0908-AB61-A740-5ECF3E62DAE3}"/>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989;p32">
                <a:extLst>
                  <a:ext uri="{FF2B5EF4-FFF2-40B4-BE49-F238E27FC236}">
                    <a16:creationId xmlns:a16="http://schemas.microsoft.com/office/drawing/2014/main" id="{43C4BA3E-E31C-9257-24DA-52F27FEE340A}"/>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990;p32">
                <a:extLst>
                  <a:ext uri="{FF2B5EF4-FFF2-40B4-BE49-F238E27FC236}">
                    <a16:creationId xmlns:a16="http://schemas.microsoft.com/office/drawing/2014/main" id="{6056A2CF-5291-827F-5A25-F75A3E533103}"/>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991;p32">
                <a:extLst>
                  <a:ext uri="{FF2B5EF4-FFF2-40B4-BE49-F238E27FC236}">
                    <a16:creationId xmlns:a16="http://schemas.microsoft.com/office/drawing/2014/main" id="{DCA51801-D4F3-89C5-A70D-AF352ED9B29B}"/>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992;p32">
                <a:extLst>
                  <a:ext uri="{FF2B5EF4-FFF2-40B4-BE49-F238E27FC236}">
                    <a16:creationId xmlns:a16="http://schemas.microsoft.com/office/drawing/2014/main" id="{E997BEE3-389B-0891-678F-C51EDB64C9FF}"/>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993;p32">
                <a:extLst>
                  <a:ext uri="{FF2B5EF4-FFF2-40B4-BE49-F238E27FC236}">
                    <a16:creationId xmlns:a16="http://schemas.microsoft.com/office/drawing/2014/main" id="{833E9F0F-7FDB-C9E8-C909-D13BBFBFB851}"/>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
        <p:nvSpPr>
          <p:cNvPr id="157" name="矩形 156">
            <a:extLst>
              <a:ext uri="{FF2B5EF4-FFF2-40B4-BE49-F238E27FC236}">
                <a16:creationId xmlns:a16="http://schemas.microsoft.com/office/drawing/2014/main" id="{3EFC4C0D-7169-478D-5E1D-505625D2ACCB}"/>
              </a:ext>
            </a:extLst>
          </p:cNvPr>
          <p:cNvSpPr/>
          <p:nvPr/>
        </p:nvSpPr>
        <p:spPr>
          <a:xfrm>
            <a:off x="2830144" y="2066253"/>
            <a:ext cx="121058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精神面貌</a:t>
            </a:r>
          </a:p>
        </p:txBody>
      </p:sp>
      <p:sp>
        <p:nvSpPr>
          <p:cNvPr id="158" name="矩形 157">
            <a:extLst>
              <a:ext uri="{FF2B5EF4-FFF2-40B4-BE49-F238E27FC236}">
                <a16:creationId xmlns:a16="http://schemas.microsoft.com/office/drawing/2014/main" id="{C6615E3A-C36F-8322-F915-DA20655AFDC9}"/>
              </a:ext>
            </a:extLst>
          </p:cNvPr>
          <p:cNvSpPr/>
          <p:nvPr/>
        </p:nvSpPr>
        <p:spPr>
          <a:xfrm>
            <a:off x="2830144" y="2408813"/>
            <a:ext cx="3547663" cy="583493"/>
          </a:xfrm>
          <a:prstGeom prst="rect">
            <a:avLst/>
          </a:prstGeom>
        </p:spPr>
        <p:txBody>
          <a:bodyPr wrap="square">
            <a:spAutoFit/>
          </a:bodyPr>
          <a:lstStyle/>
          <a:p>
            <a:pPr algn="just">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p:txBody>
      </p:sp>
      <p:sp>
        <p:nvSpPr>
          <p:cNvPr id="159" name="矩形 158">
            <a:extLst>
              <a:ext uri="{FF2B5EF4-FFF2-40B4-BE49-F238E27FC236}">
                <a16:creationId xmlns:a16="http://schemas.microsoft.com/office/drawing/2014/main" id="{8EC5F755-679F-2EA6-3A96-A0054120C52F}"/>
              </a:ext>
            </a:extLst>
          </p:cNvPr>
          <p:cNvSpPr/>
          <p:nvPr/>
        </p:nvSpPr>
        <p:spPr>
          <a:xfrm>
            <a:off x="2830144" y="3527422"/>
            <a:ext cx="121058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言行举止</a:t>
            </a:r>
          </a:p>
        </p:txBody>
      </p:sp>
      <p:sp>
        <p:nvSpPr>
          <p:cNvPr id="160" name="矩形 159">
            <a:extLst>
              <a:ext uri="{FF2B5EF4-FFF2-40B4-BE49-F238E27FC236}">
                <a16:creationId xmlns:a16="http://schemas.microsoft.com/office/drawing/2014/main" id="{DE958603-AC1B-2878-649A-B245CC358CF9}"/>
              </a:ext>
            </a:extLst>
          </p:cNvPr>
          <p:cNvSpPr/>
          <p:nvPr/>
        </p:nvSpPr>
        <p:spPr>
          <a:xfrm>
            <a:off x="2866557" y="3895341"/>
            <a:ext cx="3547663" cy="583493"/>
          </a:xfrm>
          <a:prstGeom prst="rect">
            <a:avLst/>
          </a:prstGeom>
        </p:spPr>
        <p:txBody>
          <a:bodyPr wrap="square">
            <a:spAutoFit/>
          </a:bodyPr>
          <a:lstStyle/>
          <a:p>
            <a:pPr algn="just">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p:txBody>
      </p:sp>
      <p:sp>
        <p:nvSpPr>
          <p:cNvPr id="161" name="矩形 160">
            <a:extLst>
              <a:ext uri="{FF2B5EF4-FFF2-40B4-BE49-F238E27FC236}">
                <a16:creationId xmlns:a16="http://schemas.microsoft.com/office/drawing/2014/main" id="{A503D3D6-86C0-3ED3-61DE-19205239D75B}"/>
              </a:ext>
            </a:extLst>
          </p:cNvPr>
          <p:cNvSpPr/>
          <p:nvPr/>
        </p:nvSpPr>
        <p:spPr>
          <a:xfrm>
            <a:off x="2843997" y="5264979"/>
            <a:ext cx="3547663" cy="583493"/>
          </a:xfrm>
          <a:prstGeom prst="rect">
            <a:avLst/>
          </a:prstGeom>
        </p:spPr>
        <p:txBody>
          <a:bodyPr wrap="square">
            <a:spAutoFit/>
          </a:bodyPr>
          <a:lstStyle/>
          <a:p>
            <a:pPr algn="just">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p:txBody>
      </p:sp>
      <p:sp>
        <p:nvSpPr>
          <p:cNvPr id="162" name="矩形 161">
            <a:extLst>
              <a:ext uri="{FF2B5EF4-FFF2-40B4-BE49-F238E27FC236}">
                <a16:creationId xmlns:a16="http://schemas.microsoft.com/office/drawing/2014/main" id="{35E457E2-2613-C3DE-6D87-DB58A10A6F6B}"/>
              </a:ext>
            </a:extLst>
          </p:cNvPr>
          <p:cNvSpPr/>
          <p:nvPr/>
        </p:nvSpPr>
        <p:spPr>
          <a:xfrm>
            <a:off x="2868689" y="4862964"/>
            <a:ext cx="121058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商务礼仪</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500"/>
                                  </p:stCondLst>
                                  <p:childTnLst>
                                    <p:set>
                                      <p:cBhvr>
                                        <p:cTn id="6" dur="1" fill="hold">
                                          <p:stCondLst>
                                            <p:cond delay="0"/>
                                          </p:stCondLst>
                                        </p:cTn>
                                        <p:tgtEl>
                                          <p:spTgt spid="109"/>
                                        </p:tgtEl>
                                        <p:attrNameLst>
                                          <p:attrName>style.visibility</p:attrName>
                                        </p:attrNameLst>
                                      </p:cBhvr>
                                      <p:to>
                                        <p:strVal val="visible"/>
                                      </p:to>
                                    </p:set>
                                    <p:animEffect transition="in" filter="wipe(right)">
                                      <p:cBhvr>
                                        <p:cTn id="7" dur="500"/>
                                        <p:tgtEl>
                                          <p:spTgt spid="109"/>
                                        </p:tgtEl>
                                      </p:cBhvr>
                                    </p:animEffect>
                                  </p:childTnLst>
                                </p:cTn>
                              </p:par>
                              <p:par>
                                <p:cTn id="8" presetID="22" presetClass="entr" presetSubtype="2" fill="hold" nodeType="withEffect">
                                  <p:stCondLst>
                                    <p:cond delay="500"/>
                                  </p:stCondLst>
                                  <p:childTnLst>
                                    <p:set>
                                      <p:cBhvr>
                                        <p:cTn id="9" dur="1" fill="hold">
                                          <p:stCondLst>
                                            <p:cond delay="0"/>
                                          </p:stCondLst>
                                        </p:cTn>
                                        <p:tgtEl>
                                          <p:spTgt spid="125"/>
                                        </p:tgtEl>
                                        <p:attrNameLst>
                                          <p:attrName>style.visibility</p:attrName>
                                        </p:attrNameLst>
                                      </p:cBhvr>
                                      <p:to>
                                        <p:strVal val="visible"/>
                                      </p:to>
                                    </p:set>
                                    <p:animEffect transition="in" filter="wipe(right)">
                                      <p:cBhvr>
                                        <p:cTn id="10" dur="500"/>
                                        <p:tgtEl>
                                          <p:spTgt spid="125"/>
                                        </p:tgtEl>
                                      </p:cBhvr>
                                    </p:animEffect>
                                  </p:childTnLst>
                                </p:cTn>
                              </p:par>
                              <p:par>
                                <p:cTn id="11" presetID="22" presetClass="entr" presetSubtype="2" fill="hold" nodeType="withEffect">
                                  <p:stCondLst>
                                    <p:cond delay="500"/>
                                  </p:stCondLst>
                                  <p:childTnLst>
                                    <p:set>
                                      <p:cBhvr>
                                        <p:cTn id="12" dur="1" fill="hold">
                                          <p:stCondLst>
                                            <p:cond delay="0"/>
                                          </p:stCondLst>
                                        </p:cTn>
                                        <p:tgtEl>
                                          <p:spTgt spid="141"/>
                                        </p:tgtEl>
                                        <p:attrNameLst>
                                          <p:attrName>style.visibility</p:attrName>
                                        </p:attrNameLst>
                                      </p:cBhvr>
                                      <p:to>
                                        <p:strVal val="visible"/>
                                      </p:to>
                                    </p:set>
                                    <p:animEffect transition="in" filter="wipe(right)">
                                      <p:cBhvr>
                                        <p:cTn id="13" dur="500"/>
                                        <p:tgtEl>
                                          <p:spTgt spid="141"/>
                                        </p:tgtEl>
                                      </p:cBhvr>
                                    </p:animEffect>
                                  </p:childTnLst>
                                </p:cTn>
                              </p:par>
                              <p:par>
                                <p:cTn id="14" presetID="2" presetClass="entr" presetSubtype="4" fill="hold" grpId="0" nodeType="withEffect">
                                  <p:stCondLst>
                                    <p:cond delay="500"/>
                                  </p:stCondLst>
                                  <p:childTnLst>
                                    <p:set>
                                      <p:cBhvr>
                                        <p:cTn id="15" dur="1" fill="hold">
                                          <p:stCondLst>
                                            <p:cond delay="0"/>
                                          </p:stCondLst>
                                        </p:cTn>
                                        <p:tgtEl>
                                          <p:spTgt spid="157"/>
                                        </p:tgtEl>
                                        <p:attrNameLst>
                                          <p:attrName>style.visibility</p:attrName>
                                        </p:attrNameLst>
                                      </p:cBhvr>
                                      <p:to>
                                        <p:strVal val="visible"/>
                                      </p:to>
                                    </p:set>
                                    <p:anim calcmode="lin" valueType="num">
                                      <p:cBhvr additive="base">
                                        <p:cTn id="16" dur="500" fill="hold"/>
                                        <p:tgtEl>
                                          <p:spTgt spid="157"/>
                                        </p:tgtEl>
                                        <p:attrNameLst>
                                          <p:attrName>ppt_x</p:attrName>
                                        </p:attrNameLst>
                                      </p:cBhvr>
                                      <p:tavLst>
                                        <p:tav tm="0">
                                          <p:val>
                                            <p:strVal val="#ppt_x"/>
                                          </p:val>
                                        </p:tav>
                                        <p:tav tm="100000">
                                          <p:val>
                                            <p:strVal val="#ppt_x"/>
                                          </p:val>
                                        </p:tav>
                                      </p:tavLst>
                                    </p:anim>
                                    <p:anim calcmode="lin" valueType="num">
                                      <p:cBhvr additive="base">
                                        <p:cTn id="17" dur="500" fill="hold"/>
                                        <p:tgtEl>
                                          <p:spTgt spid="15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158"/>
                                        </p:tgtEl>
                                        <p:attrNameLst>
                                          <p:attrName>style.visibility</p:attrName>
                                        </p:attrNameLst>
                                      </p:cBhvr>
                                      <p:to>
                                        <p:strVal val="visible"/>
                                      </p:to>
                                    </p:set>
                                    <p:anim calcmode="lin" valueType="num">
                                      <p:cBhvr additive="base">
                                        <p:cTn id="20" dur="500" fill="hold"/>
                                        <p:tgtEl>
                                          <p:spTgt spid="158"/>
                                        </p:tgtEl>
                                        <p:attrNameLst>
                                          <p:attrName>ppt_x</p:attrName>
                                        </p:attrNameLst>
                                      </p:cBhvr>
                                      <p:tavLst>
                                        <p:tav tm="0">
                                          <p:val>
                                            <p:strVal val="#ppt_x"/>
                                          </p:val>
                                        </p:tav>
                                        <p:tav tm="100000">
                                          <p:val>
                                            <p:strVal val="#ppt_x"/>
                                          </p:val>
                                        </p:tav>
                                      </p:tavLst>
                                    </p:anim>
                                    <p:anim calcmode="lin" valueType="num">
                                      <p:cBhvr additive="base">
                                        <p:cTn id="21" dur="500" fill="hold"/>
                                        <p:tgtEl>
                                          <p:spTgt spid="15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159"/>
                                        </p:tgtEl>
                                        <p:attrNameLst>
                                          <p:attrName>style.visibility</p:attrName>
                                        </p:attrNameLst>
                                      </p:cBhvr>
                                      <p:to>
                                        <p:strVal val="visible"/>
                                      </p:to>
                                    </p:set>
                                    <p:anim calcmode="lin" valueType="num">
                                      <p:cBhvr additive="base">
                                        <p:cTn id="24" dur="500" fill="hold"/>
                                        <p:tgtEl>
                                          <p:spTgt spid="159"/>
                                        </p:tgtEl>
                                        <p:attrNameLst>
                                          <p:attrName>ppt_x</p:attrName>
                                        </p:attrNameLst>
                                      </p:cBhvr>
                                      <p:tavLst>
                                        <p:tav tm="0">
                                          <p:val>
                                            <p:strVal val="#ppt_x"/>
                                          </p:val>
                                        </p:tav>
                                        <p:tav tm="100000">
                                          <p:val>
                                            <p:strVal val="#ppt_x"/>
                                          </p:val>
                                        </p:tav>
                                      </p:tavLst>
                                    </p:anim>
                                    <p:anim calcmode="lin" valueType="num">
                                      <p:cBhvr additive="base">
                                        <p:cTn id="25" dur="500" fill="hold"/>
                                        <p:tgtEl>
                                          <p:spTgt spid="15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160"/>
                                        </p:tgtEl>
                                        <p:attrNameLst>
                                          <p:attrName>style.visibility</p:attrName>
                                        </p:attrNameLst>
                                      </p:cBhvr>
                                      <p:to>
                                        <p:strVal val="visible"/>
                                      </p:to>
                                    </p:set>
                                    <p:anim calcmode="lin" valueType="num">
                                      <p:cBhvr additive="base">
                                        <p:cTn id="28" dur="500" fill="hold"/>
                                        <p:tgtEl>
                                          <p:spTgt spid="160"/>
                                        </p:tgtEl>
                                        <p:attrNameLst>
                                          <p:attrName>ppt_x</p:attrName>
                                        </p:attrNameLst>
                                      </p:cBhvr>
                                      <p:tavLst>
                                        <p:tav tm="0">
                                          <p:val>
                                            <p:strVal val="#ppt_x"/>
                                          </p:val>
                                        </p:tav>
                                        <p:tav tm="100000">
                                          <p:val>
                                            <p:strVal val="#ppt_x"/>
                                          </p:val>
                                        </p:tav>
                                      </p:tavLst>
                                    </p:anim>
                                    <p:anim calcmode="lin" valueType="num">
                                      <p:cBhvr additive="base">
                                        <p:cTn id="29" dur="500" fill="hold"/>
                                        <p:tgtEl>
                                          <p:spTgt spid="16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161"/>
                                        </p:tgtEl>
                                        <p:attrNameLst>
                                          <p:attrName>style.visibility</p:attrName>
                                        </p:attrNameLst>
                                      </p:cBhvr>
                                      <p:to>
                                        <p:strVal val="visible"/>
                                      </p:to>
                                    </p:set>
                                    <p:anim calcmode="lin" valueType="num">
                                      <p:cBhvr additive="base">
                                        <p:cTn id="32" dur="500" fill="hold"/>
                                        <p:tgtEl>
                                          <p:spTgt spid="161"/>
                                        </p:tgtEl>
                                        <p:attrNameLst>
                                          <p:attrName>ppt_x</p:attrName>
                                        </p:attrNameLst>
                                      </p:cBhvr>
                                      <p:tavLst>
                                        <p:tav tm="0">
                                          <p:val>
                                            <p:strVal val="#ppt_x"/>
                                          </p:val>
                                        </p:tav>
                                        <p:tav tm="100000">
                                          <p:val>
                                            <p:strVal val="#ppt_x"/>
                                          </p:val>
                                        </p:tav>
                                      </p:tavLst>
                                    </p:anim>
                                    <p:anim calcmode="lin" valueType="num">
                                      <p:cBhvr additive="base">
                                        <p:cTn id="33" dur="500" fill="hold"/>
                                        <p:tgtEl>
                                          <p:spTgt spid="16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162"/>
                                        </p:tgtEl>
                                        <p:attrNameLst>
                                          <p:attrName>style.visibility</p:attrName>
                                        </p:attrNameLst>
                                      </p:cBhvr>
                                      <p:to>
                                        <p:strVal val="visible"/>
                                      </p:to>
                                    </p:set>
                                    <p:anim calcmode="lin" valueType="num">
                                      <p:cBhvr additive="base">
                                        <p:cTn id="36" dur="500" fill="hold"/>
                                        <p:tgtEl>
                                          <p:spTgt spid="162"/>
                                        </p:tgtEl>
                                        <p:attrNameLst>
                                          <p:attrName>ppt_x</p:attrName>
                                        </p:attrNameLst>
                                      </p:cBhvr>
                                      <p:tavLst>
                                        <p:tav tm="0">
                                          <p:val>
                                            <p:strVal val="#ppt_x"/>
                                          </p:val>
                                        </p:tav>
                                        <p:tav tm="100000">
                                          <p:val>
                                            <p:strVal val="#ppt_x"/>
                                          </p:val>
                                        </p:tav>
                                      </p:tavLst>
                                    </p:anim>
                                    <p:anim calcmode="lin" valueType="num">
                                      <p:cBhvr additive="base">
                                        <p:cTn id="37" dur="500" fill="hold"/>
                                        <p:tgtEl>
                                          <p:spTgt spid="1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p:bldP spid="159" grpId="0"/>
      <p:bldP spid="160" grpId="0"/>
      <p:bldP spid="161" grpId="0"/>
      <p:bldP spid="1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e483e8eee06d0427da745479bfab0df"/>
          <p:cNvPicPr>
            <a:picLocks noChangeAspect="1"/>
          </p:cNvPicPr>
          <p:nvPr/>
        </p:nvPicPr>
        <p:blipFill>
          <a:blip r:embed="rId3"/>
          <a:srcRect b="41128"/>
          <a:stretch>
            <a:fillRect/>
          </a:stretch>
        </p:blipFill>
        <p:spPr>
          <a:xfrm>
            <a:off x="-189230" y="2555875"/>
            <a:ext cx="12546965" cy="4295775"/>
          </a:xfrm>
          <a:prstGeom prst="rect">
            <a:avLst/>
          </a:prstGeom>
        </p:spPr>
      </p:pic>
      <p:pic>
        <p:nvPicPr>
          <p:cNvPr id="9" name="图片 8" descr="2e483e8eee06d0427da745479bfab0df"/>
          <p:cNvPicPr>
            <a:picLocks noChangeAspect="1"/>
          </p:cNvPicPr>
          <p:nvPr/>
        </p:nvPicPr>
        <p:blipFill>
          <a:blip r:embed="rId3"/>
          <a:srcRect b="48986"/>
          <a:stretch>
            <a:fillRect/>
          </a:stretch>
        </p:blipFill>
        <p:spPr>
          <a:xfrm flipV="1">
            <a:off x="-168275" y="-52705"/>
            <a:ext cx="12546965" cy="3722370"/>
          </a:xfrm>
          <a:prstGeom prst="rect">
            <a:avLst/>
          </a:prstGeom>
        </p:spPr>
      </p:pic>
      <p:sp>
        <p:nvSpPr>
          <p:cNvPr id="5" name="Text Placeholder 3"/>
          <p:cNvSpPr txBox="1"/>
          <p:nvPr/>
        </p:nvSpPr>
        <p:spPr>
          <a:xfrm>
            <a:off x="-120016" y="3186766"/>
            <a:ext cx="12408535" cy="1015663"/>
          </a:xfrm>
          <a:prstGeom prst="rect">
            <a:avLst/>
          </a:prstGeom>
        </p:spPr>
        <p:txBody>
          <a:bodyPr wrap="square">
            <a:spAutoFit/>
          </a:bodyPr>
          <a:lstStyle>
            <a:defPPr>
              <a:defRPr lang="zh-CN"/>
            </a:defPPr>
            <a:lvl1pPr algn="ctr">
              <a:defRPr sz="600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dirty="0"/>
              <a:t>感谢聆听  期待合作</a:t>
            </a:r>
          </a:p>
        </p:txBody>
      </p:sp>
      <p:sp>
        <p:nvSpPr>
          <p:cNvPr id="2" name="椭圆 1"/>
          <p:cNvSpPr/>
          <p:nvPr/>
        </p:nvSpPr>
        <p:spPr>
          <a:xfrm>
            <a:off x="5173345" y="1057910"/>
            <a:ext cx="1668145" cy="1668145"/>
          </a:xfrm>
          <a:prstGeom prst="ellipse">
            <a:avLst/>
          </a:prstGeom>
          <a:noFill/>
          <a:ln w="76200">
            <a:solidFill>
              <a:srgbClr val="AC95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altLang="zh-CN" sz="1800" b="1" dirty="0">
                <a:solidFill>
                  <a:srgbClr val="CBBD99"/>
                </a:solidFill>
                <a:latin typeface="微软雅黑" panose="020B0503020204020204" charset="-122"/>
                <a:ea typeface="微软雅黑" panose="020B0503020204020204" charset="-122"/>
              </a:rPr>
              <a:t>LOGO</a:t>
            </a:r>
          </a:p>
        </p:txBody>
      </p:sp>
      <p:pic>
        <p:nvPicPr>
          <p:cNvPr id="4" name="图片 3" descr="008b39291aa08e8cb5ff6ed825e60745"/>
          <p:cNvPicPr>
            <a:picLocks noChangeAspect="1"/>
          </p:cNvPicPr>
          <p:nvPr/>
        </p:nvPicPr>
        <p:blipFill>
          <a:blip r:embed="rId4">
            <a:alphaModFix amt="69000"/>
          </a:blip>
          <a:srcRect r="7018"/>
          <a:stretch>
            <a:fillRect/>
          </a:stretch>
        </p:blipFill>
        <p:spPr>
          <a:xfrm>
            <a:off x="7967345" y="284480"/>
            <a:ext cx="4046855" cy="2271395"/>
          </a:xfrm>
          <a:prstGeom prst="rect">
            <a:avLst/>
          </a:prstGeom>
        </p:spPr>
      </p:pic>
      <p:pic>
        <p:nvPicPr>
          <p:cNvPr id="6" name="图片 5" descr="008b39291aa08e8cb5ff6ed825e60745"/>
          <p:cNvPicPr>
            <a:picLocks noChangeAspect="1"/>
          </p:cNvPicPr>
          <p:nvPr/>
        </p:nvPicPr>
        <p:blipFill>
          <a:blip r:embed="rId4">
            <a:alphaModFix amt="69000"/>
          </a:blip>
          <a:srcRect r="8608"/>
          <a:stretch>
            <a:fillRect/>
          </a:stretch>
        </p:blipFill>
        <p:spPr>
          <a:xfrm flipH="1">
            <a:off x="407670" y="332740"/>
            <a:ext cx="3977640" cy="22713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 name="图片 6" descr="51模板信息页"/>
          <p:cNvPicPr>
            <a:picLocks noChangeAspect="1"/>
          </p:cNvPicPr>
          <p:nvPr/>
        </p:nvPicPr>
        <p:blipFill>
          <a:blip r:embed="rId2"/>
          <a:stretch>
            <a:fillRect/>
          </a:stretch>
        </p:blipFill>
        <p:spPr>
          <a:xfrm>
            <a:off x="-168910" y="-27305"/>
            <a:ext cx="12552680" cy="69488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97BD131E-AC90-F5BD-764D-C6A62B915C0F}"/>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 林夕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D92020A3-1BD9-6C1E-7833-EF7D38243E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89156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文本框 225"/>
          <p:cNvSpPr txBox="1"/>
          <p:nvPr/>
        </p:nvSpPr>
        <p:spPr>
          <a:xfrm>
            <a:off x="2690333" y="3756861"/>
            <a:ext cx="2520315" cy="523220"/>
          </a:xfrm>
          <a:prstGeom prst="rect">
            <a:avLst/>
          </a:prstGeom>
          <a:noFill/>
        </p:spPr>
        <p:txBody>
          <a:bodyPr wrap="square" rtlCol="0">
            <a:spAutoFit/>
          </a:bodyPr>
          <a:lstStyle/>
          <a:p>
            <a:pPr algn="ctr"/>
            <a:r>
              <a:rPr lang="zh-CN" altLang="en-US" sz="2800" dirty="0">
                <a:solidFill>
                  <a:schemeClr val="accent1"/>
                </a:solidFill>
                <a:latin typeface="+mn-ea"/>
              </a:rPr>
              <a:t>公司简介</a:t>
            </a:r>
          </a:p>
        </p:txBody>
      </p:sp>
      <p:sp>
        <p:nvSpPr>
          <p:cNvPr id="4" name="Text Placeholder 3">
            <a:extLst>
              <a:ext uri="{FF2B5EF4-FFF2-40B4-BE49-F238E27FC236}">
                <a16:creationId xmlns:a16="http://schemas.microsoft.com/office/drawing/2014/main" id="{35BF6310-9048-5E5A-DEBD-001C8506A918}"/>
              </a:ext>
            </a:extLst>
          </p:cNvPr>
          <p:cNvSpPr txBox="1"/>
          <p:nvPr/>
        </p:nvSpPr>
        <p:spPr>
          <a:xfrm>
            <a:off x="4065905" y="713105"/>
            <a:ext cx="3980180" cy="67691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897890">
              <a:spcBef>
                <a:spcPct val="20000"/>
              </a:spcBef>
              <a:defRPr/>
            </a:pPr>
            <a:r>
              <a:rPr lang="zh-CN" altLang="en-US" sz="4400" spc="300" dirty="0">
                <a:solidFill>
                  <a:srgbClr val="CBBD99"/>
                </a:solidFill>
                <a:latin typeface="+mj-ea"/>
                <a:ea typeface="+mj-ea"/>
              </a:rPr>
              <a:t>目录</a:t>
            </a:r>
          </a:p>
        </p:txBody>
      </p:sp>
      <p:sp>
        <p:nvSpPr>
          <p:cNvPr id="232" name="矩形 231">
            <a:extLst>
              <a:ext uri="{FF2B5EF4-FFF2-40B4-BE49-F238E27FC236}">
                <a16:creationId xmlns:a16="http://schemas.microsoft.com/office/drawing/2014/main" id="{F8EDC560-ADD1-7CFE-AC1E-D7E1B69E89FF}"/>
              </a:ext>
            </a:extLst>
          </p:cNvPr>
          <p:cNvSpPr/>
          <p:nvPr/>
        </p:nvSpPr>
        <p:spPr>
          <a:xfrm>
            <a:off x="2351584" y="2708920"/>
            <a:ext cx="3200534" cy="3020910"/>
          </a:xfrm>
          <a:prstGeom prst="rect">
            <a:avLst/>
          </a:prstGeom>
          <a:noFill/>
          <a:ln>
            <a:gradFill>
              <a:gsLst>
                <a:gs pos="100000">
                  <a:schemeClr val="accent1">
                    <a:lumMod val="5000"/>
                    <a:lumOff val="95000"/>
                    <a:alpha val="0"/>
                  </a:schemeClr>
                </a:gs>
                <a:gs pos="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文本框 106">
            <a:extLst>
              <a:ext uri="{FF2B5EF4-FFF2-40B4-BE49-F238E27FC236}">
                <a16:creationId xmlns:a16="http://schemas.microsoft.com/office/drawing/2014/main" id="{FD40B9C1-4686-FDDA-95A1-9A0557795CBC}"/>
              </a:ext>
            </a:extLst>
          </p:cNvPr>
          <p:cNvSpPr txBox="1"/>
          <p:nvPr/>
        </p:nvSpPr>
        <p:spPr>
          <a:xfrm>
            <a:off x="2717109" y="4369182"/>
            <a:ext cx="2520315" cy="1169551"/>
          </a:xfrm>
          <a:prstGeom prst="rect">
            <a:avLst/>
          </a:prstGeom>
          <a:noFill/>
        </p:spPr>
        <p:txBody>
          <a:bodyPr wrap="square" rtlCol="0">
            <a:spAutoFit/>
          </a:bodyPr>
          <a:lstStyle/>
          <a:p>
            <a:pPr algn="ctr">
              <a:lnSpc>
                <a:spcPct val="150000"/>
              </a:lnSpc>
            </a:pPr>
            <a:r>
              <a:rPr lang="zh-CN" altLang="en-US" dirty="0">
                <a:solidFill>
                  <a:schemeClr val="bg1">
                    <a:lumMod val="75000"/>
                  </a:schemeClr>
                </a:solidFill>
                <a:latin typeface="+mn-ea"/>
              </a:rPr>
              <a:t>请输入这章节的主要内容请输入这章节的主要内容</a:t>
            </a:r>
          </a:p>
          <a:p>
            <a:pPr algn="ctr">
              <a:lnSpc>
                <a:spcPct val="150000"/>
              </a:lnSpc>
            </a:pPr>
            <a:r>
              <a:rPr lang="zh-CN" altLang="en-US" dirty="0">
                <a:solidFill>
                  <a:schemeClr val="bg1">
                    <a:lumMod val="75000"/>
                  </a:schemeClr>
                </a:solidFill>
                <a:latin typeface="+mn-ea"/>
              </a:rPr>
              <a:t>请输入这章节的主要内容</a:t>
            </a:r>
          </a:p>
        </p:txBody>
      </p:sp>
      <p:sp>
        <p:nvSpPr>
          <p:cNvPr id="108" name="矩形 107">
            <a:extLst>
              <a:ext uri="{FF2B5EF4-FFF2-40B4-BE49-F238E27FC236}">
                <a16:creationId xmlns:a16="http://schemas.microsoft.com/office/drawing/2014/main" id="{B5C89857-F60C-C2BD-AF58-480C00F78A26}"/>
              </a:ext>
            </a:extLst>
          </p:cNvPr>
          <p:cNvSpPr/>
          <p:nvPr/>
        </p:nvSpPr>
        <p:spPr>
          <a:xfrm>
            <a:off x="3386738" y="2802568"/>
            <a:ext cx="1127503" cy="85684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zh-CN" altLang="en-US" sz="3200" dirty="0">
                <a:solidFill>
                  <a:schemeClr val="accent1"/>
                </a:solidFill>
                <a:latin typeface="+mn-ea"/>
              </a:rPr>
              <a:t>壹</a:t>
            </a:r>
            <a:endParaRPr lang="en-US" altLang="zh-CN" sz="3200" dirty="0">
              <a:solidFill>
                <a:schemeClr val="accent1"/>
              </a:solidFill>
              <a:latin typeface="+mn-ea"/>
            </a:endParaRPr>
          </a:p>
        </p:txBody>
      </p:sp>
      <p:sp>
        <p:nvSpPr>
          <p:cNvPr id="111" name="文本框 110">
            <a:extLst>
              <a:ext uri="{FF2B5EF4-FFF2-40B4-BE49-F238E27FC236}">
                <a16:creationId xmlns:a16="http://schemas.microsoft.com/office/drawing/2014/main" id="{507D8929-A168-5AA9-B2B3-2FC1E65493CE}"/>
              </a:ext>
            </a:extLst>
          </p:cNvPr>
          <p:cNvSpPr txBox="1"/>
          <p:nvPr/>
        </p:nvSpPr>
        <p:spPr>
          <a:xfrm>
            <a:off x="6978633" y="3744295"/>
            <a:ext cx="2520315" cy="523220"/>
          </a:xfrm>
          <a:prstGeom prst="rect">
            <a:avLst/>
          </a:prstGeom>
          <a:noFill/>
        </p:spPr>
        <p:txBody>
          <a:bodyPr wrap="square" rtlCol="0">
            <a:spAutoFit/>
          </a:bodyPr>
          <a:lstStyle/>
          <a:p>
            <a:pPr algn="ctr"/>
            <a:r>
              <a:rPr lang="zh-CN" altLang="en-US" sz="2800" dirty="0">
                <a:solidFill>
                  <a:schemeClr val="accent1"/>
                </a:solidFill>
                <a:latin typeface="+mn-ea"/>
              </a:rPr>
              <a:t>管理思路</a:t>
            </a:r>
          </a:p>
        </p:txBody>
      </p:sp>
      <p:sp>
        <p:nvSpPr>
          <p:cNvPr id="112" name="矩形 111">
            <a:extLst>
              <a:ext uri="{FF2B5EF4-FFF2-40B4-BE49-F238E27FC236}">
                <a16:creationId xmlns:a16="http://schemas.microsoft.com/office/drawing/2014/main" id="{C00AE7F8-F928-1A57-8BE9-D8E77A83D02E}"/>
              </a:ext>
            </a:extLst>
          </p:cNvPr>
          <p:cNvSpPr/>
          <p:nvPr/>
        </p:nvSpPr>
        <p:spPr>
          <a:xfrm>
            <a:off x="6639884" y="2696354"/>
            <a:ext cx="3200534" cy="3020910"/>
          </a:xfrm>
          <a:prstGeom prst="rect">
            <a:avLst/>
          </a:prstGeom>
          <a:noFill/>
          <a:ln>
            <a:gradFill>
              <a:gsLst>
                <a:gs pos="100000">
                  <a:schemeClr val="accent1">
                    <a:lumMod val="5000"/>
                    <a:lumOff val="95000"/>
                    <a:alpha val="0"/>
                  </a:schemeClr>
                </a:gs>
                <a:gs pos="0">
                  <a:schemeClr val="accent1">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文本框 112">
            <a:extLst>
              <a:ext uri="{FF2B5EF4-FFF2-40B4-BE49-F238E27FC236}">
                <a16:creationId xmlns:a16="http://schemas.microsoft.com/office/drawing/2014/main" id="{FE0F4B23-7E46-BA33-8C5C-3F4DD6E1A747}"/>
              </a:ext>
            </a:extLst>
          </p:cNvPr>
          <p:cNvSpPr txBox="1"/>
          <p:nvPr/>
        </p:nvSpPr>
        <p:spPr>
          <a:xfrm>
            <a:off x="7005409" y="4356616"/>
            <a:ext cx="2520315" cy="1169551"/>
          </a:xfrm>
          <a:prstGeom prst="rect">
            <a:avLst/>
          </a:prstGeom>
          <a:noFill/>
        </p:spPr>
        <p:txBody>
          <a:bodyPr wrap="square" rtlCol="0">
            <a:spAutoFit/>
          </a:bodyPr>
          <a:lstStyle/>
          <a:p>
            <a:pPr algn="ctr">
              <a:lnSpc>
                <a:spcPct val="150000"/>
              </a:lnSpc>
            </a:pPr>
            <a:r>
              <a:rPr lang="zh-CN" altLang="en-US" dirty="0">
                <a:solidFill>
                  <a:schemeClr val="bg1">
                    <a:lumMod val="75000"/>
                  </a:schemeClr>
                </a:solidFill>
                <a:latin typeface="+mn-ea"/>
              </a:rPr>
              <a:t>请输入这章节的主要内容请输入这章节的主要内容</a:t>
            </a:r>
          </a:p>
          <a:p>
            <a:pPr algn="ctr">
              <a:lnSpc>
                <a:spcPct val="150000"/>
              </a:lnSpc>
            </a:pPr>
            <a:r>
              <a:rPr lang="zh-CN" altLang="en-US" dirty="0">
                <a:solidFill>
                  <a:schemeClr val="bg1">
                    <a:lumMod val="75000"/>
                  </a:schemeClr>
                </a:solidFill>
                <a:latin typeface="+mn-ea"/>
              </a:rPr>
              <a:t>请输入这章节的主要内容</a:t>
            </a:r>
          </a:p>
        </p:txBody>
      </p:sp>
      <p:sp>
        <p:nvSpPr>
          <p:cNvPr id="114" name="矩形 113">
            <a:extLst>
              <a:ext uri="{FF2B5EF4-FFF2-40B4-BE49-F238E27FC236}">
                <a16:creationId xmlns:a16="http://schemas.microsoft.com/office/drawing/2014/main" id="{B73AA900-C868-586F-17DE-D87FDB0DBF3B}"/>
              </a:ext>
            </a:extLst>
          </p:cNvPr>
          <p:cNvSpPr/>
          <p:nvPr/>
        </p:nvSpPr>
        <p:spPr>
          <a:xfrm>
            <a:off x="7675038" y="2790002"/>
            <a:ext cx="1127503" cy="85684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zh-CN" altLang="en-US" sz="3200" dirty="0">
                <a:solidFill>
                  <a:schemeClr val="accent1"/>
                </a:solidFill>
                <a:latin typeface="+mn-ea"/>
              </a:rPr>
              <a:t>贰</a:t>
            </a:r>
            <a:endParaRPr lang="en-US" altLang="zh-CN" sz="3200" dirty="0">
              <a:solidFill>
                <a:schemeClr val="accent1"/>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70375" y="2998470"/>
            <a:ext cx="7603490" cy="1015663"/>
          </a:xfrm>
          <a:prstGeom prst="rect">
            <a:avLst/>
          </a:prstGeom>
        </p:spPr>
        <p:txBody>
          <a:bodyPr wrap="square">
            <a:spAutoFit/>
          </a:bodyPr>
          <a:lstStyle/>
          <a:p>
            <a:pPr algn="ctr"/>
            <a:r>
              <a:rPr lang="zh-CN" altLang="en-US" sz="6000" dirty="0">
                <a:ln w="0"/>
                <a:gradFill flip="none" rotWithShape="1">
                  <a:gsLst>
                    <a:gs pos="33000">
                      <a:schemeClr val="accent1"/>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公司简介</a:t>
            </a:r>
          </a:p>
        </p:txBody>
      </p:sp>
      <p:sp>
        <p:nvSpPr>
          <p:cNvPr id="9" name="矩形 8"/>
          <p:cNvSpPr/>
          <p:nvPr/>
        </p:nvSpPr>
        <p:spPr>
          <a:xfrm>
            <a:off x="4722495" y="1893570"/>
            <a:ext cx="6878320" cy="1014730"/>
          </a:xfrm>
          <a:prstGeom prst="rect">
            <a:avLst/>
          </a:prstGeom>
        </p:spPr>
        <p:txBody>
          <a:bodyPr wrap="square">
            <a:spAutoFit/>
          </a:bodyPr>
          <a:lstStyle/>
          <a:p>
            <a:pPr algn="ctr"/>
            <a:r>
              <a:rPr lang="en-US" altLang="zh-CN" sz="6000" b="1" dirty="0">
                <a:gradFill flip="none" rotWithShape="1">
                  <a:gsLst>
                    <a:gs pos="40000">
                      <a:schemeClr val="bg1">
                        <a:lumMod val="6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rPr>
              <a:t>01</a:t>
            </a:r>
          </a:p>
        </p:txBody>
      </p:sp>
      <p:cxnSp>
        <p:nvCxnSpPr>
          <p:cNvPr id="10" name="直接连接符 9"/>
          <p:cNvCxnSpPr/>
          <p:nvPr/>
        </p:nvCxnSpPr>
        <p:spPr>
          <a:xfrm>
            <a:off x="4722495" y="2802890"/>
            <a:ext cx="6878320"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94055" y="619760"/>
            <a:ext cx="10793730" cy="5396865"/>
          </a:xfrm>
          <a:prstGeom prst="rect">
            <a:avLst/>
          </a:prstGeom>
          <a:noFill/>
          <a:ln w="19050">
            <a:gradFill>
              <a:gsLst>
                <a:gs pos="0">
                  <a:schemeClr val="accent1">
                    <a:lumMod val="5000"/>
                    <a:lumOff val="95000"/>
                    <a:alpha val="85000"/>
                  </a:schemeClr>
                </a:gs>
                <a:gs pos="35000">
                  <a:schemeClr val="bg1">
                    <a:alpha val="39000"/>
                  </a:schemeClr>
                </a:gs>
                <a:gs pos="69000">
                  <a:schemeClr val="bg1">
                    <a:alpha val="2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13" name="图片 12" descr="7f2c178d02ed9b48c0edc25fbd1f4212"/>
          <p:cNvPicPr>
            <a:picLocks noChangeAspect="1"/>
          </p:cNvPicPr>
          <p:nvPr/>
        </p:nvPicPr>
        <p:blipFill>
          <a:blip r:embed="rId2"/>
          <a:stretch>
            <a:fillRect/>
          </a:stretch>
        </p:blipFill>
        <p:spPr>
          <a:xfrm flipH="1">
            <a:off x="694055" y="1162685"/>
            <a:ext cx="6834505" cy="48539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
          <p:cNvSpPr>
            <a:spLocks noEditPoints="1"/>
          </p:cNvSpPr>
          <p:nvPr/>
        </p:nvSpPr>
        <p:spPr bwMode="auto">
          <a:xfrm>
            <a:off x="2077085" y="2367915"/>
            <a:ext cx="6804660" cy="3121025"/>
          </a:xfrm>
          <a:custGeom>
            <a:avLst/>
            <a:gdLst>
              <a:gd name="T0" fmla="*/ 489 w 504"/>
              <a:gd name="T1" fmla="*/ 59 h 251"/>
              <a:gd name="T2" fmla="*/ 485 w 504"/>
              <a:gd name="T3" fmla="*/ 226 h 251"/>
              <a:gd name="T4" fmla="*/ 476 w 504"/>
              <a:gd name="T5" fmla="*/ 235 h 251"/>
              <a:gd name="T6" fmla="*/ 474 w 504"/>
              <a:gd name="T7" fmla="*/ 45 h 251"/>
              <a:gd name="T8" fmla="*/ 466 w 504"/>
              <a:gd name="T9" fmla="*/ 45 h 251"/>
              <a:gd name="T10" fmla="*/ 460 w 504"/>
              <a:gd name="T11" fmla="*/ 43 h 251"/>
              <a:gd name="T12" fmla="*/ 458 w 504"/>
              <a:gd name="T13" fmla="*/ 176 h 251"/>
              <a:gd name="T14" fmla="*/ 453 w 504"/>
              <a:gd name="T15" fmla="*/ 41 h 251"/>
              <a:gd name="T16" fmla="*/ 445 w 504"/>
              <a:gd name="T17" fmla="*/ 38 h 251"/>
              <a:gd name="T18" fmla="*/ 439 w 504"/>
              <a:gd name="T19" fmla="*/ 90 h 251"/>
              <a:gd name="T20" fmla="*/ 437 w 504"/>
              <a:gd name="T21" fmla="*/ 32 h 251"/>
              <a:gd name="T22" fmla="*/ 439 w 504"/>
              <a:gd name="T23" fmla="*/ 170 h 251"/>
              <a:gd name="T24" fmla="*/ 432 w 504"/>
              <a:gd name="T25" fmla="*/ 93 h 251"/>
              <a:gd name="T26" fmla="*/ 425 w 504"/>
              <a:gd name="T27" fmla="*/ 99 h 251"/>
              <a:gd name="T28" fmla="*/ 425 w 504"/>
              <a:gd name="T29" fmla="*/ 213 h 251"/>
              <a:gd name="T30" fmla="*/ 418 w 504"/>
              <a:gd name="T31" fmla="*/ 37 h 251"/>
              <a:gd name="T32" fmla="*/ 416 w 504"/>
              <a:gd name="T33" fmla="*/ 37 h 251"/>
              <a:gd name="T34" fmla="*/ 412 w 504"/>
              <a:gd name="T35" fmla="*/ 156 h 251"/>
              <a:gd name="T36" fmla="*/ 408 w 504"/>
              <a:gd name="T37" fmla="*/ 123 h 251"/>
              <a:gd name="T38" fmla="*/ 393 w 504"/>
              <a:gd name="T39" fmla="*/ 175 h 251"/>
              <a:gd name="T40" fmla="*/ 393 w 504"/>
              <a:gd name="T41" fmla="*/ 136 h 251"/>
              <a:gd name="T42" fmla="*/ 381 w 504"/>
              <a:gd name="T43" fmla="*/ 164 h 251"/>
              <a:gd name="T44" fmla="*/ 370 w 504"/>
              <a:gd name="T45" fmla="*/ 154 h 251"/>
              <a:gd name="T46" fmla="*/ 343 w 504"/>
              <a:gd name="T47" fmla="*/ 160 h 251"/>
              <a:gd name="T48" fmla="*/ 342 w 504"/>
              <a:gd name="T49" fmla="*/ 155 h 251"/>
              <a:gd name="T50" fmla="*/ 341 w 504"/>
              <a:gd name="T51" fmla="*/ 41 h 251"/>
              <a:gd name="T52" fmla="*/ 341 w 504"/>
              <a:gd name="T53" fmla="*/ 160 h 251"/>
              <a:gd name="T54" fmla="*/ 316 w 504"/>
              <a:gd name="T55" fmla="*/ 128 h 251"/>
              <a:gd name="T56" fmla="*/ 314 w 504"/>
              <a:gd name="T57" fmla="*/ 129 h 251"/>
              <a:gd name="T58" fmla="*/ 304 w 504"/>
              <a:gd name="T59" fmla="*/ 203 h 251"/>
              <a:gd name="T60" fmla="*/ 299 w 504"/>
              <a:gd name="T61" fmla="*/ 184 h 251"/>
              <a:gd name="T62" fmla="*/ 290 w 504"/>
              <a:gd name="T63" fmla="*/ 92 h 251"/>
              <a:gd name="T64" fmla="*/ 299 w 504"/>
              <a:gd name="T65" fmla="*/ 182 h 251"/>
              <a:gd name="T66" fmla="*/ 254 w 504"/>
              <a:gd name="T67" fmla="*/ 77 h 251"/>
              <a:gd name="T68" fmla="*/ 240 w 504"/>
              <a:gd name="T69" fmla="*/ 83 h 251"/>
              <a:gd name="T70" fmla="*/ 233 w 504"/>
              <a:gd name="T71" fmla="*/ 110 h 251"/>
              <a:gd name="T72" fmla="*/ 227 w 504"/>
              <a:gd name="T73" fmla="*/ 114 h 251"/>
              <a:gd name="T74" fmla="*/ 215 w 504"/>
              <a:gd name="T75" fmla="*/ 117 h 251"/>
              <a:gd name="T76" fmla="*/ 215 w 504"/>
              <a:gd name="T77" fmla="*/ 131 h 251"/>
              <a:gd name="T78" fmla="*/ 194 w 504"/>
              <a:gd name="T79" fmla="*/ 7 h 251"/>
              <a:gd name="T80" fmla="*/ 162 w 504"/>
              <a:gd name="T81" fmla="*/ 218 h 251"/>
              <a:gd name="T82" fmla="*/ 150 w 504"/>
              <a:gd name="T83" fmla="*/ 98 h 251"/>
              <a:gd name="T84" fmla="*/ 150 w 504"/>
              <a:gd name="T85" fmla="*/ 51 h 251"/>
              <a:gd name="T86" fmla="*/ 147 w 504"/>
              <a:gd name="T87" fmla="*/ 8 h 251"/>
              <a:gd name="T88" fmla="*/ 145 w 504"/>
              <a:gd name="T89" fmla="*/ 88 h 251"/>
              <a:gd name="T90" fmla="*/ 145 w 504"/>
              <a:gd name="T91" fmla="*/ 25 h 251"/>
              <a:gd name="T92" fmla="*/ 139 w 504"/>
              <a:gd name="T93" fmla="*/ 140 h 251"/>
              <a:gd name="T94" fmla="*/ 139 w 504"/>
              <a:gd name="T95" fmla="*/ 64 h 251"/>
              <a:gd name="T96" fmla="*/ 130 w 504"/>
              <a:gd name="T97" fmla="*/ 50 h 251"/>
              <a:gd name="T98" fmla="*/ 128 w 504"/>
              <a:gd name="T99" fmla="*/ 69 h 251"/>
              <a:gd name="T100" fmla="*/ 127 w 504"/>
              <a:gd name="T101" fmla="*/ 31 h 251"/>
              <a:gd name="T102" fmla="*/ 125 w 504"/>
              <a:gd name="T103" fmla="*/ 126 h 251"/>
              <a:gd name="T104" fmla="*/ 112 w 504"/>
              <a:gd name="T105" fmla="*/ 8 h 251"/>
              <a:gd name="T106" fmla="*/ 121 w 504"/>
              <a:gd name="T107" fmla="*/ 61 h 251"/>
              <a:gd name="T108" fmla="*/ 112 w 504"/>
              <a:gd name="T109" fmla="*/ 13 h 251"/>
              <a:gd name="T110" fmla="*/ 110 w 504"/>
              <a:gd name="T111" fmla="*/ 137 h 251"/>
              <a:gd name="T112" fmla="*/ 103 w 504"/>
              <a:gd name="T113" fmla="*/ 29 h 251"/>
              <a:gd name="T114" fmla="*/ 102 w 504"/>
              <a:gd name="T115" fmla="*/ 16 h 251"/>
              <a:gd name="T116" fmla="*/ 94 w 504"/>
              <a:gd name="T117" fmla="*/ 22 h 251"/>
              <a:gd name="T118" fmla="*/ 91 w 504"/>
              <a:gd name="T119" fmla="*/ 25 h 251"/>
              <a:gd name="T120" fmla="*/ 80 w 504"/>
              <a:gd name="T121" fmla="*/ 21 h 251"/>
              <a:gd name="T122" fmla="*/ 75 w 504"/>
              <a:gd name="T123" fmla="*/ 23 h 251"/>
              <a:gd name="T124" fmla="*/ 29 w 504"/>
              <a:gd name="T125" fmla="*/ 6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4" h="251">
                <a:moveTo>
                  <a:pt x="491" y="54"/>
                </a:moveTo>
                <a:cubicBezTo>
                  <a:pt x="491" y="46"/>
                  <a:pt x="491" y="46"/>
                  <a:pt x="491" y="46"/>
                </a:cubicBezTo>
                <a:cubicBezTo>
                  <a:pt x="491" y="46"/>
                  <a:pt x="491" y="46"/>
                  <a:pt x="492" y="47"/>
                </a:cubicBezTo>
                <a:cubicBezTo>
                  <a:pt x="494" y="49"/>
                  <a:pt x="497" y="51"/>
                  <a:pt x="501" y="51"/>
                </a:cubicBezTo>
                <a:cubicBezTo>
                  <a:pt x="504" y="51"/>
                  <a:pt x="501" y="56"/>
                  <a:pt x="498" y="57"/>
                </a:cubicBezTo>
                <a:cubicBezTo>
                  <a:pt x="496" y="58"/>
                  <a:pt x="496" y="55"/>
                  <a:pt x="493" y="54"/>
                </a:cubicBezTo>
                <a:cubicBezTo>
                  <a:pt x="493" y="54"/>
                  <a:pt x="492" y="54"/>
                  <a:pt x="491" y="54"/>
                </a:cubicBezTo>
                <a:close/>
                <a:moveTo>
                  <a:pt x="491" y="42"/>
                </a:moveTo>
                <a:cubicBezTo>
                  <a:pt x="491" y="39"/>
                  <a:pt x="491" y="39"/>
                  <a:pt x="491" y="39"/>
                </a:cubicBezTo>
                <a:cubicBezTo>
                  <a:pt x="491" y="39"/>
                  <a:pt x="491" y="39"/>
                  <a:pt x="491" y="39"/>
                </a:cubicBezTo>
                <a:cubicBezTo>
                  <a:pt x="492" y="39"/>
                  <a:pt x="494" y="42"/>
                  <a:pt x="491" y="42"/>
                </a:cubicBezTo>
                <a:cubicBezTo>
                  <a:pt x="491" y="42"/>
                  <a:pt x="491" y="42"/>
                  <a:pt x="491" y="42"/>
                </a:cubicBezTo>
                <a:close/>
                <a:moveTo>
                  <a:pt x="491" y="39"/>
                </a:moveTo>
                <a:cubicBezTo>
                  <a:pt x="491" y="42"/>
                  <a:pt x="491" y="42"/>
                  <a:pt x="491" y="42"/>
                </a:cubicBezTo>
                <a:cubicBezTo>
                  <a:pt x="489" y="41"/>
                  <a:pt x="488" y="39"/>
                  <a:pt x="491" y="39"/>
                </a:cubicBezTo>
                <a:close/>
                <a:moveTo>
                  <a:pt x="491" y="46"/>
                </a:moveTo>
                <a:cubicBezTo>
                  <a:pt x="491" y="54"/>
                  <a:pt x="491" y="54"/>
                  <a:pt x="491" y="54"/>
                </a:cubicBezTo>
                <a:cubicBezTo>
                  <a:pt x="490" y="54"/>
                  <a:pt x="489" y="55"/>
                  <a:pt x="489" y="56"/>
                </a:cubicBezTo>
                <a:cubicBezTo>
                  <a:pt x="490" y="57"/>
                  <a:pt x="489" y="57"/>
                  <a:pt x="489" y="57"/>
                </a:cubicBezTo>
                <a:cubicBezTo>
                  <a:pt x="489" y="45"/>
                  <a:pt x="489" y="45"/>
                  <a:pt x="489" y="45"/>
                </a:cubicBezTo>
                <a:cubicBezTo>
                  <a:pt x="489" y="45"/>
                  <a:pt x="490" y="46"/>
                  <a:pt x="491" y="46"/>
                </a:cubicBezTo>
                <a:close/>
                <a:moveTo>
                  <a:pt x="489" y="190"/>
                </a:moveTo>
                <a:cubicBezTo>
                  <a:pt x="489" y="188"/>
                  <a:pt x="489" y="188"/>
                  <a:pt x="489" y="188"/>
                </a:cubicBezTo>
                <a:cubicBezTo>
                  <a:pt x="489" y="188"/>
                  <a:pt x="490" y="188"/>
                  <a:pt x="489" y="189"/>
                </a:cubicBezTo>
                <a:cubicBezTo>
                  <a:pt x="489" y="190"/>
                  <a:pt x="489" y="190"/>
                  <a:pt x="489" y="190"/>
                </a:cubicBezTo>
                <a:close/>
                <a:moveTo>
                  <a:pt x="489" y="61"/>
                </a:moveTo>
                <a:cubicBezTo>
                  <a:pt x="489" y="59"/>
                  <a:pt x="489" y="59"/>
                  <a:pt x="489" y="59"/>
                </a:cubicBezTo>
                <a:cubicBezTo>
                  <a:pt x="490" y="60"/>
                  <a:pt x="490" y="61"/>
                  <a:pt x="489" y="61"/>
                </a:cubicBezTo>
                <a:close/>
                <a:moveTo>
                  <a:pt x="489" y="45"/>
                </a:moveTo>
                <a:cubicBezTo>
                  <a:pt x="489" y="57"/>
                  <a:pt x="489" y="57"/>
                  <a:pt x="489" y="57"/>
                </a:cubicBezTo>
                <a:cubicBezTo>
                  <a:pt x="488" y="57"/>
                  <a:pt x="486" y="56"/>
                  <a:pt x="485" y="55"/>
                </a:cubicBezTo>
                <a:cubicBezTo>
                  <a:pt x="485" y="44"/>
                  <a:pt x="485" y="44"/>
                  <a:pt x="485" y="44"/>
                </a:cubicBezTo>
                <a:cubicBezTo>
                  <a:pt x="486" y="44"/>
                  <a:pt x="487" y="45"/>
                  <a:pt x="489" y="45"/>
                </a:cubicBezTo>
                <a:close/>
                <a:moveTo>
                  <a:pt x="489" y="59"/>
                </a:moveTo>
                <a:cubicBezTo>
                  <a:pt x="489" y="61"/>
                  <a:pt x="489" y="61"/>
                  <a:pt x="489" y="61"/>
                </a:cubicBezTo>
                <a:cubicBezTo>
                  <a:pt x="488" y="61"/>
                  <a:pt x="487" y="61"/>
                  <a:pt x="487" y="61"/>
                </a:cubicBezTo>
                <a:cubicBezTo>
                  <a:pt x="486" y="61"/>
                  <a:pt x="486" y="61"/>
                  <a:pt x="485" y="61"/>
                </a:cubicBezTo>
                <a:cubicBezTo>
                  <a:pt x="485" y="57"/>
                  <a:pt x="485" y="57"/>
                  <a:pt x="485" y="57"/>
                </a:cubicBezTo>
                <a:cubicBezTo>
                  <a:pt x="486" y="57"/>
                  <a:pt x="486" y="58"/>
                  <a:pt x="487" y="58"/>
                </a:cubicBezTo>
                <a:cubicBezTo>
                  <a:pt x="488" y="58"/>
                  <a:pt x="488" y="59"/>
                  <a:pt x="489" y="59"/>
                </a:cubicBezTo>
                <a:close/>
                <a:moveTo>
                  <a:pt x="489" y="188"/>
                </a:moveTo>
                <a:cubicBezTo>
                  <a:pt x="489" y="190"/>
                  <a:pt x="489" y="190"/>
                  <a:pt x="489" y="190"/>
                </a:cubicBezTo>
                <a:cubicBezTo>
                  <a:pt x="488" y="190"/>
                  <a:pt x="488" y="190"/>
                  <a:pt x="488" y="190"/>
                </a:cubicBezTo>
                <a:cubicBezTo>
                  <a:pt x="487" y="189"/>
                  <a:pt x="487" y="188"/>
                  <a:pt x="488" y="188"/>
                </a:cubicBezTo>
                <a:cubicBezTo>
                  <a:pt x="488" y="188"/>
                  <a:pt x="488" y="188"/>
                  <a:pt x="489" y="188"/>
                </a:cubicBezTo>
                <a:close/>
                <a:moveTo>
                  <a:pt x="485" y="226"/>
                </a:moveTo>
                <a:cubicBezTo>
                  <a:pt x="485" y="223"/>
                  <a:pt x="485" y="223"/>
                  <a:pt x="485" y="223"/>
                </a:cubicBezTo>
                <a:cubicBezTo>
                  <a:pt x="486" y="224"/>
                  <a:pt x="486" y="225"/>
                  <a:pt x="485" y="226"/>
                </a:cubicBezTo>
                <a:close/>
                <a:moveTo>
                  <a:pt x="485" y="191"/>
                </a:moveTo>
                <a:cubicBezTo>
                  <a:pt x="485" y="189"/>
                  <a:pt x="485" y="189"/>
                  <a:pt x="485" y="189"/>
                </a:cubicBezTo>
                <a:cubicBezTo>
                  <a:pt x="486" y="189"/>
                  <a:pt x="486" y="189"/>
                  <a:pt x="486" y="190"/>
                </a:cubicBezTo>
                <a:cubicBezTo>
                  <a:pt x="486" y="191"/>
                  <a:pt x="486" y="191"/>
                  <a:pt x="485" y="191"/>
                </a:cubicBezTo>
                <a:close/>
                <a:moveTo>
                  <a:pt x="485" y="44"/>
                </a:moveTo>
                <a:cubicBezTo>
                  <a:pt x="485" y="55"/>
                  <a:pt x="485" y="55"/>
                  <a:pt x="485" y="55"/>
                </a:cubicBezTo>
                <a:cubicBezTo>
                  <a:pt x="485" y="55"/>
                  <a:pt x="485" y="55"/>
                  <a:pt x="485" y="55"/>
                </a:cubicBezTo>
                <a:cubicBezTo>
                  <a:pt x="483" y="54"/>
                  <a:pt x="483" y="56"/>
                  <a:pt x="485" y="57"/>
                </a:cubicBezTo>
                <a:cubicBezTo>
                  <a:pt x="485" y="61"/>
                  <a:pt x="485" y="61"/>
                  <a:pt x="485" y="61"/>
                </a:cubicBezTo>
                <a:cubicBezTo>
                  <a:pt x="484" y="62"/>
                  <a:pt x="483" y="62"/>
                  <a:pt x="482" y="63"/>
                </a:cubicBezTo>
                <a:cubicBezTo>
                  <a:pt x="482" y="43"/>
                  <a:pt x="482" y="43"/>
                  <a:pt x="482" y="43"/>
                </a:cubicBezTo>
                <a:cubicBezTo>
                  <a:pt x="482" y="43"/>
                  <a:pt x="482" y="43"/>
                  <a:pt x="482" y="43"/>
                </a:cubicBezTo>
                <a:cubicBezTo>
                  <a:pt x="483" y="44"/>
                  <a:pt x="484" y="44"/>
                  <a:pt x="485" y="44"/>
                </a:cubicBezTo>
                <a:close/>
                <a:moveTo>
                  <a:pt x="485" y="189"/>
                </a:moveTo>
                <a:cubicBezTo>
                  <a:pt x="485" y="191"/>
                  <a:pt x="485" y="191"/>
                  <a:pt x="485" y="191"/>
                </a:cubicBezTo>
                <a:cubicBezTo>
                  <a:pt x="485" y="191"/>
                  <a:pt x="485" y="191"/>
                  <a:pt x="485" y="191"/>
                </a:cubicBezTo>
                <a:cubicBezTo>
                  <a:pt x="484" y="190"/>
                  <a:pt x="484" y="190"/>
                  <a:pt x="485" y="189"/>
                </a:cubicBezTo>
                <a:cubicBezTo>
                  <a:pt x="485" y="189"/>
                  <a:pt x="485" y="189"/>
                  <a:pt x="485" y="189"/>
                </a:cubicBezTo>
                <a:close/>
                <a:moveTo>
                  <a:pt x="485" y="223"/>
                </a:moveTo>
                <a:cubicBezTo>
                  <a:pt x="485" y="226"/>
                  <a:pt x="485" y="226"/>
                  <a:pt x="485" y="226"/>
                </a:cubicBezTo>
                <a:cubicBezTo>
                  <a:pt x="485" y="227"/>
                  <a:pt x="484" y="228"/>
                  <a:pt x="483" y="228"/>
                </a:cubicBezTo>
                <a:cubicBezTo>
                  <a:pt x="483" y="228"/>
                  <a:pt x="482" y="227"/>
                  <a:pt x="482" y="227"/>
                </a:cubicBezTo>
                <a:cubicBezTo>
                  <a:pt x="482" y="219"/>
                  <a:pt x="482" y="219"/>
                  <a:pt x="482" y="219"/>
                </a:cubicBezTo>
                <a:cubicBezTo>
                  <a:pt x="482" y="220"/>
                  <a:pt x="483" y="221"/>
                  <a:pt x="484" y="222"/>
                </a:cubicBezTo>
                <a:cubicBezTo>
                  <a:pt x="485" y="222"/>
                  <a:pt x="485" y="223"/>
                  <a:pt x="485" y="223"/>
                </a:cubicBezTo>
                <a:close/>
                <a:moveTo>
                  <a:pt x="482" y="43"/>
                </a:moveTo>
                <a:cubicBezTo>
                  <a:pt x="482" y="63"/>
                  <a:pt x="482" y="63"/>
                  <a:pt x="482" y="63"/>
                </a:cubicBezTo>
                <a:cubicBezTo>
                  <a:pt x="481" y="64"/>
                  <a:pt x="481" y="65"/>
                  <a:pt x="480" y="66"/>
                </a:cubicBezTo>
                <a:cubicBezTo>
                  <a:pt x="480" y="66"/>
                  <a:pt x="480" y="66"/>
                  <a:pt x="479" y="67"/>
                </a:cubicBezTo>
                <a:cubicBezTo>
                  <a:pt x="479" y="42"/>
                  <a:pt x="479" y="42"/>
                  <a:pt x="479" y="42"/>
                </a:cubicBezTo>
                <a:cubicBezTo>
                  <a:pt x="480" y="42"/>
                  <a:pt x="481" y="43"/>
                  <a:pt x="482" y="43"/>
                </a:cubicBezTo>
                <a:close/>
                <a:moveTo>
                  <a:pt x="482" y="219"/>
                </a:moveTo>
                <a:cubicBezTo>
                  <a:pt x="482" y="227"/>
                  <a:pt x="482" y="227"/>
                  <a:pt x="482" y="227"/>
                </a:cubicBezTo>
                <a:cubicBezTo>
                  <a:pt x="481" y="227"/>
                  <a:pt x="481" y="226"/>
                  <a:pt x="480" y="224"/>
                </a:cubicBezTo>
                <a:cubicBezTo>
                  <a:pt x="480" y="223"/>
                  <a:pt x="480" y="222"/>
                  <a:pt x="479" y="221"/>
                </a:cubicBezTo>
                <a:cubicBezTo>
                  <a:pt x="479" y="216"/>
                  <a:pt x="479" y="216"/>
                  <a:pt x="479" y="216"/>
                </a:cubicBezTo>
                <a:cubicBezTo>
                  <a:pt x="481" y="216"/>
                  <a:pt x="481" y="217"/>
                  <a:pt x="482" y="219"/>
                </a:cubicBezTo>
                <a:close/>
                <a:moveTo>
                  <a:pt x="479" y="232"/>
                </a:moveTo>
                <a:cubicBezTo>
                  <a:pt x="481" y="230"/>
                  <a:pt x="481" y="227"/>
                  <a:pt x="479" y="227"/>
                </a:cubicBezTo>
                <a:lnTo>
                  <a:pt x="479" y="232"/>
                </a:lnTo>
                <a:close/>
                <a:moveTo>
                  <a:pt x="479" y="42"/>
                </a:moveTo>
                <a:cubicBezTo>
                  <a:pt x="479" y="67"/>
                  <a:pt x="479" y="67"/>
                  <a:pt x="479" y="67"/>
                </a:cubicBezTo>
                <a:cubicBezTo>
                  <a:pt x="478" y="67"/>
                  <a:pt x="477" y="66"/>
                  <a:pt x="476" y="66"/>
                </a:cubicBezTo>
                <a:cubicBezTo>
                  <a:pt x="476" y="45"/>
                  <a:pt x="476" y="45"/>
                  <a:pt x="476" y="45"/>
                </a:cubicBezTo>
                <a:cubicBezTo>
                  <a:pt x="480" y="47"/>
                  <a:pt x="480" y="46"/>
                  <a:pt x="478" y="43"/>
                </a:cubicBezTo>
                <a:cubicBezTo>
                  <a:pt x="477" y="42"/>
                  <a:pt x="478" y="41"/>
                  <a:pt x="479" y="42"/>
                </a:cubicBezTo>
                <a:close/>
                <a:moveTo>
                  <a:pt x="479" y="216"/>
                </a:moveTo>
                <a:cubicBezTo>
                  <a:pt x="479" y="221"/>
                  <a:pt x="479" y="221"/>
                  <a:pt x="479" y="221"/>
                </a:cubicBezTo>
                <a:cubicBezTo>
                  <a:pt x="479" y="219"/>
                  <a:pt x="477" y="216"/>
                  <a:pt x="479" y="216"/>
                </a:cubicBezTo>
                <a:cubicBezTo>
                  <a:pt x="479" y="216"/>
                  <a:pt x="479" y="216"/>
                  <a:pt x="479" y="216"/>
                </a:cubicBezTo>
                <a:close/>
                <a:moveTo>
                  <a:pt x="479" y="227"/>
                </a:moveTo>
                <a:cubicBezTo>
                  <a:pt x="479" y="232"/>
                  <a:pt x="479" y="232"/>
                  <a:pt x="479" y="232"/>
                </a:cubicBezTo>
                <a:cubicBezTo>
                  <a:pt x="479" y="232"/>
                  <a:pt x="479" y="232"/>
                  <a:pt x="479" y="232"/>
                </a:cubicBezTo>
                <a:cubicBezTo>
                  <a:pt x="479" y="233"/>
                  <a:pt x="477" y="234"/>
                  <a:pt x="476" y="235"/>
                </a:cubicBezTo>
                <a:cubicBezTo>
                  <a:pt x="476" y="231"/>
                  <a:pt x="476" y="231"/>
                  <a:pt x="476" y="231"/>
                </a:cubicBezTo>
                <a:cubicBezTo>
                  <a:pt x="477" y="230"/>
                  <a:pt x="476" y="227"/>
                  <a:pt x="479" y="227"/>
                </a:cubicBezTo>
                <a:cubicBezTo>
                  <a:pt x="479" y="227"/>
                  <a:pt x="479" y="227"/>
                  <a:pt x="479" y="227"/>
                </a:cubicBezTo>
                <a:close/>
                <a:moveTo>
                  <a:pt x="476" y="156"/>
                </a:moveTo>
                <a:cubicBezTo>
                  <a:pt x="476" y="154"/>
                  <a:pt x="476" y="154"/>
                  <a:pt x="476" y="154"/>
                </a:cubicBezTo>
                <a:cubicBezTo>
                  <a:pt x="477" y="154"/>
                  <a:pt x="477" y="155"/>
                  <a:pt x="477" y="155"/>
                </a:cubicBezTo>
                <a:cubicBezTo>
                  <a:pt x="477" y="156"/>
                  <a:pt x="476" y="156"/>
                  <a:pt x="476" y="156"/>
                </a:cubicBezTo>
                <a:close/>
                <a:moveTo>
                  <a:pt x="476" y="45"/>
                </a:moveTo>
                <a:cubicBezTo>
                  <a:pt x="476" y="66"/>
                  <a:pt x="476" y="66"/>
                  <a:pt x="476" y="66"/>
                </a:cubicBezTo>
                <a:cubicBezTo>
                  <a:pt x="476" y="65"/>
                  <a:pt x="475" y="65"/>
                  <a:pt x="475" y="65"/>
                </a:cubicBezTo>
                <a:cubicBezTo>
                  <a:pt x="475" y="65"/>
                  <a:pt x="474" y="65"/>
                  <a:pt x="474" y="65"/>
                </a:cubicBezTo>
                <a:cubicBezTo>
                  <a:pt x="474" y="45"/>
                  <a:pt x="474" y="45"/>
                  <a:pt x="474" y="45"/>
                </a:cubicBezTo>
                <a:cubicBezTo>
                  <a:pt x="474" y="45"/>
                  <a:pt x="475" y="45"/>
                  <a:pt x="476" y="45"/>
                </a:cubicBezTo>
                <a:cubicBezTo>
                  <a:pt x="476" y="45"/>
                  <a:pt x="476" y="45"/>
                  <a:pt x="476" y="45"/>
                </a:cubicBezTo>
                <a:close/>
                <a:moveTo>
                  <a:pt x="476" y="154"/>
                </a:moveTo>
                <a:cubicBezTo>
                  <a:pt x="476" y="156"/>
                  <a:pt x="476" y="156"/>
                  <a:pt x="476" y="156"/>
                </a:cubicBezTo>
                <a:cubicBezTo>
                  <a:pt x="476" y="156"/>
                  <a:pt x="476" y="156"/>
                  <a:pt x="475" y="156"/>
                </a:cubicBezTo>
                <a:cubicBezTo>
                  <a:pt x="475" y="155"/>
                  <a:pt x="475" y="155"/>
                  <a:pt x="476" y="155"/>
                </a:cubicBezTo>
                <a:cubicBezTo>
                  <a:pt x="476" y="154"/>
                  <a:pt x="476" y="154"/>
                  <a:pt x="476" y="154"/>
                </a:cubicBezTo>
                <a:close/>
                <a:moveTo>
                  <a:pt x="476" y="231"/>
                </a:moveTo>
                <a:cubicBezTo>
                  <a:pt x="476" y="235"/>
                  <a:pt x="476" y="235"/>
                  <a:pt x="476" y="235"/>
                </a:cubicBezTo>
                <a:cubicBezTo>
                  <a:pt x="475" y="235"/>
                  <a:pt x="475" y="236"/>
                  <a:pt x="474" y="236"/>
                </a:cubicBezTo>
                <a:cubicBezTo>
                  <a:pt x="474" y="231"/>
                  <a:pt x="474" y="231"/>
                  <a:pt x="474" y="231"/>
                </a:cubicBezTo>
                <a:cubicBezTo>
                  <a:pt x="474" y="231"/>
                  <a:pt x="475" y="231"/>
                  <a:pt x="475" y="231"/>
                </a:cubicBezTo>
                <a:cubicBezTo>
                  <a:pt x="475" y="231"/>
                  <a:pt x="476" y="231"/>
                  <a:pt x="476" y="231"/>
                </a:cubicBezTo>
                <a:close/>
                <a:moveTo>
                  <a:pt x="474" y="192"/>
                </a:moveTo>
                <a:cubicBezTo>
                  <a:pt x="474" y="189"/>
                  <a:pt x="474" y="189"/>
                  <a:pt x="474" y="189"/>
                </a:cubicBezTo>
                <a:cubicBezTo>
                  <a:pt x="476" y="190"/>
                  <a:pt x="477" y="192"/>
                  <a:pt x="475" y="192"/>
                </a:cubicBezTo>
                <a:cubicBezTo>
                  <a:pt x="475" y="192"/>
                  <a:pt x="474" y="192"/>
                  <a:pt x="474" y="192"/>
                </a:cubicBezTo>
                <a:close/>
                <a:moveTo>
                  <a:pt x="474" y="79"/>
                </a:moveTo>
                <a:cubicBezTo>
                  <a:pt x="474" y="77"/>
                  <a:pt x="474" y="77"/>
                  <a:pt x="474" y="77"/>
                </a:cubicBezTo>
                <a:cubicBezTo>
                  <a:pt x="475" y="78"/>
                  <a:pt x="476" y="79"/>
                  <a:pt x="475" y="79"/>
                </a:cubicBezTo>
                <a:cubicBezTo>
                  <a:pt x="475" y="79"/>
                  <a:pt x="474" y="79"/>
                  <a:pt x="474" y="79"/>
                </a:cubicBezTo>
                <a:close/>
                <a:moveTo>
                  <a:pt x="474" y="45"/>
                </a:moveTo>
                <a:cubicBezTo>
                  <a:pt x="474" y="65"/>
                  <a:pt x="474" y="65"/>
                  <a:pt x="474" y="65"/>
                </a:cubicBezTo>
                <a:cubicBezTo>
                  <a:pt x="472" y="66"/>
                  <a:pt x="472" y="67"/>
                  <a:pt x="469" y="66"/>
                </a:cubicBezTo>
                <a:cubicBezTo>
                  <a:pt x="469" y="66"/>
                  <a:pt x="469" y="66"/>
                  <a:pt x="469" y="66"/>
                </a:cubicBezTo>
                <a:cubicBezTo>
                  <a:pt x="469" y="64"/>
                  <a:pt x="469" y="64"/>
                  <a:pt x="469" y="64"/>
                </a:cubicBezTo>
                <a:cubicBezTo>
                  <a:pt x="471" y="63"/>
                  <a:pt x="470" y="61"/>
                  <a:pt x="469" y="61"/>
                </a:cubicBezTo>
                <a:cubicBezTo>
                  <a:pt x="469" y="45"/>
                  <a:pt x="469" y="45"/>
                  <a:pt x="469" y="45"/>
                </a:cubicBezTo>
                <a:cubicBezTo>
                  <a:pt x="469" y="45"/>
                  <a:pt x="470" y="45"/>
                  <a:pt x="470" y="45"/>
                </a:cubicBezTo>
                <a:cubicBezTo>
                  <a:pt x="472" y="45"/>
                  <a:pt x="471" y="44"/>
                  <a:pt x="474" y="45"/>
                </a:cubicBezTo>
                <a:close/>
                <a:moveTo>
                  <a:pt x="474" y="77"/>
                </a:moveTo>
                <a:cubicBezTo>
                  <a:pt x="474" y="79"/>
                  <a:pt x="474" y="79"/>
                  <a:pt x="474" y="79"/>
                </a:cubicBezTo>
                <a:cubicBezTo>
                  <a:pt x="473" y="78"/>
                  <a:pt x="472" y="77"/>
                  <a:pt x="473" y="77"/>
                </a:cubicBezTo>
                <a:cubicBezTo>
                  <a:pt x="473" y="77"/>
                  <a:pt x="474" y="77"/>
                  <a:pt x="474" y="77"/>
                </a:cubicBezTo>
                <a:close/>
                <a:moveTo>
                  <a:pt x="474" y="189"/>
                </a:moveTo>
                <a:cubicBezTo>
                  <a:pt x="474" y="192"/>
                  <a:pt x="474" y="192"/>
                  <a:pt x="474" y="192"/>
                </a:cubicBezTo>
                <a:cubicBezTo>
                  <a:pt x="472" y="191"/>
                  <a:pt x="471" y="188"/>
                  <a:pt x="472" y="188"/>
                </a:cubicBezTo>
                <a:cubicBezTo>
                  <a:pt x="473" y="188"/>
                  <a:pt x="474" y="188"/>
                  <a:pt x="474" y="189"/>
                </a:cubicBezTo>
                <a:close/>
                <a:moveTo>
                  <a:pt x="474" y="231"/>
                </a:moveTo>
                <a:cubicBezTo>
                  <a:pt x="474" y="236"/>
                  <a:pt x="474" y="236"/>
                  <a:pt x="474" y="236"/>
                </a:cubicBezTo>
                <a:cubicBezTo>
                  <a:pt x="473" y="237"/>
                  <a:pt x="472" y="238"/>
                  <a:pt x="472" y="239"/>
                </a:cubicBezTo>
                <a:cubicBezTo>
                  <a:pt x="471" y="242"/>
                  <a:pt x="471" y="236"/>
                  <a:pt x="470" y="235"/>
                </a:cubicBezTo>
                <a:cubicBezTo>
                  <a:pt x="470" y="234"/>
                  <a:pt x="472" y="232"/>
                  <a:pt x="474" y="231"/>
                </a:cubicBezTo>
                <a:close/>
                <a:moveTo>
                  <a:pt x="469" y="197"/>
                </a:moveTo>
                <a:cubicBezTo>
                  <a:pt x="469" y="194"/>
                  <a:pt x="469" y="194"/>
                  <a:pt x="469" y="194"/>
                </a:cubicBezTo>
                <a:cubicBezTo>
                  <a:pt x="471" y="195"/>
                  <a:pt x="474" y="198"/>
                  <a:pt x="471" y="198"/>
                </a:cubicBezTo>
                <a:cubicBezTo>
                  <a:pt x="471" y="198"/>
                  <a:pt x="470" y="198"/>
                  <a:pt x="469" y="197"/>
                </a:cubicBezTo>
                <a:close/>
                <a:moveTo>
                  <a:pt x="469" y="71"/>
                </a:moveTo>
                <a:cubicBezTo>
                  <a:pt x="469" y="69"/>
                  <a:pt x="469" y="69"/>
                  <a:pt x="469" y="69"/>
                </a:cubicBezTo>
                <a:cubicBezTo>
                  <a:pt x="470" y="69"/>
                  <a:pt x="471" y="71"/>
                  <a:pt x="470" y="71"/>
                </a:cubicBezTo>
                <a:cubicBezTo>
                  <a:pt x="470" y="71"/>
                  <a:pt x="469" y="71"/>
                  <a:pt x="469" y="71"/>
                </a:cubicBezTo>
                <a:close/>
                <a:moveTo>
                  <a:pt x="469" y="45"/>
                </a:moveTo>
                <a:cubicBezTo>
                  <a:pt x="469" y="61"/>
                  <a:pt x="469" y="61"/>
                  <a:pt x="469" y="61"/>
                </a:cubicBezTo>
                <a:cubicBezTo>
                  <a:pt x="469" y="61"/>
                  <a:pt x="468" y="62"/>
                  <a:pt x="468" y="62"/>
                </a:cubicBezTo>
                <a:cubicBezTo>
                  <a:pt x="468" y="62"/>
                  <a:pt x="467" y="63"/>
                  <a:pt x="466" y="63"/>
                </a:cubicBezTo>
                <a:cubicBezTo>
                  <a:pt x="466" y="45"/>
                  <a:pt x="466" y="45"/>
                  <a:pt x="466" y="45"/>
                </a:cubicBezTo>
                <a:cubicBezTo>
                  <a:pt x="467" y="45"/>
                  <a:pt x="468" y="45"/>
                  <a:pt x="469" y="45"/>
                </a:cubicBezTo>
                <a:close/>
                <a:moveTo>
                  <a:pt x="469" y="64"/>
                </a:moveTo>
                <a:cubicBezTo>
                  <a:pt x="469" y="66"/>
                  <a:pt x="469" y="66"/>
                  <a:pt x="469" y="66"/>
                </a:cubicBezTo>
                <a:cubicBezTo>
                  <a:pt x="466" y="66"/>
                  <a:pt x="466" y="65"/>
                  <a:pt x="469" y="64"/>
                </a:cubicBezTo>
                <a:cubicBezTo>
                  <a:pt x="469" y="64"/>
                  <a:pt x="469" y="64"/>
                  <a:pt x="469" y="64"/>
                </a:cubicBezTo>
                <a:close/>
                <a:moveTo>
                  <a:pt x="469" y="69"/>
                </a:moveTo>
                <a:cubicBezTo>
                  <a:pt x="469" y="71"/>
                  <a:pt x="469" y="71"/>
                  <a:pt x="469" y="71"/>
                </a:cubicBezTo>
                <a:cubicBezTo>
                  <a:pt x="468" y="70"/>
                  <a:pt x="467" y="69"/>
                  <a:pt x="469" y="69"/>
                </a:cubicBezTo>
                <a:cubicBezTo>
                  <a:pt x="469" y="69"/>
                  <a:pt x="469" y="69"/>
                  <a:pt x="469" y="69"/>
                </a:cubicBezTo>
                <a:close/>
                <a:moveTo>
                  <a:pt x="469" y="194"/>
                </a:moveTo>
                <a:cubicBezTo>
                  <a:pt x="469" y="197"/>
                  <a:pt x="469" y="197"/>
                  <a:pt x="469" y="197"/>
                </a:cubicBezTo>
                <a:cubicBezTo>
                  <a:pt x="467" y="196"/>
                  <a:pt x="466" y="194"/>
                  <a:pt x="469" y="194"/>
                </a:cubicBezTo>
                <a:cubicBezTo>
                  <a:pt x="469" y="194"/>
                  <a:pt x="469" y="194"/>
                  <a:pt x="469" y="194"/>
                </a:cubicBezTo>
                <a:close/>
                <a:moveTo>
                  <a:pt x="466" y="183"/>
                </a:moveTo>
                <a:cubicBezTo>
                  <a:pt x="466" y="181"/>
                  <a:pt x="466" y="181"/>
                  <a:pt x="466" y="181"/>
                </a:cubicBezTo>
                <a:cubicBezTo>
                  <a:pt x="467" y="182"/>
                  <a:pt x="467" y="183"/>
                  <a:pt x="466" y="183"/>
                </a:cubicBezTo>
                <a:cubicBezTo>
                  <a:pt x="466" y="183"/>
                  <a:pt x="466" y="183"/>
                  <a:pt x="466" y="183"/>
                </a:cubicBezTo>
                <a:close/>
                <a:moveTo>
                  <a:pt x="466" y="79"/>
                </a:moveTo>
                <a:cubicBezTo>
                  <a:pt x="467" y="80"/>
                  <a:pt x="466" y="75"/>
                  <a:pt x="467" y="74"/>
                </a:cubicBezTo>
                <a:cubicBezTo>
                  <a:pt x="469" y="74"/>
                  <a:pt x="467" y="70"/>
                  <a:pt x="466" y="68"/>
                </a:cubicBezTo>
                <a:cubicBezTo>
                  <a:pt x="466" y="79"/>
                  <a:pt x="466" y="79"/>
                  <a:pt x="466" y="79"/>
                </a:cubicBezTo>
                <a:close/>
                <a:moveTo>
                  <a:pt x="466" y="43"/>
                </a:moveTo>
                <a:cubicBezTo>
                  <a:pt x="466" y="41"/>
                  <a:pt x="466" y="41"/>
                  <a:pt x="466" y="41"/>
                </a:cubicBezTo>
                <a:cubicBezTo>
                  <a:pt x="467" y="41"/>
                  <a:pt x="468" y="43"/>
                  <a:pt x="466" y="43"/>
                </a:cubicBezTo>
                <a:cubicBezTo>
                  <a:pt x="466" y="43"/>
                  <a:pt x="466" y="43"/>
                  <a:pt x="466" y="43"/>
                </a:cubicBezTo>
                <a:close/>
                <a:moveTo>
                  <a:pt x="466" y="41"/>
                </a:moveTo>
                <a:cubicBezTo>
                  <a:pt x="466" y="43"/>
                  <a:pt x="466" y="43"/>
                  <a:pt x="466" y="43"/>
                </a:cubicBezTo>
                <a:cubicBezTo>
                  <a:pt x="464" y="42"/>
                  <a:pt x="463" y="41"/>
                  <a:pt x="465" y="41"/>
                </a:cubicBezTo>
                <a:cubicBezTo>
                  <a:pt x="465" y="41"/>
                  <a:pt x="466" y="41"/>
                  <a:pt x="466" y="41"/>
                </a:cubicBezTo>
                <a:close/>
                <a:moveTo>
                  <a:pt x="466" y="45"/>
                </a:moveTo>
                <a:cubicBezTo>
                  <a:pt x="466" y="63"/>
                  <a:pt x="466" y="63"/>
                  <a:pt x="466" y="63"/>
                </a:cubicBezTo>
                <a:cubicBezTo>
                  <a:pt x="464" y="64"/>
                  <a:pt x="463" y="64"/>
                  <a:pt x="463" y="63"/>
                </a:cubicBezTo>
                <a:cubicBezTo>
                  <a:pt x="462" y="62"/>
                  <a:pt x="461" y="61"/>
                  <a:pt x="460" y="62"/>
                </a:cubicBezTo>
                <a:cubicBezTo>
                  <a:pt x="460" y="43"/>
                  <a:pt x="460" y="43"/>
                  <a:pt x="460" y="43"/>
                </a:cubicBezTo>
                <a:cubicBezTo>
                  <a:pt x="461" y="44"/>
                  <a:pt x="462" y="46"/>
                  <a:pt x="463" y="46"/>
                </a:cubicBezTo>
                <a:cubicBezTo>
                  <a:pt x="464" y="46"/>
                  <a:pt x="465" y="45"/>
                  <a:pt x="466" y="45"/>
                </a:cubicBezTo>
                <a:close/>
                <a:moveTo>
                  <a:pt x="466" y="68"/>
                </a:moveTo>
                <a:cubicBezTo>
                  <a:pt x="466" y="79"/>
                  <a:pt x="466" y="79"/>
                  <a:pt x="466" y="79"/>
                </a:cubicBezTo>
                <a:cubicBezTo>
                  <a:pt x="466" y="79"/>
                  <a:pt x="465" y="79"/>
                  <a:pt x="465" y="79"/>
                </a:cubicBezTo>
                <a:cubicBezTo>
                  <a:pt x="463" y="78"/>
                  <a:pt x="464" y="80"/>
                  <a:pt x="462" y="81"/>
                </a:cubicBezTo>
                <a:cubicBezTo>
                  <a:pt x="462" y="82"/>
                  <a:pt x="461" y="83"/>
                  <a:pt x="460" y="83"/>
                </a:cubicBezTo>
                <a:cubicBezTo>
                  <a:pt x="460" y="71"/>
                  <a:pt x="460" y="71"/>
                  <a:pt x="460" y="71"/>
                </a:cubicBezTo>
                <a:cubicBezTo>
                  <a:pt x="462" y="69"/>
                  <a:pt x="463" y="68"/>
                  <a:pt x="465" y="68"/>
                </a:cubicBezTo>
                <a:cubicBezTo>
                  <a:pt x="465" y="68"/>
                  <a:pt x="465" y="68"/>
                  <a:pt x="466" y="68"/>
                </a:cubicBezTo>
                <a:close/>
                <a:moveTo>
                  <a:pt x="466" y="181"/>
                </a:moveTo>
                <a:cubicBezTo>
                  <a:pt x="466" y="183"/>
                  <a:pt x="466" y="183"/>
                  <a:pt x="466" y="183"/>
                </a:cubicBezTo>
                <a:cubicBezTo>
                  <a:pt x="464" y="183"/>
                  <a:pt x="462" y="180"/>
                  <a:pt x="464" y="180"/>
                </a:cubicBezTo>
                <a:cubicBezTo>
                  <a:pt x="465" y="180"/>
                  <a:pt x="465" y="181"/>
                  <a:pt x="466" y="181"/>
                </a:cubicBezTo>
                <a:close/>
                <a:moveTo>
                  <a:pt x="460" y="178"/>
                </a:moveTo>
                <a:cubicBezTo>
                  <a:pt x="460" y="176"/>
                  <a:pt x="460" y="176"/>
                  <a:pt x="460" y="176"/>
                </a:cubicBezTo>
                <a:cubicBezTo>
                  <a:pt x="462" y="177"/>
                  <a:pt x="465" y="178"/>
                  <a:pt x="463" y="179"/>
                </a:cubicBezTo>
                <a:cubicBezTo>
                  <a:pt x="462" y="179"/>
                  <a:pt x="461" y="179"/>
                  <a:pt x="460" y="178"/>
                </a:cubicBezTo>
                <a:close/>
                <a:moveTo>
                  <a:pt x="460" y="43"/>
                </a:moveTo>
                <a:cubicBezTo>
                  <a:pt x="460" y="62"/>
                  <a:pt x="460" y="62"/>
                  <a:pt x="460" y="62"/>
                </a:cubicBezTo>
                <a:cubicBezTo>
                  <a:pt x="459" y="62"/>
                  <a:pt x="458" y="62"/>
                  <a:pt x="457" y="64"/>
                </a:cubicBezTo>
                <a:cubicBezTo>
                  <a:pt x="457" y="65"/>
                  <a:pt x="456" y="66"/>
                  <a:pt x="455" y="67"/>
                </a:cubicBezTo>
                <a:cubicBezTo>
                  <a:pt x="455" y="41"/>
                  <a:pt x="455" y="41"/>
                  <a:pt x="455" y="41"/>
                </a:cubicBezTo>
                <a:cubicBezTo>
                  <a:pt x="456" y="41"/>
                  <a:pt x="457" y="41"/>
                  <a:pt x="458" y="41"/>
                </a:cubicBezTo>
                <a:cubicBezTo>
                  <a:pt x="459" y="41"/>
                  <a:pt x="459" y="42"/>
                  <a:pt x="460" y="43"/>
                </a:cubicBezTo>
                <a:close/>
                <a:moveTo>
                  <a:pt x="460" y="71"/>
                </a:moveTo>
                <a:cubicBezTo>
                  <a:pt x="460" y="83"/>
                  <a:pt x="460" y="83"/>
                  <a:pt x="460" y="83"/>
                </a:cubicBezTo>
                <a:cubicBezTo>
                  <a:pt x="459" y="83"/>
                  <a:pt x="457" y="83"/>
                  <a:pt x="457" y="82"/>
                </a:cubicBezTo>
                <a:cubicBezTo>
                  <a:pt x="457" y="80"/>
                  <a:pt x="457" y="78"/>
                  <a:pt x="457" y="77"/>
                </a:cubicBezTo>
                <a:cubicBezTo>
                  <a:pt x="456" y="75"/>
                  <a:pt x="456" y="75"/>
                  <a:pt x="459" y="72"/>
                </a:cubicBezTo>
                <a:cubicBezTo>
                  <a:pt x="459" y="72"/>
                  <a:pt x="460" y="71"/>
                  <a:pt x="460" y="71"/>
                </a:cubicBezTo>
                <a:close/>
                <a:moveTo>
                  <a:pt x="460" y="176"/>
                </a:moveTo>
                <a:cubicBezTo>
                  <a:pt x="460" y="178"/>
                  <a:pt x="460" y="178"/>
                  <a:pt x="460" y="178"/>
                </a:cubicBezTo>
                <a:cubicBezTo>
                  <a:pt x="458" y="178"/>
                  <a:pt x="456" y="177"/>
                  <a:pt x="458" y="176"/>
                </a:cubicBezTo>
                <a:cubicBezTo>
                  <a:pt x="459" y="176"/>
                  <a:pt x="459" y="176"/>
                  <a:pt x="460" y="176"/>
                </a:cubicBezTo>
                <a:close/>
                <a:moveTo>
                  <a:pt x="455" y="205"/>
                </a:moveTo>
                <a:cubicBezTo>
                  <a:pt x="455" y="203"/>
                  <a:pt x="455" y="203"/>
                  <a:pt x="455" y="203"/>
                </a:cubicBezTo>
                <a:cubicBezTo>
                  <a:pt x="456" y="203"/>
                  <a:pt x="456" y="203"/>
                  <a:pt x="456" y="204"/>
                </a:cubicBezTo>
                <a:cubicBezTo>
                  <a:pt x="456" y="205"/>
                  <a:pt x="456" y="205"/>
                  <a:pt x="455" y="205"/>
                </a:cubicBezTo>
                <a:close/>
                <a:moveTo>
                  <a:pt x="455" y="173"/>
                </a:moveTo>
                <a:cubicBezTo>
                  <a:pt x="455" y="172"/>
                  <a:pt x="455" y="172"/>
                  <a:pt x="455" y="172"/>
                </a:cubicBezTo>
                <a:cubicBezTo>
                  <a:pt x="455" y="173"/>
                  <a:pt x="455" y="173"/>
                  <a:pt x="455" y="173"/>
                </a:cubicBezTo>
                <a:close/>
                <a:moveTo>
                  <a:pt x="455" y="41"/>
                </a:moveTo>
                <a:cubicBezTo>
                  <a:pt x="455" y="67"/>
                  <a:pt x="455" y="67"/>
                  <a:pt x="455" y="67"/>
                </a:cubicBezTo>
                <a:cubicBezTo>
                  <a:pt x="454" y="68"/>
                  <a:pt x="454" y="69"/>
                  <a:pt x="453" y="69"/>
                </a:cubicBezTo>
                <a:cubicBezTo>
                  <a:pt x="453" y="41"/>
                  <a:pt x="453" y="41"/>
                  <a:pt x="453" y="41"/>
                </a:cubicBezTo>
                <a:cubicBezTo>
                  <a:pt x="454" y="41"/>
                  <a:pt x="454" y="41"/>
                  <a:pt x="455" y="41"/>
                </a:cubicBezTo>
                <a:close/>
                <a:moveTo>
                  <a:pt x="455" y="172"/>
                </a:moveTo>
                <a:cubicBezTo>
                  <a:pt x="455" y="173"/>
                  <a:pt x="455" y="173"/>
                  <a:pt x="455" y="173"/>
                </a:cubicBezTo>
                <a:cubicBezTo>
                  <a:pt x="455" y="173"/>
                  <a:pt x="455" y="173"/>
                  <a:pt x="455" y="173"/>
                </a:cubicBezTo>
                <a:cubicBezTo>
                  <a:pt x="454" y="173"/>
                  <a:pt x="453" y="173"/>
                  <a:pt x="453" y="173"/>
                </a:cubicBezTo>
                <a:cubicBezTo>
                  <a:pt x="453" y="170"/>
                  <a:pt x="453" y="170"/>
                  <a:pt x="453" y="170"/>
                </a:cubicBezTo>
                <a:cubicBezTo>
                  <a:pt x="454" y="171"/>
                  <a:pt x="455" y="172"/>
                  <a:pt x="455" y="172"/>
                </a:cubicBezTo>
                <a:close/>
                <a:moveTo>
                  <a:pt x="455" y="203"/>
                </a:moveTo>
                <a:cubicBezTo>
                  <a:pt x="455" y="205"/>
                  <a:pt x="455" y="205"/>
                  <a:pt x="455" y="205"/>
                </a:cubicBezTo>
                <a:cubicBezTo>
                  <a:pt x="455" y="205"/>
                  <a:pt x="455" y="205"/>
                  <a:pt x="455" y="205"/>
                </a:cubicBezTo>
                <a:cubicBezTo>
                  <a:pt x="454" y="204"/>
                  <a:pt x="454" y="204"/>
                  <a:pt x="455" y="203"/>
                </a:cubicBezTo>
                <a:cubicBezTo>
                  <a:pt x="455" y="203"/>
                  <a:pt x="455" y="203"/>
                  <a:pt x="455" y="203"/>
                </a:cubicBezTo>
                <a:close/>
                <a:moveTo>
                  <a:pt x="453" y="210"/>
                </a:moveTo>
                <a:cubicBezTo>
                  <a:pt x="453" y="203"/>
                  <a:pt x="453" y="203"/>
                  <a:pt x="453" y="203"/>
                </a:cubicBezTo>
                <a:cubicBezTo>
                  <a:pt x="453" y="205"/>
                  <a:pt x="453" y="208"/>
                  <a:pt x="453" y="210"/>
                </a:cubicBezTo>
                <a:close/>
                <a:moveTo>
                  <a:pt x="453" y="41"/>
                </a:moveTo>
                <a:cubicBezTo>
                  <a:pt x="453" y="69"/>
                  <a:pt x="453" y="69"/>
                  <a:pt x="453" y="69"/>
                </a:cubicBezTo>
                <a:cubicBezTo>
                  <a:pt x="452" y="69"/>
                  <a:pt x="452" y="69"/>
                  <a:pt x="451" y="68"/>
                </a:cubicBezTo>
                <a:cubicBezTo>
                  <a:pt x="449" y="67"/>
                  <a:pt x="447" y="68"/>
                  <a:pt x="445" y="68"/>
                </a:cubicBezTo>
                <a:cubicBezTo>
                  <a:pt x="445" y="38"/>
                  <a:pt x="445" y="38"/>
                  <a:pt x="445" y="38"/>
                </a:cubicBezTo>
                <a:cubicBezTo>
                  <a:pt x="446" y="38"/>
                  <a:pt x="447" y="37"/>
                  <a:pt x="448" y="39"/>
                </a:cubicBezTo>
                <a:cubicBezTo>
                  <a:pt x="450" y="40"/>
                  <a:pt x="451" y="40"/>
                  <a:pt x="453" y="41"/>
                </a:cubicBezTo>
                <a:close/>
                <a:moveTo>
                  <a:pt x="453" y="170"/>
                </a:moveTo>
                <a:cubicBezTo>
                  <a:pt x="453" y="173"/>
                  <a:pt x="453" y="173"/>
                  <a:pt x="453" y="173"/>
                </a:cubicBezTo>
                <a:cubicBezTo>
                  <a:pt x="451" y="172"/>
                  <a:pt x="449" y="170"/>
                  <a:pt x="451" y="170"/>
                </a:cubicBezTo>
                <a:cubicBezTo>
                  <a:pt x="451" y="170"/>
                  <a:pt x="452" y="170"/>
                  <a:pt x="453" y="170"/>
                </a:cubicBezTo>
                <a:close/>
                <a:moveTo>
                  <a:pt x="453" y="203"/>
                </a:moveTo>
                <a:cubicBezTo>
                  <a:pt x="453" y="210"/>
                  <a:pt x="453" y="210"/>
                  <a:pt x="453" y="210"/>
                </a:cubicBezTo>
                <a:cubicBezTo>
                  <a:pt x="453" y="211"/>
                  <a:pt x="452" y="212"/>
                  <a:pt x="452" y="213"/>
                </a:cubicBezTo>
                <a:cubicBezTo>
                  <a:pt x="451" y="217"/>
                  <a:pt x="448" y="223"/>
                  <a:pt x="445" y="224"/>
                </a:cubicBezTo>
                <a:cubicBezTo>
                  <a:pt x="445" y="193"/>
                  <a:pt x="445" y="193"/>
                  <a:pt x="445" y="193"/>
                </a:cubicBezTo>
                <a:cubicBezTo>
                  <a:pt x="447" y="196"/>
                  <a:pt x="450" y="199"/>
                  <a:pt x="451" y="201"/>
                </a:cubicBezTo>
                <a:cubicBezTo>
                  <a:pt x="452" y="201"/>
                  <a:pt x="452" y="202"/>
                  <a:pt x="453" y="203"/>
                </a:cubicBezTo>
                <a:close/>
                <a:moveTo>
                  <a:pt x="445" y="231"/>
                </a:moveTo>
                <a:cubicBezTo>
                  <a:pt x="445" y="226"/>
                  <a:pt x="445" y="226"/>
                  <a:pt x="445" y="226"/>
                </a:cubicBezTo>
                <a:cubicBezTo>
                  <a:pt x="446" y="226"/>
                  <a:pt x="447" y="226"/>
                  <a:pt x="447" y="228"/>
                </a:cubicBezTo>
                <a:cubicBezTo>
                  <a:pt x="446" y="229"/>
                  <a:pt x="446" y="230"/>
                  <a:pt x="445" y="231"/>
                </a:cubicBezTo>
                <a:close/>
                <a:moveTo>
                  <a:pt x="445" y="178"/>
                </a:moveTo>
                <a:cubicBezTo>
                  <a:pt x="445" y="175"/>
                  <a:pt x="445" y="175"/>
                  <a:pt x="445" y="175"/>
                </a:cubicBezTo>
                <a:cubicBezTo>
                  <a:pt x="446" y="177"/>
                  <a:pt x="447" y="179"/>
                  <a:pt x="445" y="178"/>
                </a:cubicBezTo>
                <a:cubicBezTo>
                  <a:pt x="445" y="178"/>
                  <a:pt x="445" y="178"/>
                  <a:pt x="445" y="178"/>
                </a:cubicBezTo>
                <a:close/>
                <a:moveTo>
                  <a:pt x="445" y="29"/>
                </a:moveTo>
                <a:cubicBezTo>
                  <a:pt x="445" y="27"/>
                  <a:pt x="445" y="27"/>
                  <a:pt x="445" y="27"/>
                </a:cubicBezTo>
                <a:cubicBezTo>
                  <a:pt x="446" y="27"/>
                  <a:pt x="448" y="29"/>
                  <a:pt x="445" y="29"/>
                </a:cubicBezTo>
                <a:cubicBezTo>
                  <a:pt x="445" y="29"/>
                  <a:pt x="445" y="29"/>
                  <a:pt x="445" y="29"/>
                </a:cubicBezTo>
                <a:close/>
                <a:moveTo>
                  <a:pt x="439" y="96"/>
                </a:moveTo>
                <a:cubicBezTo>
                  <a:pt x="440" y="96"/>
                  <a:pt x="440" y="97"/>
                  <a:pt x="440" y="97"/>
                </a:cubicBezTo>
                <a:cubicBezTo>
                  <a:pt x="441" y="97"/>
                  <a:pt x="443" y="98"/>
                  <a:pt x="441" y="99"/>
                </a:cubicBezTo>
                <a:cubicBezTo>
                  <a:pt x="440" y="99"/>
                  <a:pt x="440" y="101"/>
                  <a:pt x="439" y="101"/>
                </a:cubicBezTo>
                <a:cubicBezTo>
                  <a:pt x="439" y="100"/>
                  <a:pt x="439" y="100"/>
                  <a:pt x="439" y="100"/>
                </a:cubicBezTo>
                <a:cubicBezTo>
                  <a:pt x="439" y="96"/>
                  <a:pt x="439" y="96"/>
                  <a:pt x="439" y="96"/>
                </a:cubicBezTo>
                <a:close/>
                <a:moveTo>
                  <a:pt x="445" y="27"/>
                </a:moveTo>
                <a:cubicBezTo>
                  <a:pt x="445" y="29"/>
                  <a:pt x="445" y="29"/>
                  <a:pt x="445" y="29"/>
                </a:cubicBezTo>
                <a:cubicBezTo>
                  <a:pt x="443" y="29"/>
                  <a:pt x="442" y="27"/>
                  <a:pt x="445" y="27"/>
                </a:cubicBezTo>
                <a:cubicBezTo>
                  <a:pt x="445" y="27"/>
                  <a:pt x="445" y="27"/>
                  <a:pt x="445" y="27"/>
                </a:cubicBezTo>
                <a:close/>
                <a:moveTo>
                  <a:pt x="445" y="38"/>
                </a:moveTo>
                <a:cubicBezTo>
                  <a:pt x="445" y="68"/>
                  <a:pt x="445" y="68"/>
                  <a:pt x="445" y="68"/>
                </a:cubicBezTo>
                <a:cubicBezTo>
                  <a:pt x="445" y="68"/>
                  <a:pt x="444" y="68"/>
                  <a:pt x="444" y="68"/>
                </a:cubicBezTo>
                <a:cubicBezTo>
                  <a:pt x="442" y="68"/>
                  <a:pt x="441" y="68"/>
                  <a:pt x="439" y="68"/>
                </a:cubicBezTo>
                <a:cubicBezTo>
                  <a:pt x="439" y="36"/>
                  <a:pt x="439" y="36"/>
                  <a:pt x="439" y="36"/>
                </a:cubicBezTo>
                <a:cubicBezTo>
                  <a:pt x="441" y="36"/>
                  <a:pt x="443" y="36"/>
                  <a:pt x="442" y="37"/>
                </a:cubicBezTo>
                <a:cubicBezTo>
                  <a:pt x="441" y="39"/>
                  <a:pt x="443" y="41"/>
                  <a:pt x="444" y="39"/>
                </a:cubicBezTo>
                <a:cubicBezTo>
                  <a:pt x="444" y="39"/>
                  <a:pt x="445" y="39"/>
                  <a:pt x="445" y="38"/>
                </a:cubicBezTo>
                <a:close/>
                <a:moveTo>
                  <a:pt x="445" y="175"/>
                </a:moveTo>
                <a:cubicBezTo>
                  <a:pt x="445" y="178"/>
                  <a:pt x="445" y="178"/>
                  <a:pt x="445" y="178"/>
                </a:cubicBezTo>
                <a:cubicBezTo>
                  <a:pt x="442" y="177"/>
                  <a:pt x="441" y="176"/>
                  <a:pt x="440" y="177"/>
                </a:cubicBezTo>
                <a:cubicBezTo>
                  <a:pt x="440" y="177"/>
                  <a:pt x="439" y="177"/>
                  <a:pt x="439" y="177"/>
                </a:cubicBezTo>
                <a:cubicBezTo>
                  <a:pt x="439" y="170"/>
                  <a:pt x="439" y="170"/>
                  <a:pt x="439" y="170"/>
                </a:cubicBezTo>
                <a:cubicBezTo>
                  <a:pt x="441" y="169"/>
                  <a:pt x="444" y="170"/>
                  <a:pt x="444" y="172"/>
                </a:cubicBezTo>
                <a:cubicBezTo>
                  <a:pt x="444" y="173"/>
                  <a:pt x="444" y="174"/>
                  <a:pt x="445" y="175"/>
                </a:cubicBezTo>
                <a:close/>
                <a:moveTo>
                  <a:pt x="445" y="193"/>
                </a:moveTo>
                <a:cubicBezTo>
                  <a:pt x="445" y="224"/>
                  <a:pt x="445" y="224"/>
                  <a:pt x="445" y="224"/>
                </a:cubicBezTo>
                <a:cubicBezTo>
                  <a:pt x="444" y="225"/>
                  <a:pt x="443" y="225"/>
                  <a:pt x="442" y="224"/>
                </a:cubicBezTo>
                <a:cubicBezTo>
                  <a:pt x="441" y="224"/>
                  <a:pt x="440" y="223"/>
                  <a:pt x="439" y="223"/>
                </a:cubicBezTo>
                <a:cubicBezTo>
                  <a:pt x="439" y="182"/>
                  <a:pt x="439" y="182"/>
                  <a:pt x="439" y="182"/>
                </a:cubicBezTo>
                <a:cubicBezTo>
                  <a:pt x="440" y="183"/>
                  <a:pt x="441" y="184"/>
                  <a:pt x="441" y="185"/>
                </a:cubicBezTo>
                <a:cubicBezTo>
                  <a:pt x="441" y="187"/>
                  <a:pt x="443" y="190"/>
                  <a:pt x="445" y="193"/>
                </a:cubicBezTo>
                <a:close/>
                <a:moveTo>
                  <a:pt x="445" y="226"/>
                </a:moveTo>
                <a:cubicBezTo>
                  <a:pt x="445" y="231"/>
                  <a:pt x="445" y="231"/>
                  <a:pt x="445" y="231"/>
                </a:cubicBezTo>
                <a:cubicBezTo>
                  <a:pt x="444" y="231"/>
                  <a:pt x="444" y="231"/>
                  <a:pt x="443" y="230"/>
                </a:cubicBezTo>
                <a:cubicBezTo>
                  <a:pt x="441" y="228"/>
                  <a:pt x="441" y="227"/>
                  <a:pt x="444" y="226"/>
                </a:cubicBezTo>
                <a:cubicBezTo>
                  <a:pt x="444" y="226"/>
                  <a:pt x="444" y="226"/>
                  <a:pt x="445" y="226"/>
                </a:cubicBezTo>
                <a:close/>
                <a:moveTo>
                  <a:pt x="439" y="105"/>
                </a:moveTo>
                <a:cubicBezTo>
                  <a:pt x="439" y="104"/>
                  <a:pt x="439" y="104"/>
                  <a:pt x="439" y="104"/>
                </a:cubicBezTo>
                <a:cubicBezTo>
                  <a:pt x="439" y="104"/>
                  <a:pt x="439" y="105"/>
                  <a:pt x="439" y="105"/>
                </a:cubicBezTo>
                <a:close/>
                <a:moveTo>
                  <a:pt x="439" y="95"/>
                </a:moveTo>
                <a:cubicBezTo>
                  <a:pt x="439" y="93"/>
                  <a:pt x="439" y="93"/>
                  <a:pt x="439" y="93"/>
                </a:cubicBezTo>
                <a:cubicBezTo>
                  <a:pt x="440" y="93"/>
                  <a:pt x="440" y="95"/>
                  <a:pt x="440" y="95"/>
                </a:cubicBezTo>
                <a:cubicBezTo>
                  <a:pt x="440" y="95"/>
                  <a:pt x="439" y="95"/>
                  <a:pt x="439" y="95"/>
                </a:cubicBezTo>
                <a:close/>
                <a:moveTo>
                  <a:pt x="439" y="90"/>
                </a:moveTo>
                <a:cubicBezTo>
                  <a:pt x="439" y="86"/>
                  <a:pt x="439" y="86"/>
                  <a:pt x="439" y="86"/>
                </a:cubicBezTo>
                <a:cubicBezTo>
                  <a:pt x="441" y="86"/>
                  <a:pt x="441" y="88"/>
                  <a:pt x="440" y="88"/>
                </a:cubicBezTo>
                <a:cubicBezTo>
                  <a:pt x="439" y="88"/>
                  <a:pt x="441" y="91"/>
                  <a:pt x="439" y="90"/>
                </a:cubicBezTo>
                <a:cubicBezTo>
                  <a:pt x="439" y="90"/>
                  <a:pt x="439" y="90"/>
                  <a:pt x="439" y="90"/>
                </a:cubicBezTo>
                <a:close/>
                <a:moveTo>
                  <a:pt x="439" y="81"/>
                </a:moveTo>
                <a:cubicBezTo>
                  <a:pt x="439" y="79"/>
                  <a:pt x="439" y="79"/>
                  <a:pt x="439" y="79"/>
                </a:cubicBezTo>
                <a:cubicBezTo>
                  <a:pt x="440" y="79"/>
                  <a:pt x="441" y="81"/>
                  <a:pt x="439" y="81"/>
                </a:cubicBezTo>
                <a:cubicBezTo>
                  <a:pt x="439" y="81"/>
                  <a:pt x="439" y="81"/>
                  <a:pt x="439" y="81"/>
                </a:cubicBezTo>
                <a:close/>
                <a:moveTo>
                  <a:pt x="439" y="34"/>
                </a:moveTo>
                <a:cubicBezTo>
                  <a:pt x="439" y="32"/>
                  <a:pt x="439" y="32"/>
                  <a:pt x="439" y="32"/>
                </a:cubicBezTo>
                <a:cubicBezTo>
                  <a:pt x="439" y="33"/>
                  <a:pt x="440" y="34"/>
                  <a:pt x="439" y="34"/>
                </a:cubicBezTo>
                <a:close/>
                <a:moveTo>
                  <a:pt x="439" y="28"/>
                </a:moveTo>
                <a:cubicBezTo>
                  <a:pt x="439" y="25"/>
                  <a:pt x="439" y="25"/>
                  <a:pt x="439" y="25"/>
                </a:cubicBezTo>
                <a:cubicBezTo>
                  <a:pt x="440" y="25"/>
                  <a:pt x="440" y="25"/>
                  <a:pt x="440" y="26"/>
                </a:cubicBezTo>
                <a:cubicBezTo>
                  <a:pt x="440" y="27"/>
                  <a:pt x="440" y="27"/>
                  <a:pt x="439" y="28"/>
                </a:cubicBezTo>
                <a:close/>
                <a:moveTo>
                  <a:pt x="438" y="95"/>
                </a:moveTo>
                <a:cubicBezTo>
                  <a:pt x="438" y="95"/>
                  <a:pt x="439" y="95"/>
                  <a:pt x="439" y="96"/>
                </a:cubicBezTo>
                <a:cubicBezTo>
                  <a:pt x="439" y="100"/>
                  <a:pt x="439" y="100"/>
                  <a:pt x="439" y="100"/>
                </a:cubicBezTo>
                <a:cubicBezTo>
                  <a:pt x="438" y="100"/>
                  <a:pt x="437" y="99"/>
                  <a:pt x="438" y="100"/>
                </a:cubicBezTo>
                <a:cubicBezTo>
                  <a:pt x="438" y="101"/>
                  <a:pt x="438" y="102"/>
                  <a:pt x="438" y="102"/>
                </a:cubicBezTo>
                <a:cubicBezTo>
                  <a:pt x="437" y="102"/>
                  <a:pt x="436" y="100"/>
                  <a:pt x="436" y="99"/>
                </a:cubicBezTo>
                <a:cubicBezTo>
                  <a:pt x="436" y="98"/>
                  <a:pt x="437" y="99"/>
                  <a:pt x="438" y="98"/>
                </a:cubicBezTo>
                <a:cubicBezTo>
                  <a:pt x="438" y="97"/>
                  <a:pt x="437" y="94"/>
                  <a:pt x="438" y="95"/>
                </a:cubicBezTo>
                <a:close/>
                <a:moveTo>
                  <a:pt x="439" y="25"/>
                </a:moveTo>
                <a:cubicBezTo>
                  <a:pt x="439" y="28"/>
                  <a:pt x="439" y="28"/>
                  <a:pt x="439" y="28"/>
                </a:cubicBezTo>
                <a:cubicBezTo>
                  <a:pt x="438" y="28"/>
                  <a:pt x="436" y="28"/>
                  <a:pt x="435" y="28"/>
                </a:cubicBezTo>
                <a:cubicBezTo>
                  <a:pt x="434" y="29"/>
                  <a:pt x="433" y="28"/>
                  <a:pt x="432" y="27"/>
                </a:cubicBezTo>
                <a:cubicBezTo>
                  <a:pt x="432" y="25"/>
                  <a:pt x="432" y="25"/>
                  <a:pt x="432" y="25"/>
                </a:cubicBezTo>
                <a:cubicBezTo>
                  <a:pt x="432" y="25"/>
                  <a:pt x="433" y="25"/>
                  <a:pt x="434" y="25"/>
                </a:cubicBezTo>
                <a:cubicBezTo>
                  <a:pt x="436" y="25"/>
                  <a:pt x="438" y="24"/>
                  <a:pt x="439" y="25"/>
                </a:cubicBezTo>
                <a:close/>
                <a:moveTo>
                  <a:pt x="439" y="32"/>
                </a:moveTo>
                <a:cubicBezTo>
                  <a:pt x="439" y="34"/>
                  <a:pt x="439" y="34"/>
                  <a:pt x="439" y="34"/>
                </a:cubicBezTo>
                <a:cubicBezTo>
                  <a:pt x="439" y="34"/>
                  <a:pt x="438" y="34"/>
                  <a:pt x="438" y="34"/>
                </a:cubicBezTo>
                <a:cubicBezTo>
                  <a:pt x="435" y="34"/>
                  <a:pt x="435" y="32"/>
                  <a:pt x="437" y="32"/>
                </a:cubicBezTo>
                <a:cubicBezTo>
                  <a:pt x="438" y="32"/>
                  <a:pt x="439" y="32"/>
                  <a:pt x="439" y="32"/>
                </a:cubicBezTo>
                <a:close/>
                <a:moveTo>
                  <a:pt x="439" y="36"/>
                </a:moveTo>
                <a:cubicBezTo>
                  <a:pt x="439" y="68"/>
                  <a:pt x="439" y="68"/>
                  <a:pt x="439" y="68"/>
                </a:cubicBezTo>
                <a:cubicBezTo>
                  <a:pt x="438" y="67"/>
                  <a:pt x="437" y="68"/>
                  <a:pt x="436" y="69"/>
                </a:cubicBezTo>
                <a:cubicBezTo>
                  <a:pt x="435" y="71"/>
                  <a:pt x="434" y="74"/>
                  <a:pt x="432" y="75"/>
                </a:cubicBezTo>
                <a:cubicBezTo>
                  <a:pt x="432" y="39"/>
                  <a:pt x="432" y="39"/>
                  <a:pt x="432" y="39"/>
                </a:cubicBezTo>
                <a:cubicBezTo>
                  <a:pt x="433" y="39"/>
                  <a:pt x="434" y="39"/>
                  <a:pt x="434" y="38"/>
                </a:cubicBezTo>
                <a:cubicBezTo>
                  <a:pt x="436" y="37"/>
                  <a:pt x="437" y="37"/>
                  <a:pt x="439" y="36"/>
                </a:cubicBezTo>
                <a:close/>
                <a:moveTo>
                  <a:pt x="439" y="79"/>
                </a:moveTo>
                <a:cubicBezTo>
                  <a:pt x="439" y="81"/>
                  <a:pt x="439" y="81"/>
                  <a:pt x="439" y="81"/>
                </a:cubicBezTo>
                <a:cubicBezTo>
                  <a:pt x="438" y="80"/>
                  <a:pt x="437" y="79"/>
                  <a:pt x="439" y="79"/>
                </a:cubicBezTo>
                <a:cubicBezTo>
                  <a:pt x="439" y="79"/>
                  <a:pt x="439" y="79"/>
                  <a:pt x="439" y="79"/>
                </a:cubicBezTo>
                <a:close/>
                <a:moveTo>
                  <a:pt x="439" y="86"/>
                </a:moveTo>
                <a:cubicBezTo>
                  <a:pt x="439" y="90"/>
                  <a:pt x="439" y="90"/>
                  <a:pt x="439" y="90"/>
                </a:cubicBezTo>
                <a:cubicBezTo>
                  <a:pt x="437" y="89"/>
                  <a:pt x="437" y="85"/>
                  <a:pt x="439" y="86"/>
                </a:cubicBezTo>
                <a:cubicBezTo>
                  <a:pt x="439" y="86"/>
                  <a:pt x="439" y="86"/>
                  <a:pt x="439" y="86"/>
                </a:cubicBezTo>
                <a:close/>
                <a:moveTo>
                  <a:pt x="439" y="93"/>
                </a:moveTo>
                <a:cubicBezTo>
                  <a:pt x="438" y="92"/>
                  <a:pt x="438" y="92"/>
                  <a:pt x="437" y="92"/>
                </a:cubicBezTo>
                <a:cubicBezTo>
                  <a:pt x="436" y="92"/>
                  <a:pt x="438" y="94"/>
                  <a:pt x="439" y="95"/>
                </a:cubicBezTo>
                <a:cubicBezTo>
                  <a:pt x="439" y="93"/>
                  <a:pt x="439" y="93"/>
                  <a:pt x="439" y="93"/>
                </a:cubicBezTo>
                <a:close/>
                <a:moveTo>
                  <a:pt x="439" y="104"/>
                </a:moveTo>
                <a:cubicBezTo>
                  <a:pt x="439" y="105"/>
                  <a:pt x="439" y="105"/>
                  <a:pt x="439" y="105"/>
                </a:cubicBezTo>
                <a:cubicBezTo>
                  <a:pt x="439" y="105"/>
                  <a:pt x="439" y="105"/>
                  <a:pt x="439" y="105"/>
                </a:cubicBezTo>
                <a:cubicBezTo>
                  <a:pt x="438" y="106"/>
                  <a:pt x="438" y="107"/>
                  <a:pt x="438" y="108"/>
                </a:cubicBezTo>
                <a:cubicBezTo>
                  <a:pt x="438" y="109"/>
                  <a:pt x="437" y="110"/>
                  <a:pt x="436" y="110"/>
                </a:cubicBezTo>
                <a:cubicBezTo>
                  <a:pt x="435" y="110"/>
                  <a:pt x="435" y="111"/>
                  <a:pt x="434" y="111"/>
                </a:cubicBezTo>
                <a:cubicBezTo>
                  <a:pt x="434" y="112"/>
                  <a:pt x="434" y="112"/>
                  <a:pt x="433" y="111"/>
                </a:cubicBezTo>
                <a:cubicBezTo>
                  <a:pt x="433" y="110"/>
                  <a:pt x="433" y="110"/>
                  <a:pt x="432" y="110"/>
                </a:cubicBezTo>
                <a:cubicBezTo>
                  <a:pt x="432" y="108"/>
                  <a:pt x="432" y="108"/>
                  <a:pt x="432" y="108"/>
                </a:cubicBezTo>
                <a:cubicBezTo>
                  <a:pt x="433" y="108"/>
                  <a:pt x="434" y="108"/>
                  <a:pt x="434" y="107"/>
                </a:cubicBezTo>
                <a:cubicBezTo>
                  <a:pt x="435" y="106"/>
                  <a:pt x="436" y="106"/>
                  <a:pt x="436" y="105"/>
                </a:cubicBezTo>
                <a:cubicBezTo>
                  <a:pt x="437" y="104"/>
                  <a:pt x="437" y="102"/>
                  <a:pt x="438" y="102"/>
                </a:cubicBezTo>
                <a:cubicBezTo>
                  <a:pt x="438" y="102"/>
                  <a:pt x="439" y="103"/>
                  <a:pt x="439" y="104"/>
                </a:cubicBezTo>
                <a:close/>
                <a:moveTo>
                  <a:pt x="439" y="170"/>
                </a:moveTo>
                <a:cubicBezTo>
                  <a:pt x="439" y="177"/>
                  <a:pt x="439" y="177"/>
                  <a:pt x="439" y="177"/>
                </a:cubicBezTo>
                <a:cubicBezTo>
                  <a:pt x="438" y="178"/>
                  <a:pt x="436" y="179"/>
                  <a:pt x="435" y="177"/>
                </a:cubicBezTo>
                <a:cubicBezTo>
                  <a:pt x="434" y="176"/>
                  <a:pt x="433" y="175"/>
                  <a:pt x="432" y="174"/>
                </a:cubicBezTo>
                <a:cubicBezTo>
                  <a:pt x="432" y="168"/>
                  <a:pt x="432" y="168"/>
                  <a:pt x="432" y="168"/>
                </a:cubicBezTo>
                <a:cubicBezTo>
                  <a:pt x="434" y="169"/>
                  <a:pt x="437" y="170"/>
                  <a:pt x="439" y="170"/>
                </a:cubicBezTo>
                <a:cubicBezTo>
                  <a:pt x="439" y="170"/>
                  <a:pt x="439" y="170"/>
                  <a:pt x="439" y="170"/>
                </a:cubicBezTo>
                <a:close/>
                <a:moveTo>
                  <a:pt x="439" y="182"/>
                </a:moveTo>
                <a:cubicBezTo>
                  <a:pt x="439" y="223"/>
                  <a:pt x="439" y="223"/>
                  <a:pt x="439" y="223"/>
                </a:cubicBezTo>
                <a:cubicBezTo>
                  <a:pt x="437" y="223"/>
                  <a:pt x="436" y="223"/>
                  <a:pt x="434" y="221"/>
                </a:cubicBezTo>
                <a:cubicBezTo>
                  <a:pt x="433" y="219"/>
                  <a:pt x="433" y="217"/>
                  <a:pt x="432" y="216"/>
                </a:cubicBezTo>
                <a:cubicBezTo>
                  <a:pt x="432" y="190"/>
                  <a:pt x="432" y="190"/>
                  <a:pt x="432" y="190"/>
                </a:cubicBezTo>
                <a:cubicBezTo>
                  <a:pt x="433" y="190"/>
                  <a:pt x="433" y="190"/>
                  <a:pt x="434" y="191"/>
                </a:cubicBezTo>
                <a:cubicBezTo>
                  <a:pt x="437" y="190"/>
                  <a:pt x="436" y="186"/>
                  <a:pt x="436" y="184"/>
                </a:cubicBezTo>
                <a:cubicBezTo>
                  <a:pt x="436" y="183"/>
                  <a:pt x="438" y="182"/>
                  <a:pt x="439" y="182"/>
                </a:cubicBezTo>
                <a:close/>
                <a:moveTo>
                  <a:pt x="432" y="112"/>
                </a:moveTo>
                <a:cubicBezTo>
                  <a:pt x="433" y="112"/>
                  <a:pt x="433" y="111"/>
                  <a:pt x="432" y="111"/>
                </a:cubicBezTo>
                <a:cubicBezTo>
                  <a:pt x="432" y="111"/>
                  <a:pt x="432" y="111"/>
                  <a:pt x="432" y="111"/>
                </a:cubicBezTo>
                <a:cubicBezTo>
                  <a:pt x="432" y="112"/>
                  <a:pt x="432" y="112"/>
                  <a:pt x="432" y="112"/>
                </a:cubicBezTo>
                <a:close/>
                <a:moveTo>
                  <a:pt x="432" y="93"/>
                </a:moveTo>
                <a:cubicBezTo>
                  <a:pt x="432" y="78"/>
                  <a:pt x="432" y="78"/>
                  <a:pt x="432" y="78"/>
                </a:cubicBezTo>
                <a:cubicBezTo>
                  <a:pt x="434" y="78"/>
                  <a:pt x="435" y="79"/>
                  <a:pt x="435" y="82"/>
                </a:cubicBezTo>
                <a:cubicBezTo>
                  <a:pt x="436" y="85"/>
                  <a:pt x="435" y="88"/>
                  <a:pt x="433" y="91"/>
                </a:cubicBezTo>
                <a:cubicBezTo>
                  <a:pt x="433" y="91"/>
                  <a:pt x="432" y="92"/>
                  <a:pt x="432" y="93"/>
                </a:cubicBezTo>
                <a:close/>
                <a:moveTo>
                  <a:pt x="432" y="25"/>
                </a:moveTo>
                <a:cubicBezTo>
                  <a:pt x="432" y="27"/>
                  <a:pt x="432" y="27"/>
                  <a:pt x="432" y="27"/>
                </a:cubicBezTo>
                <a:cubicBezTo>
                  <a:pt x="432" y="26"/>
                  <a:pt x="431" y="26"/>
                  <a:pt x="432" y="25"/>
                </a:cubicBezTo>
                <a:close/>
                <a:moveTo>
                  <a:pt x="432" y="39"/>
                </a:moveTo>
                <a:cubicBezTo>
                  <a:pt x="432" y="75"/>
                  <a:pt x="432" y="75"/>
                  <a:pt x="432" y="75"/>
                </a:cubicBezTo>
                <a:cubicBezTo>
                  <a:pt x="431" y="75"/>
                  <a:pt x="431" y="75"/>
                  <a:pt x="430" y="75"/>
                </a:cubicBezTo>
                <a:cubicBezTo>
                  <a:pt x="430" y="75"/>
                  <a:pt x="430" y="75"/>
                  <a:pt x="430" y="75"/>
                </a:cubicBezTo>
                <a:cubicBezTo>
                  <a:pt x="430" y="39"/>
                  <a:pt x="430" y="39"/>
                  <a:pt x="430" y="39"/>
                </a:cubicBezTo>
                <a:cubicBezTo>
                  <a:pt x="431" y="39"/>
                  <a:pt x="431" y="39"/>
                  <a:pt x="432" y="39"/>
                </a:cubicBezTo>
                <a:close/>
                <a:moveTo>
                  <a:pt x="432" y="78"/>
                </a:moveTo>
                <a:cubicBezTo>
                  <a:pt x="432" y="93"/>
                  <a:pt x="432" y="93"/>
                  <a:pt x="432" y="93"/>
                </a:cubicBezTo>
                <a:cubicBezTo>
                  <a:pt x="431" y="94"/>
                  <a:pt x="431" y="96"/>
                  <a:pt x="430" y="97"/>
                </a:cubicBezTo>
                <a:cubicBezTo>
                  <a:pt x="430" y="78"/>
                  <a:pt x="430" y="78"/>
                  <a:pt x="430" y="78"/>
                </a:cubicBezTo>
                <a:cubicBezTo>
                  <a:pt x="430" y="78"/>
                  <a:pt x="430" y="78"/>
                  <a:pt x="430" y="78"/>
                </a:cubicBezTo>
                <a:cubicBezTo>
                  <a:pt x="431" y="78"/>
                  <a:pt x="431" y="78"/>
                  <a:pt x="432" y="78"/>
                </a:cubicBezTo>
                <a:close/>
                <a:moveTo>
                  <a:pt x="432" y="108"/>
                </a:moveTo>
                <a:cubicBezTo>
                  <a:pt x="432" y="110"/>
                  <a:pt x="432" y="110"/>
                  <a:pt x="432" y="110"/>
                </a:cubicBezTo>
                <a:cubicBezTo>
                  <a:pt x="432" y="110"/>
                  <a:pt x="431" y="110"/>
                  <a:pt x="431" y="110"/>
                </a:cubicBezTo>
                <a:cubicBezTo>
                  <a:pt x="430" y="110"/>
                  <a:pt x="430" y="110"/>
                  <a:pt x="430" y="110"/>
                </a:cubicBezTo>
                <a:cubicBezTo>
                  <a:pt x="430" y="109"/>
                  <a:pt x="430" y="109"/>
                  <a:pt x="430" y="109"/>
                </a:cubicBezTo>
                <a:cubicBezTo>
                  <a:pt x="430" y="108"/>
                  <a:pt x="430" y="108"/>
                  <a:pt x="430" y="108"/>
                </a:cubicBezTo>
                <a:cubicBezTo>
                  <a:pt x="431" y="108"/>
                  <a:pt x="432" y="108"/>
                  <a:pt x="432" y="108"/>
                </a:cubicBezTo>
                <a:close/>
                <a:moveTo>
                  <a:pt x="432" y="111"/>
                </a:moveTo>
                <a:cubicBezTo>
                  <a:pt x="432" y="112"/>
                  <a:pt x="432" y="112"/>
                  <a:pt x="432" y="112"/>
                </a:cubicBezTo>
                <a:cubicBezTo>
                  <a:pt x="432" y="112"/>
                  <a:pt x="432" y="112"/>
                  <a:pt x="432" y="112"/>
                </a:cubicBezTo>
                <a:cubicBezTo>
                  <a:pt x="431" y="113"/>
                  <a:pt x="431" y="111"/>
                  <a:pt x="432" y="111"/>
                </a:cubicBezTo>
                <a:close/>
                <a:moveTo>
                  <a:pt x="432" y="168"/>
                </a:moveTo>
                <a:cubicBezTo>
                  <a:pt x="432" y="174"/>
                  <a:pt x="432" y="174"/>
                  <a:pt x="432" y="174"/>
                </a:cubicBezTo>
                <a:cubicBezTo>
                  <a:pt x="430" y="171"/>
                  <a:pt x="429" y="168"/>
                  <a:pt x="431" y="168"/>
                </a:cubicBezTo>
                <a:cubicBezTo>
                  <a:pt x="431" y="168"/>
                  <a:pt x="432" y="168"/>
                  <a:pt x="432" y="168"/>
                </a:cubicBezTo>
                <a:close/>
                <a:moveTo>
                  <a:pt x="432" y="190"/>
                </a:moveTo>
                <a:cubicBezTo>
                  <a:pt x="432" y="216"/>
                  <a:pt x="432" y="216"/>
                  <a:pt x="432" y="216"/>
                </a:cubicBezTo>
                <a:cubicBezTo>
                  <a:pt x="431" y="214"/>
                  <a:pt x="431" y="213"/>
                  <a:pt x="430" y="214"/>
                </a:cubicBezTo>
                <a:cubicBezTo>
                  <a:pt x="430" y="215"/>
                  <a:pt x="430" y="216"/>
                  <a:pt x="430" y="216"/>
                </a:cubicBezTo>
                <a:cubicBezTo>
                  <a:pt x="430" y="189"/>
                  <a:pt x="430" y="189"/>
                  <a:pt x="430" y="189"/>
                </a:cubicBezTo>
                <a:cubicBezTo>
                  <a:pt x="430" y="190"/>
                  <a:pt x="431" y="190"/>
                  <a:pt x="432" y="190"/>
                </a:cubicBezTo>
                <a:close/>
                <a:moveTo>
                  <a:pt x="430" y="114"/>
                </a:moveTo>
                <a:cubicBezTo>
                  <a:pt x="430" y="112"/>
                  <a:pt x="430" y="112"/>
                  <a:pt x="430" y="112"/>
                </a:cubicBezTo>
                <a:cubicBezTo>
                  <a:pt x="430" y="112"/>
                  <a:pt x="430" y="113"/>
                  <a:pt x="430" y="114"/>
                </a:cubicBezTo>
                <a:close/>
                <a:moveTo>
                  <a:pt x="430" y="39"/>
                </a:moveTo>
                <a:cubicBezTo>
                  <a:pt x="430" y="75"/>
                  <a:pt x="430" y="75"/>
                  <a:pt x="430" y="75"/>
                </a:cubicBezTo>
                <a:cubicBezTo>
                  <a:pt x="428" y="76"/>
                  <a:pt x="428" y="78"/>
                  <a:pt x="430" y="78"/>
                </a:cubicBezTo>
                <a:cubicBezTo>
                  <a:pt x="430" y="97"/>
                  <a:pt x="430" y="97"/>
                  <a:pt x="430" y="97"/>
                </a:cubicBezTo>
                <a:cubicBezTo>
                  <a:pt x="429" y="98"/>
                  <a:pt x="428" y="98"/>
                  <a:pt x="427" y="99"/>
                </a:cubicBezTo>
                <a:cubicBezTo>
                  <a:pt x="427" y="99"/>
                  <a:pt x="426" y="99"/>
                  <a:pt x="425" y="99"/>
                </a:cubicBezTo>
                <a:cubicBezTo>
                  <a:pt x="425" y="40"/>
                  <a:pt x="425" y="40"/>
                  <a:pt x="425" y="40"/>
                </a:cubicBezTo>
                <a:cubicBezTo>
                  <a:pt x="426" y="39"/>
                  <a:pt x="427" y="39"/>
                  <a:pt x="427" y="39"/>
                </a:cubicBezTo>
                <a:cubicBezTo>
                  <a:pt x="428" y="39"/>
                  <a:pt x="429" y="39"/>
                  <a:pt x="430" y="39"/>
                </a:cubicBezTo>
                <a:close/>
                <a:moveTo>
                  <a:pt x="430" y="109"/>
                </a:moveTo>
                <a:cubicBezTo>
                  <a:pt x="430" y="110"/>
                  <a:pt x="430" y="110"/>
                  <a:pt x="430" y="110"/>
                </a:cubicBezTo>
                <a:cubicBezTo>
                  <a:pt x="429" y="110"/>
                  <a:pt x="429" y="109"/>
                  <a:pt x="430" y="109"/>
                </a:cubicBezTo>
                <a:close/>
                <a:moveTo>
                  <a:pt x="430" y="112"/>
                </a:moveTo>
                <a:cubicBezTo>
                  <a:pt x="430" y="114"/>
                  <a:pt x="430" y="114"/>
                  <a:pt x="430" y="114"/>
                </a:cubicBezTo>
                <a:cubicBezTo>
                  <a:pt x="430" y="114"/>
                  <a:pt x="430" y="114"/>
                  <a:pt x="429" y="114"/>
                </a:cubicBezTo>
                <a:cubicBezTo>
                  <a:pt x="428" y="116"/>
                  <a:pt x="427" y="111"/>
                  <a:pt x="429" y="111"/>
                </a:cubicBezTo>
                <a:cubicBezTo>
                  <a:pt x="429" y="111"/>
                  <a:pt x="430" y="111"/>
                  <a:pt x="430" y="112"/>
                </a:cubicBezTo>
                <a:close/>
                <a:moveTo>
                  <a:pt x="430" y="189"/>
                </a:moveTo>
                <a:cubicBezTo>
                  <a:pt x="430" y="216"/>
                  <a:pt x="430" y="216"/>
                  <a:pt x="430" y="216"/>
                </a:cubicBezTo>
                <a:cubicBezTo>
                  <a:pt x="430" y="216"/>
                  <a:pt x="429" y="215"/>
                  <a:pt x="427" y="214"/>
                </a:cubicBezTo>
                <a:cubicBezTo>
                  <a:pt x="426" y="214"/>
                  <a:pt x="426" y="213"/>
                  <a:pt x="425" y="213"/>
                </a:cubicBezTo>
                <a:cubicBezTo>
                  <a:pt x="425" y="182"/>
                  <a:pt x="425" y="182"/>
                  <a:pt x="425" y="182"/>
                </a:cubicBezTo>
                <a:cubicBezTo>
                  <a:pt x="426" y="182"/>
                  <a:pt x="426" y="182"/>
                  <a:pt x="426" y="182"/>
                </a:cubicBezTo>
                <a:cubicBezTo>
                  <a:pt x="428" y="183"/>
                  <a:pt x="429" y="185"/>
                  <a:pt x="429" y="187"/>
                </a:cubicBezTo>
                <a:cubicBezTo>
                  <a:pt x="430" y="188"/>
                  <a:pt x="430" y="188"/>
                  <a:pt x="430" y="189"/>
                </a:cubicBezTo>
                <a:close/>
                <a:moveTo>
                  <a:pt x="425" y="171"/>
                </a:moveTo>
                <a:cubicBezTo>
                  <a:pt x="425" y="169"/>
                  <a:pt x="425" y="169"/>
                  <a:pt x="425" y="169"/>
                </a:cubicBezTo>
                <a:cubicBezTo>
                  <a:pt x="427" y="169"/>
                  <a:pt x="428" y="171"/>
                  <a:pt x="427" y="171"/>
                </a:cubicBezTo>
                <a:cubicBezTo>
                  <a:pt x="426" y="171"/>
                  <a:pt x="426" y="171"/>
                  <a:pt x="425" y="171"/>
                </a:cubicBezTo>
                <a:close/>
                <a:moveTo>
                  <a:pt x="425" y="40"/>
                </a:moveTo>
                <a:cubicBezTo>
                  <a:pt x="425" y="99"/>
                  <a:pt x="425" y="99"/>
                  <a:pt x="425" y="99"/>
                </a:cubicBezTo>
                <a:cubicBezTo>
                  <a:pt x="424" y="100"/>
                  <a:pt x="423" y="99"/>
                  <a:pt x="423" y="100"/>
                </a:cubicBezTo>
                <a:cubicBezTo>
                  <a:pt x="423" y="41"/>
                  <a:pt x="423" y="41"/>
                  <a:pt x="423" y="41"/>
                </a:cubicBezTo>
                <a:cubicBezTo>
                  <a:pt x="423" y="41"/>
                  <a:pt x="424" y="40"/>
                  <a:pt x="425" y="40"/>
                </a:cubicBezTo>
                <a:close/>
                <a:moveTo>
                  <a:pt x="425" y="169"/>
                </a:moveTo>
                <a:cubicBezTo>
                  <a:pt x="425" y="171"/>
                  <a:pt x="425" y="171"/>
                  <a:pt x="425" y="171"/>
                </a:cubicBezTo>
                <a:cubicBezTo>
                  <a:pt x="424" y="170"/>
                  <a:pt x="423" y="168"/>
                  <a:pt x="425" y="168"/>
                </a:cubicBezTo>
                <a:cubicBezTo>
                  <a:pt x="425" y="168"/>
                  <a:pt x="425" y="169"/>
                  <a:pt x="425" y="169"/>
                </a:cubicBezTo>
                <a:close/>
                <a:moveTo>
                  <a:pt x="425" y="182"/>
                </a:moveTo>
                <a:cubicBezTo>
                  <a:pt x="425" y="213"/>
                  <a:pt x="425" y="213"/>
                  <a:pt x="425" y="213"/>
                </a:cubicBezTo>
                <a:cubicBezTo>
                  <a:pt x="424" y="213"/>
                  <a:pt x="423" y="212"/>
                  <a:pt x="423" y="212"/>
                </a:cubicBezTo>
                <a:cubicBezTo>
                  <a:pt x="423" y="184"/>
                  <a:pt x="423" y="184"/>
                  <a:pt x="423" y="184"/>
                </a:cubicBezTo>
                <a:cubicBezTo>
                  <a:pt x="424" y="184"/>
                  <a:pt x="424" y="181"/>
                  <a:pt x="425" y="182"/>
                </a:cubicBezTo>
                <a:close/>
                <a:moveTo>
                  <a:pt x="423" y="118"/>
                </a:moveTo>
                <a:cubicBezTo>
                  <a:pt x="423" y="116"/>
                  <a:pt x="423" y="116"/>
                  <a:pt x="423" y="116"/>
                </a:cubicBezTo>
                <a:cubicBezTo>
                  <a:pt x="423" y="116"/>
                  <a:pt x="423" y="116"/>
                  <a:pt x="423" y="116"/>
                </a:cubicBezTo>
                <a:cubicBezTo>
                  <a:pt x="423" y="116"/>
                  <a:pt x="425" y="119"/>
                  <a:pt x="423" y="118"/>
                </a:cubicBezTo>
                <a:close/>
                <a:moveTo>
                  <a:pt x="423" y="41"/>
                </a:moveTo>
                <a:cubicBezTo>
                  <a:pt x="423" y="100"/>
                  <a:pt x="423" y="100"/>
                  <a:pt x="423" y="100"/>
                </a:cubicBezTo>
                <a:cubicBezTo>
                  <a:pt x="422" y="100"/>
                  <a:pt x="421" y="100"/>
                  <a:pt x="421" y="101"/>
                </a:cubicBezTo>
                <a:cubicBezTo>
                  <a:pt x="420" y="103"/>
                  <a:pt x="420" y="104"/>
                  <a:pt x="418" y="104"/>
                </a:cubicBezTo>
                <a:cubicBezTo>
                  <a:pt x="418" y="37"/>
                  <a:pt x="418" y="37"/>
                  <a:pt x="418" y="37"/>
                </a:cubicBezTo>
                <a:cubicBezTo>
                  <a:pt x="419" y="38"/>
                  <a:pt x="420" y="38"/>
                  <a:pt x="421" y="39"/>
                </a:cubicBezTo>
                <a:cubicBezTo>
                  <a:pt x="421" y="41"/>
                  <a:pt x="422" y="41"/>
                  <a:pt x="423" y="41"/>
                </a:cubicBezTo>
                <a:close/>
                <a:moveTo>
                  <a:pt x="423" y="116"/>
                </a:moveTo>
                <a:cubicBezTo>
                  <a:pt x="423" y="118"/>
                  <a:pt x="423" y="118"/>
                  <a:pt x="423" y="118"/>
                </a:cubicBezTo>
                <a:cubicBezTo>
                  <a:pt x="421" y="117"/>
                  <a:pt x="422" y="115"/>
                  <a:pt x="423" y="116"/>
                </a:cubicBezTo>
                <a:close/>
                <a:moveTo>
                  <a:pt x="423" y="184"/>
                </a:moveTo>
                <a:cubicBezTo>
                  <a:pt x="423" y="212"/>
                  <a:pt x="423" y="212"/>
                  <a:pt x="423" y="212"/>
                </a:cubicBezTo>
                <a:cubicBezTo>
                  <a:pt x="420" y="212"/>
                  <a:pt x="419" y="213"/>
                  <a:pt x="418" y="213"/>
                </a:cubicBezTo>
                <a:cubicBezTo>
                  <a:pt x="418" y="186"/>
                  <a:pt x="418" y="186"/>
                  <a:pt x="418" y="186"/>
                </a:cubicBezTo>
                <a:cubicBezTo>
                  <a:pt x="419" y="187"/>
                  <a:pt x="419" y="188"/>
                  <a:pt x="420" y="188"/>
                </a:cubicBezTo>
                <a:cubicBezTo>
                  <a:pt x="421" y="187"/>
                  <a:pt x="420" y="184"/>
                  <a:pt x="422" y="184"/>
                </a:cubicBezTo>
                <a:cubicBezTo>
                  <a:pt x="422" y="184"/>
                  <a:pt x="422" y="184"/>
                  <a:pt x="423" y="184"/>
                </a:cubicBezTo>
                <a:close/>
                <a:moveTo>
                  <a:pt x="418" y="128"/>
                </a:moveTo>
                <a:cubicBezTo>
                  <a:pt x="418" y="126"/>
                  <a:pt x="418" y="126"/>
                  <a:pt x="418" y="126"/>
                </a:cubicBezTo>
                <a:cubicBezTo>
                  <a:pt x="419" y="126"/>
                  <a:pt x="419" y="126"/>
                  <a:pt x="419" y="127"/>
                </a:cubicBezTo>
                <a:cubicBezTo>
                  <a:pt x="419" y="127"/>
                  <a:pt x="418" y="128"/>
                  <a:pt x="418" y="128"/>
                </a:cubicBezTo>
                <a:close/>
                <a:moveTo>
                  <a:pt x="418" y="115"/>
                </a:moveTo>
                <a:cubicBezTo>
                  <a:pt x="418" y="108"/>
                  <a:pt x="418" y="108"/>
                  <a:pt x="418" y="108"/>
                </a:cubicBezTo>
                <a:cubicBezTo>
                  <a:pt x="418" y="108"/>
                  <a:pt x="418" y="108"/>
                  <a:pt x="418" y="108"/>
                </a:cubicBezTo>
                <a:cubicBezTo>
                  <a:pt x="420" y="111"/>
                  <a:pt x="422" y="114"/>
                  <a:pt x="419" y="115"/>
                </a:cubicBezTo>
                <a:cubicBezTo>
                  <a:pt x="419" y="115"/>
                  <a:pt x="418" y="115"/>
                  <a:pt x="418" y="115"/>
                </a:cubicBezTo>
                <a:close/>
                <a:moveTo>
                  <a:pt x="418" y="37"/>
                </a:moveTo>
                <a:cubicBezTo>
                  <a:pt x="418" y="37"/>
                  <a:pt x="419" y="37"/>
                  <a:pt x="420" y="37"/>
                </a:cubicBezTo>
                <a:cubicBezTo>
                  <a:pt x="422" y="37"/>
                  <a:pt x="421" y="34"/>
                  <a:pt x="419" y="34"/>
                </a:cubicBezTo>
                <a:cubicBezTo>
                  <a:pt x="418" y="34"/>
                  <a:pt x="418" y="34"/>
                  <a:pt x="418" y="34"/>
                </a:cubicBezTo>
                <a:lnTo>
                  <a:pt x="418" y="37"/>
                </a:lnTo>
                <a:close/>
                <a:moveTo>
                  <a:pt x="418" y="34"/>
                </a:moveTo>
                <a:cubicBezTo>
                  <a:pt x="418" y="37"/>
                  <a:pt x="418" y="37"/>
                  <a:pt x="418" y="37"/>
                </a:cubicBezTo>
                <a:cubicBezTo>
                  <a:pt x="417" y="37"/>
                  <a:pt x="417" y="36"/>
                  <a:pt x="416" y="36"/>
                </a:cubicBezTo>
                <a:cubicBezTo>
                  <a:pt x="416" y="33"/>
                  <a:pt x="416" y="33"/>
                  <a:pt x="416" y="33"/>
                </a:cubicBezTo>
                <a:cubicBezTo>
                  <a:pt x="417" y="34"/>
                  <a:pt x="417" y="34"/>
                  <a:pt x="418" y="34"/>
                </a:cubicBezTo>
                <a:close/>
                <a:moveTo>
                  <a:pt x="418" y="37"/>
                </a:moveTo>
                <a:cubicBezTo>
                  <a:pt x="417" y="37"/>
                  <a:pt x="417" y="37"/>
                  <a:pt x="416" y="37"/>
                </a:cubicBezTo>
                <a:cubicBezTo>
                  <a:pt x="416" y="113"/>
                  <a:pt x="416" y="113"/>
                  <a:pt x="416" y="113"/>
                </a:cubicBezTo>
                <a:cubicBezTo>
                  <a:pt x="416" y="114"/>
                  <a:pt x="417" y="115"/>
                  <a:pt x="418" y="115"/>
                </a:cubicBezTo>
                <a:cubicBezTo>
                  <a:pt x="418" y="108"/>
                  <a:pt x="418" y="108"/>
                  <a:pt x="418" y="108"/>
                </a:cubicBezTo>
                <a:cubicBezTo>
                  <a:pt x="417" y="106"/>
                  <a:pt x="415" y="105"/>
                  <a:pt x="417" y="105"/>
                </a:cubicBezTo>
                <a:cubicBezTo>
                  <a:pt x="418" y="105"/>
                  <a:pt x="418" y="104"/>
                  <a:pt x="418" y="104"/>
                </a:cubicBezTo>
                <a:cubicBezTo>
                  <a:pt x="418" y="37"/>
                  <a:pt x="418" y="37"/>
                  <a:pt x="418" y="37"/>
                </a:cubicBezTo>
                <a:close/>
                <a:moveTo>
                  <a:pt x="418" y="126"/>
                </a:moveTo>
                <a:cubicBezTo>
                  <a:pt x="418" y="128"/>
                  <a:pt x="418" y="128"/>
                  <a:pt x="418" y="128"/>
                </a:cubicBezTo>
                <a:cubicBezTo>
                  <a:pt x="418" y="128"/>
                  <a:pt x="418" y="128"/>
                  <a:pt x="417" y="128"/>
                </a:cubicBezTo>
                <a:cubicBezTo>
                  <a:pt x="417" y="127"/>
                  <a:pt x="417" y="126"/>
                  <a:pt x="418" y="126"/>
                </a:cubicBezTo>
                <a:cubicBezTo>
                  <a:pt x="418" y="126"/>
                  <a:pt x="418" y="126"/>
                  <a:pt x="418" y="126"/>
                </a:cubicBezTo>
                <a:close/>
                <a:moveTo>
                  <a:pt x="418" y="186"/>
                </a:moveTo>
                <a:cubicBezTo>
                  <a:pt x="418" y="213"/>
                  <a:pt x="418" y="213"/>
                  <a:pt x="418" y="213"/>
                </a:cubicBezTo>
                <a:cubicBezTo>
                  <a:pt x="418" y="213"/>
                  <a:pt x="418" y="213"/>
                  <a:pt x="418" y="213"/>
                </a:cubicBezTo>
                <a:cubicBezTo>
                  <a:pt x="417" y="213"/>
                  <a:pt x="417" y="213"/>
                  <a:pt x="416" y="213"/>
                </a:cubicBezTo>
                <a:cubicBezTo>
                  <a:pt x="416" y="185"/>
                  <a:pt x="416" y="185"/>
                  <a:pt x="416" y="185"/>
                </a:cubicBezTo>
                <a:cubicBezTo>
                  <a:pt x="417" y="185"/>
                  <a:pt x="417" y="185"/>
                  <a:pt x="418" y="186"/>
                </a:cubicBezTo>
                <a:close/>
                <a:moveTo>
                  <a:pt x="416" y="33"/>
                </a:moveTo>
                <a:cubicBezTo>
                  <a:pt x="416" y="36"/>
                  <a:pt x="416" y="36"/>
                  <a:pt x="416" y="36"/>
                </a:cubicBezTo>
                <a:cubicBezTo>
                  <a:pt x="415" y="36"/>
                  <a:pt x="414" y="36"/>
                  <a:pt x="413" y="35"/>
                </a:cubicBezTo>
                <a:cubicBezTo>
                  <a:pt x="413" y="32"/>
                  <a:pt x="413" y="32"/>
                  <a:pt x="413" y="32"/>
                </a:cubicBezTo>
                <a:cubicBezTo>
                  <a:pt x="414" y="32"/>
                  <a:pt x="415" y="33"/>
                  <a:pt x="416" y="33"/>
                </a:cubicBezTo>
                <a:close/>
                <a:moveTo>
                  <a:pt x="416" y="37"/>
                </a:moveTo>
                <a:cubicBezTo>
                  <a:pt x="415" y="36"/>
                  <a:pt x="414" y="36"/>
                  <a:pt x="413" y="36"/>
                </a:cubicBezTo>
                <a:cubicBezTo>
                  <a:pt x="413" y="108"/>
                  <a:pt x="413" y="108"/>
                  <a:pt x="413" y="108"/>
                </a:cubicBezTo>
                <a:cubicBezTo>
                  <a:pt x="414" y="109"/>
                  <a:pt x="415" y="110"/>
                  <a:pt x="415" y="111"/>
                </a:cubicBezTo>
                <a:cubicBezTo>
                  <a:pt x="415" y="112"/>
                  <a:pt x="416" y="113"/>
                  <a:pt x="416" y="113"/>
                </a:cubicBezTo>
                <a:cubicBezTo>
                  <a:pt x="416" y="37"/>
                  <a:pt x="416" y="37"/>
                  <a:pt x="416" y="37"/>
                </a:cubicBezTo>
                <a:close/>
                <a:moveTo>
                  <a:pt x="416" y="185"/>
                </a:moveTo>
                <a:cubicBezTo>
                  <a:pt x="416" y="213"/>
                  <a:pt x="416" y="213"/>
                  <a:pt x="416" y="213"/>
                </a:cubicBezTo>
                <a:cubicBezTo>
                  <a:pt x="415" y="213"/>
                  <a:pt x="414" y="213"/>
                  <a:pt x="413" y="213"/>
                </a:cubicBezTo>
                <a:cubicBezTo>
                  <a:pt x="413" y="189"/>
                  <a:pt x="413" y="189"/>
                  <a:pt x="413" y="189"/>
                </a:cubicBezTo>
                <a:cubicBezTo>
                  <a:pt x="415" y="188"/>
                  <a:pt x="412" y="185"/>
                  <a:pt x="415" y="185"/>
                </a:cubicBezTo>
                <a:cubicBezTo>
                  <a:pt x="416" y="185"/>
                  <a:pt x="416" y="185"/>
                  <a:pt x="416" y="185"/>
                </a:cubicBezTo>
                <a:close/>
                <a:moveTo>
                  <a:pt x="413" y="179"/>
                </a:moveTo>
                <a:cubicBezTo>
                  <a:pt x="413" y="177"/>
                  <a:pt x="413" y="177"/>
                  <a:pt x="413" y="177"/>
                </a:cubicBezTo>
                <a:cubicBezTo>
                  <a:pt x="414" y="177"/>
                  <a:pt x="415" y="177"/>
                  <a:pt x="414" y="178"/>
                </a:cubicBezTo>
                <a:cubicBezTo>
                  <a:pt x="414" y="179"/>
                  <a:pt x="414" y="180"/>
                  <a:pt x="413" y="179"/>
                </a:cubicBezTo>
                <a:close/>
                <a:moveTo>
                  <a:pt x="413" y="157"/>
                </a:moveTo>
                <a:cubicBezTo>
                  <a:pt x="413" y="153"/>
                  <a:pt x="413" y="153"/>
                  <a:pt x="413" y="153"/>
                </a:cubicBezTo>
                <a:cubicBezTo>
                  <a:pt x="415" y="152"/>
                  <a:pt x="415" y="153"/>
                  <a:pt x="415" y="154"/>
                </a:cubicBezTo>
                <a:cubicBezTo>
                  <a:pt x="415" y="156"/>
                  <a:pt x="414" y="157"/>
                  <a:pt x="413" y="157"/>
                </a:cubicBezTo>
                <a:close/>
                <a:moveTo>
                  <a:pt x="413" y="32"/>
                </a:moveTo>
                <a:cubicBezTo>
                  <a:pt x="413" y="35"/>
                  <a:pt x="413" y="35"/>
                  <a:pt x="413" y="35"/>
                </a:cubicBezTo>
                <a:cubicBezTo>
                  <a:pt x="413" y="35"/>
                  <a:pt x="413" y="35"/>
                  <a:pt x="413" y="35"/>
                </a:cubicBezTo>
                <a:cubicBezTo>
                  <a:pt x="411" y="33"/>
                  <a:pt x="410" y="32"/>
                  <a:pt x="411" y="32"/>
                </a:cubicBezTo>
                <a:cubicBezTo>
                  <a:pt x="412" y="32"/>
                  <a:pt x="412" y="32"/>
                  <a:pt x="413" y="32"/>
                </a:cubicBezTo>
                <a:close/>
                <a:moveTo>
                  <a:pt x="413" y="36"/>
                </a:moveTo>
                <a:cubicBezTo>
                  <a:pt x="413" y="108"/>
                  <a:pt x="413" y="108"/>
                  <a:pt x="413" y="108"/>
                </a:cubicBezTo>
                <a:cubicBezTo>
                  <a:pt x="413" y="108"/>
                  <a:pt x="412" y="107"/>
                  <a:pt x="412" y="107"/>
                </a:cubicBezTo>
                <a:cubicBezTo>
                  <a:pt x="412" y="105"/>
                  <a:pt x="411" y="104"/>
                  <a:pt x="409" y="103"/>
                </a:cubicBezTo>
                <a:cubicBezTo>
                  <a:pt x="409" y="35"/>
                  <a:pt x="409" y="35"/>
                  <a:pt x="409" y="35"/>
                </a:cubicBezTo>
                <a:cubicBezTo>
                  <a:pt x="409" y="35"/>
                  <a:pt x="409" y="35"/>
                  <a:pt x="409" y="35"/>
                </a:cubicBezTo>
                <a:cubicBezTo>
                  <a:pt x="411" y="36"/>
                  <a:pt x="412" y="36"/>
                  <a:pt x="413" y="36"/>
                </a:cubicBezTo>
                <a:close/>
                <a:moveTo>
                  <a:pt x="413" y="153"/>
                </a:moveTo>
                <a:cubicBezTo>
                  <a:pt x="413" y="157"/>
                  <a:pt x="413" y="157"/>
                  <a:pt x="413" y="157"/>
                </a:cubicBezTo>
                <a:cubicBezTo>
                  <a:pt x="413" y="157"/>
                  <a:pt x="412" y="157"/>
                  <a:pt x="412" y="156"/>
                </a:cubicBezTo>
                <a:cubicBezTo>
                  <a:pt x="411" y="155"/>
                  <a:pt x="411" y="153"/>
                  <a:pt x="413" y="153"/>
                </a:cubicBezTo>
                <a:cubicBezTo>
                  <a:pt x="413" y="153"/>
                  <a:pt x="413" y="153"/>
                  <a:pt x="413" y="153"/>
                </a:cubicBezTo>
                <a:close/>
                <a:moveTo>
                  <a:pt x="413" y="177"/>
                </a:moveTo>
                <a:cubicBezTo>
                  <a:pt x="413" y="179"/>
                  <a:pt x="413" y="179"/>
                  <a:pt x="413" y="179"/>
                </a:cubicBezTo>
                <a:cubicBezTo>
                  <a:pt x="413" y="179"/>
                  <a:pt x="413" y="179"/>
                  <a:pt x="413" y="179"/>
                </a:cubicBezTo>
                <a:cubicBezTo>
                  <a:pt x="412" y="178"/>
                  <a:pt x="412" y="178"/>
                  <a:pt x="413" y="177"/>
                </a:cubicBezTo>
                <a:cubicBezTo>
                  <a:pt x="413" y="177"/>
                  <a:pt x="413" y="177"/>
                  <a:pt x="413" y="177"/>
                </a:cubicBezTo>
                <a:close/>
                <a:moveTo>
                  <a:pt x="413" y="189"/>
                </a:moveTo>
                <a:cubicBezTo>
                  <a:pt x="413" y="213"/>
                  <a:pt x="413" y="213"/>
                  <a:pt x="413" y="213"/>
                </a:cubicBezTo>
                <a:cubicBezTo>
                  <a:pt x="412" y="213"/>
                  <a:pt x="412" y="213"/>
                  <a:pt x="412" y="214"/>
                </a:cubicBezTo>
                <a:cubicBezTo>
                  <a:pt x="411" y="215"/>
                  <a:pt x="410" y="216"/>
                  <a:pt x="409" y="216"/>
                </a:cubicBezTo>
                <a:cubicBezTo>
                  <a:pt x="409" y="190"/>
                  <a:pt x="409" y="190"/>
                  <a:pt x="409" y="190"/>
                </a:cubicBezTo>
                <a:cubicBezTo>
                  <a:pt x="410" y="190"/>
                  <a:pt x="410" y="190"/>
                  <a:pt x="412" y="190"/>
                </a:cubicBezTo>
                <a:cubicBezTo>
                  <a:pt x="413" y="190"/>
                  <a:pt x="413" y="189"/>
                  <a:pt x="413" y="189"/>
                </a:cubicBezTo>
                <a:close/>
                <a:moveTo>
                  <a:pt x="409" y="170"/>
                </a:moveTo>
                <a:cubicBezTo>
                  <a:pt x="409" y="168"/>
                  <a:pt x="409" y="168"/>
                  <a:pt x="409" y="168"/>
                </a:cubicBezTo>
                <a:cubicBezTo>
                  <a:pt x="410" y="169"/>
                  <a:pt x="411" y="170"/>
                  <a:pt x="410" y="170"/>
                </a:cubicBezTo>
                <a:cubicBezTo>
                  <a:pt x="410" y="170"/>
                  <a:pt x="409" y="170"/>
                  <a:pt x="409" y="170"/>
                </a:cubicBezTo>
                <a:close/>
                <a:moveTo>
                  <a:pt x="409" y="147"/>
                </a:moveTo>
                <a:cubicBezTo>
                  <a:pt x="409" y="144"/>
                  <a:pt x="409" y="144"/>
                  <a:pt x="409" y="144"/>
                </a:cubicBezTo>
                <a:cubicBezTo>
                  <a:pt x="410" y="144"/>
                  <a:pt x="411" y="146"/>
                  <a:pt x="410" y="146"/>
                </a:cubicBezTo>
                <a:cubicBezTo>
                  <a:pt x="410" y="147"/>
                  <a:pt x="409" y="147"/>
                  <a:pt x="409" y="147"/>
                </a:cubicBezTo>
                <a:close/>
                <a:moveTo>
                  <a:pt x="409" y="141"/>
                </a:moveTo>
                <a:cubicBezTo>
                  <a:pt x="409" y="138"/>
                  <a:pt x="409" y="138"/>
                  <a:pt x="409" y="138"/>
                </a:cubicBezTo>
                <a:cubicBezTo>
                  <a:pt x="410" y="138"/>
                  <a:pt x="411" y="140"/>
                  <a:pt x="409" y="141"/>
                </a:cubicBezTo>
                <a:close/>
                <a:moveTo>
                  <a:pt x="409" y="133"/>
                </a:moveTo>
                <a:cubicBezTo>
                  <a:pt x="409" y="129"/>
                  <a:pt x="409" y="129"/>
                  <a:pt x="409" y="129"/>
                </a:cubicBezTo>
                <a:cubicBezTo>
                  <a:pt x="411" y="130"/>
                  <a:pt x="411" y="133"/>
                  <a:pt x="409" y="133"/>
                </a:cubicBezTo>
                <a:close/>
                <a:moveTo>
                  <a:pt x="409" y="35"/>
                </a:moveTo>
                <a:cubicBezTo>
                  <a:pt x="409" y="103"/>
                  <a:pt x="409" y="103"/>
                  <a:pt x="409" y="103"/>
                </a:cubicBezTo>
                <a:cubicBezTo>
                  <a:pt x="409" y="103"/>
                  <a:pt x="408" y="103"/>
                  <a:pt x="407" y="103"/>
                </a:cubicBezTo>
                <a:cubicBezTo>
                  <a:pt x="403" y="103"/>
                  <a:pt x="403" y="107"/>
                  <a:pt x="405" y="107"/>
                </a:cubicBezTo>
                <a:cubicBezTo>
                  <a:pt x="407" y="107"/>
                  <a:pt x="404" y="112"/>
                  <a:pt x="406" y="115"/>
                </a:cubicBezTo>
                <a:cubicBezTo>
                  <a:pt x="408" y="117"/>
                  <a:pt x="410" y="121"/>
                  <a:pt x="408" y="123"/>
                </a:cubicBezTo>
                <a:cubicBezTo>
                  <a:pt x="406" y="125"/>
                  <a:pt x="406" y="128"/>
                  <a:pt x="404" y="129"/>
                </a:cubicBezTo>
                <a:cubicBezTo>
                  <a:pt x="402" y="130"/>
                  <a:pt x="398" y="134"/>
                  <a:pt x="394" y="134"/>
                </a:cubicBezTo>
                <a:cubicBezTo>
                  <a:pt x="394" y="134"/>
                  <a:pt x="393" y="134"/>
                  <a:pt x="393" y="134"/>
                </a:cubicBezTo>
                <a:cubicBezTo>
                  <a:pt x="393" y="33"/>
                  <a:pt x="393" y="33"/>
                  <a:pt x="393" y="33"/>
                </a:cubicBezTo>
                <a:cubicBezTo>
                  <a:pt x="394" y="33"/>
                  <a:pt x="395" y="33"/>
                  <a:pt x="397" y="33"/>
                </a:cubicBezTo>
                <a:cubicBezTo>
                  <a:pt x="402" y="34"/>
                  <a:pt x="405" y="34"/>
                  <a:pt x="409" y="35"/>
                </a:cubicBezTo>
                <a:close/>
                <a:moveTo>
                  <a:pt x="409" y="129"/>
                </a:moveTo>
                <a:cubicBezTo>
                  <a:pt x="409" y="129"/>
                  <a:pt x="409" y="129"/>
                  <a:pt x="409" y="129"/>
                </a:cubicBezTo>
                <a:cubicBezTo>
                  <a:pt x="407" y="129"/>
                  <a:pt x="408" y="133"/>
                  <a:pt x="409" y="133"/>
                </a:cubicBezTo>
                <a:cubicBezTo>
                  <a:pt x="409" y="129"/>
                  <a:pt x="409" y="129"/>
                  <a:pt x="409" y="129"/>
                </a:cubicBezTo>
                <a:close/>
                <a:moveTo>
                  <a:pt x="409" y="138"/>
                </a:moveTo>
                <a:cubicBezTo>
                  <a:pt x="409" y="141"/>
                  <a:pt x="409" y="141"/>
                  <a:pt x="409" y="141"/>
                </a:cubicBezTo>
                <a:cubicBezTo>
                  <a:pt x="409" y="141"/>
                  <a:pt x="409" y="141"/>
                  <a:pt x="409" y="141"/>
                </a:cubicBezTo>
                <a:cubicBezTo>
                  <a:pt x="406" y="140"/>
                  <a:pt x="405" y="137"/>
                  <a:pt x="408" y="137"/>
                </a:cubicBezTo>
                <a:cubicBezTo>
                  <a:pt x="409" y="137"/>
                  <a:pt x="409" y="137"/>
                  <a:pt x="409" y="138"/>
                </a:cubicBezTo>
                <a:close/>
                <a:moveTo>
                  <a:pt x="409" y="144"/>
                </a:moveTo>
                <a:cubicBezTo>
                  <a:pt x="409" y="147"/>
                  <a:pt x="409" y="147"/>
                  <a:pt x="409" y="147"/>
                </a:cubicBezTo>
                <a:cubicBezTo>
                  <a:pt x="408" y="146"/>
                  <a:pt x="407" y="144"/>
                  <a:pt x="408" y="144"/>
                </a:cubicBezTo>
                <a:cubicBezTo>
                  <a:pt x="409" y="144"/>
                  <a:pt x="409" y="144"/>
                  <a:pt x="409" y="144"/>
                </a:cubicBezTo>
                <a:close/>
                <a:moveTo>
                  <a:pt x="409" y="168"/>
                </a:moveTo>
                <a:cubicBezTo>
                  <a:pt x="409" y="170"/>
                  <a:pt x="409" y="170"/>
                  <a:pt x="409" y="170"/>
                </a:cubicBezTo>
                <a:cubicBezTo>
                  <a:pt x="407" y="170"/>
                  <a:pt x="406" y="167"/>
                  <a:pt x="407" y="167"/>
                </a:cubicBezTo>
                <a:cubicBezTo>
                  <a:pt x="408" y="167"/>
                  <a:pt x="409" y="167"/>
                  <a:pt x="409" y="168"/>
                </a:cubicBezTo>
                <a:close/>
                <a:moveTo>
                  <a:pt x="409" y="190"/>
                </a:moveTo>
                <a:cubicBezTo>
                  <a:pt x="409" y="216"/>
                  <a:pt x="409" y="216"/>
                  <a:pt x="409" y="216"/>
                </a:cubicBezTo>
                <a:cubicBezTo>
                  <a:pt x="408" y="216"/>
                  <a:pt x="407" y="216"/>
                  <a:pt x="406" y="216"/>
                </a:cubicBezTo>
                <a:cubicBezTo>
                  <a:pt x="404" y="216"/>
                  <a:pt x="403" y="218"/>
                  <a:pt x="401" y="217"/>
                </a:cubicBezTo>
                <a:cubicBezTo>
                  <a:pt x="400" y="216"/>
                  <a:pt x="402" y="215"/>
                  <a:pt x="401" y="211"/>
                </a:cubicBezTo>
                <a:cubicBezTo>
                  <a:pt x="399" y="207"/>
                  <a:pt x="399" y="203"/>
                  <a:pt x="398" y="201"/>
                </a:cubicBezTo>
                <a:cubicBezTo>
                  <a:pt x="397" y="199"/>
                  <a:pt x="398" y="195"/>
                  <a:pt x="402" y="195"/>
                </a:cubicBezTo>
                <a:cubicBezTo>
                  <a:pt x="406" y="194"/>
                  <a:pt x="409" y="194"/>
                  <a:pt x="409" y="192"/>
                </a:cubicBezTo>
                <a:cubicBezTo>
                  <a:pt x="409" y="191"/>
                  <a:pt x="409" y="191"/>
                  <a:pt x="409" y="190"/>
                </a:cubicBezTo>
                <a:close/>
                <a:moveTo>
                  <a:pt x="393" y="177"/>
                </a:moveTo>
                <a:cubicBezTo>
                  <a:pt x="393" y="175"/>
                  <a:pt x="393" y="175"/>
                  <a:pt x="393" y="175"/>
                </a:cubicBezTo>
                <a:cubicBezTo>
                  <a:pt x="395" y="175"/>
                  <a:pt x="397" y="177"/>
                  <a:pt x="393" y="177"/>
                </a:cubicBezTo>
                <a:cubicBezTo>
                  <a:pt x="393" y="177"/>
                  <a:pt x="393" y="177"/>
                  <a:pt x="393" y="177"/>
                </a:cubicBezTo>
                <a:close/>
                <a:moveTo>
                  <a:pt x="393" y="168"/>
                </a:moveTo>
                <a:cubicBezTo>
                  <a:pt x="393" y="164"/>
                  <a:pt x="393" y="164"/>
                  <a:pt x="393" y="164"/>
                </a:cubicBezTo>
                <a:cubicBezTo>
                  <a:pt x="393" y="163"/>
                  <a:pt x="394" y="163"/>
                  <a:pt x="394" y="162"/>
                </a:cubicBezTo>
                <a:cubicBezTo>
                  <a:pt x="398" y="160"/>
                  <a:pt x="400" y="157"/>
                  <a:pt x="402" y="157"/>
                </a:cubicBezTo>
                <a:cubicBezTo>
                  <a:pt x="403" y="156"/>
                  <a:pt x="404" y="159"/>
                  <a:pt x="403" y="161"/>
                </a:cubicBezTo>
                <a:cubicBezTo>
                  <a:pt x="403" y="164"/>
                  <a:pt x="399" y="171"/>
                  <a:pt x="397" y="171"/>
                </a:cubicBezTo>
                <a:cubicBezTo>
                  <a:pt x="396" y="171"/>
                  <a:pt x="394" y="170"/>
                  <a:pt x="393" y="168"/>
                </a:cubicBezTo>
                <a:cubicBezTo>
                  <a:pt x="393" y="168"/>
                  <a:pt x="393" y="168"/>
                  <a:pt x="393" y="168"/>
                </a:cubicBezTo>
                <a:close/>
                <a:moveTo>
                  <a:pt x="393" y="138"/>
                </a:moveTo>
                <a:cubicBezTo>
                  <a:pt x="393" y="136"/>
                  <a:pt x="393" y="136"/>
                  <a:pt x="393" y="136"/>
                </a:cubicBezTo>
                <a:cubicBezTo>
                  <a:pt x="394" y="136"/>
                  <a:pt x="394" y="139"/>
                  <a:pt x="393" y="138"/>
                </a:cubicBezTo>
                <a:cubicBezTo>
                  <a:pt x="393" y="138"/>
                  <a:pt x="393" y="138"/>
                  <a:pt x="393" y="138"/>
                </a:cubicBezTo>
                <a:close/>
                <a:moveTo>
                  <a:pt x="393" y="30"/>
                </a:moveTo>
                <a:cubicBezTo>
                  <a:pt x="393" y="25"/>
                  <a:pt x="393" y="25"/>
                  <a:pt x="393" y="25"/>
                </a:cubicBezTo>
                <a:cubicBezTo>
                  <a:pt x="394" y="26"/>
                  <a:pt x="395" y="26"/>
                  <a:pt x="396" y="26"/>
                </a:cubicBezTo>
                <a:cubicBezTo>
                  <a:pt x="399" y="26"/>
                  <a:pt x="396" y="29"/>
                  <a:pt x="393" y="30"/>
                </a:cubicBezTo>
                <a:close/>
                <a:moveTo>
                  <a:pt x="393" y="25"/>
                </a:moveTo>
                <a:cubicBezTo>
                  <a:pt x="393" y="30"/>
                  <a:pt x="393" y="30"/>
                  <a:pt x="393" y="30"/>
                </a:cubicBezTo>
                <a:cubicBezTo>
                  <a:pt x="390" y="31"/>
                  <a:pt x="387" y="33"/>
                  <a:pt x="385" y="35"/>
                </a:cubicBezTo>
                <a:cubicBezTo>
                  <a:pt x="384" y="38"/>
                  <a:pt x="387" y="38"/>
                  <a:pt x="389" y="36"/>
                </a:cubicBezTo>
                <a:cubicBezTo>
                  <a:pt x="390" y="35"/>
                  <a:pt x="391" y="34"/>
                  <a:pt x="393" y="33"/>
                </a:cubicBezTo>
                <a:cubicBezTo>
                  <a:pt x="393" y="134"/>
                  <a:pt x="393" y="134"/>
                  <a:pt x="393" y="134"/>
                </a:cubicBezTo>
                <a:cubicBezTo>
                  <a:pt x="390" y="134"/>
                  <a:pt x="386" y="136"/>
                  <a:pt x="388" y="139"/>
                </a:cubicBezTo>
                <a:cubicBezTo>
                  <a:pt x="390" y="142"/>
                  <a:pt x="391" y="145"/>
                  <a:pt x="392" y="146"/>
                </a:cubicBezTo>
                <a:cubicBezTo>
                  <a:pt x="392" y="148"/>
                  <a:pt x="389" y="149"/>
                  <a:pt x="388" y="152"/>
                </a:cubicBezTo>
                <a:cubicBezTo>
                  <a:pt x="386" y="154"/>
                  <a:pt x="384" y="153"/>
                  <a:pt x="382" y="151"/>
                </a:cubicBezTo>
                <a:cubicBezTo>
                  <a:pt x="382" y="150"/>
                  <a:pt x="381" y="150"/>
                  <a:pt x="381" y="149"/>
                </a:cubicBezTo>
                <a:cubicBezTo>
                  <a:pt x="381" y="26"/>
                  <a:pt x="381" y="26"/>
                  <a:pt x="381" y="26"/>
                </a:cubicBezTo>
                <a:cubicBezTo>
                  <a:pt x="381" y="24"/>
                  <a:pt x="381" y="21"/>
                  <a:pt x="384" y="21"/>
                </a:cubicBezTo>
                <a:cubicBezTo>
                  <a:pt x="388" y="21"/>
                  <a:pt x="384" y="25"/>
                  <a:pt x="387" y="25"/>
                </a:cubicBezTo>
                <a:cubicBezTo>
                  <a:pt x="389" y="25"/>
                  <a:pt x="391" y="25"/>
                  <a:pt x="393" y="25"/>
                </a:cubicBezTo>
                <a:close/>
                <a:moveTo>
                  <a:pt x="393" y="136"/>
                </a:moveTo>
                <a:cubicBezTo>
                  <a:pt x="393" y="136"/>
                  <a:pt x="393" y="136"/>
                  <a:pt x="393" y="136"/>
                </a:cubicBezTo>
                <a:cubicBezTo>
                  <a:pt x="391" y="136"/>
                  <a:pt x="392" y="138"/>
                  <a:pt x="393" y="138"/>
                </a:cubicBezTo>
                <a:cubicBezTo>
                  <a:pt x="393" y="136"/>
                  <a:pt x="393" y="136"/>
                  <a:pt x="393" y="136"/>
                </a:cubicBezTo>
                <a:close/>
                <a:moveTo>
                  <a:pt x="393" y="164"/>
                </a:moveTo>
                <a:cubicBezTo>
                  <a:pt x="393" y="168"/>
                  <a:pt x="393" y="168"/>
                  <a:pt x="393" y="168"/>
                </a:cubicBezTo>
                <a:cubicBezTo>
                  <a:pt x="392" y="167"/>
                  <a:pt x="391" y="165"/>
                  <a:pt x="393" y="164"/>
                </a:cubicBezTo>
                <a:close/>
                <a:moveTo>
                  <a:pt x="393" y="175"/>
                </a:moveTo>
                <a:cubicBezTo>
                  <a:pt x="393" y="177"/>
                  <a:pt x="393" y="177"/>
                  <a:pt x="393" y="177"/>
                </a:cubicBezTo>
                <a:cubicBezTo>
                  <a:pt x="389" y="177"/>
                  <a:pt x="388" y="175"/>
                  <a:pt x="392" y="175"/>
                </a:cubicBezTo>
                <a:cubicBezTo>
                  <a:pt x="392" y="175"/>
                  <a:pt x="393" y="175"/>
                  <a:pt x="393" y="175"/>
                </a:cubicBezTo>
                <a:close/>
                <a:moveTo>
                  <a:pt x="381" y="173"/>
                </a:moveTo>
                <a:cubicBezTo>
                  <a:pt x="381" y="164"/>
                  <a:pt x="381" y="164"/>
                  <a:pt x="381" y="164"/>
                </a:cubicBezTo>
                <a:cubicBezTo>
                  <a:pt x="384" y="166"/>
                  <a:pt x="387" y="170"/>
                  <a:pt x="387" y="173"/>
                </a:cubicBezTo>
                <a:cubicBezTo>
                  <a:pt x="387" y="176"/>
                  <a:pt x="383" y="175"/>
                  <a:pt x="381" y="173"/>
                </a:cubicBezTo>
                <a:close/>
                <a:moveTo>
                  <a:pt x="381" y="162"/>
                </a:moveTo>
                <a:cubicBezTo>
                  <a:pt x="382" y="163"/>
                  <a:pt x="384" y="166"/>
                  <a:pt x="384" y="163"/>
                </a:cubicBezTo>
                <a:cubicBezTo>
                  <a:pt x="384" y="160"/>
                  <a:pt x="382" y="158"/>
                  <a:pt x="381" y="156"/>
                </a:cubicBezTo>
                <a:lnTo>
                  <a:pt x="381" y="162"/>
                </a:lnTo>
                <a:close/>
                <a:moveTo>
                  <a:pt x="381" y="26"/>
                </a:moveTo>
                <a:cubicBezTo>
                  <a:pt x="381" y="149"/>
                  <a:pt x="381" y="149"/>
                  <a:pt x="381" y="149"/>
                </a:cubicBezTo>
                <a:cubicBezTo>
                  <a:pt x="379" y="148"/>
                  <a:pt x="377" y="147"/>
                  <a:pt x="377" y="148"/>
                </a:cubicBezTo>
                <a:cubicBezTo>
                  <a:pt x="377" y="150"/>
                  <a:pt x="377" y="154"/>
                  <a:pt x="379" y="155"/>
                </a:cubicBezTo>
                <a:cubicBezTo>
                  <a:pt x="379" y="155"/>
                  <a:pt x="380" y="155"/>
                  <a:pt x="381" y="156"/>
                </a:cubicBezTo>
                <a:cubicBezTo>
                  <a:pt x="381" y="162"/>
                  <a:pt x="381" y="162"/>
                  <a:pt x="381" y="162"/>
                </a:cubicBezTo>
                <a:cubicBezTo>
                  <a:pt x="380" y="161"/>
                  <a:pt x="380" y="161"/>
                  <a:pt x="380" y="161"/>
                </a:cubicBezTo>
                <a:cubicBezTo>
                  <a:pt x="378" y="160"/>
                  <a:pt x="379" y="156"/>
                  <a:pt x="377" y="155"/>
                </a:cubicBezTo>
                <a:cubicBezTo>
                  <a:pt x="375" y="153"/>
                  <a:pt x="374" y="152"/>
                  <a:pt x="376" y="149"/>
                </a:cubicBezTo>
                <a:cubicBezTo>
                  <a:pt x="377" y="145"/>
                  <a:pt x="375" y="143"/>
                  <a:pt x="372" y="143"/>
                </a:cubicBezTo>
                <a:cubicBezTo>
                  <a:pt x="370" y="143"/>
                  <a:pt x="371" y="140"/>
                  <a:pt x="370" y="138"/>
                </a:cubicBezTo>
                <a:cubicBezTo>
                  <a:pt x="370" y="27"/>
                  <a:pt x="370" y="27"/>
                  <a:pt x="370" y="27"/>
                </a:cubicBezTo>
                <a:cubicBezTo>
                  <a:pt x="373" y="26"/>
                  <a:pt x="374" y="28"/>
                  <a:pt x="375" y="27"/>
                </a:cubicBezTo>
                <a:cubicBezTo>
                  <a:pt x="377" y="26"/>
                  <a:pt x="380" y="28"/>
                  <a:pt x="381" y="26"/>
                </a:cubicBezTo>
                <a:cubicBezTo>
                  <a:pt x="381" y="26"/>
                  <a:pt x="381" y="26"/>
                  <a:pt x="381" y="26"/>
                </a:cubicBezTo>
                <a:close/>
                <a:moveTo>
                  <a:pt x="381" y="164"/>
                </a:moveTo>
                <a:cubicBezTo>
                  <a:pt x="381" y="173"/>
                  <a:pt x="381" y="173"/>
                  <a:pt x="381" y="173"/>
                </a:cubicBezTo>
                <a:cubicBezTo>
                  <a:pt x="380" y="172"/>
                  <a:pt x="379" y="171"/>
                  <a:pt x="379" y="171"/>
                </a:cubicBezTo>
                <a:cubicBezTo>
                  <a:pt x="377" y="168"/>
                  <a:pt x="372" y="162"/>
                  <a:pt x="376" y="162"/>
                </a:cubicBezTo>
                <a:cubicBezTo>
                  <a:pt x="377" y="162"/>
                  <a:pt x="379" y="163"/>
                  <a:pt x="381" y="164"/>
                </a:cubicBezTo>
                <a:close/>
                <a:moveTo>
                  <a:pt x="370" y="156"/>
                </a:moveTo>
                <a:cubicBezTo>
                  <a:pt x="370" y="156"/>
                  <a:pt x="371" y="155"/>
                  <a:pt x="371" y="154"/>
                </a:cubicBezTo>
                <a:cubicBezTo>
                  <a:pt x="371" y="154"/>
                  <a:pt x="371" y="153"/>
                  <a:pt x="370" y="154"/>
                </a:cubicBezTo>
                <a:cubicBezTo>
                  <a:pt x="370" y="156"/>
                  <a:pt x="370" y="156"/>
                  <a:pt x="370" y="156"/>
                </a:cubicBezTo>
                <a:close/>
                <a:moveTo>
                  <a:pt x="370" y="16"/>
                </a:moveTo>
                <a:cubicBezTo>
                  <a:pt x="370" y="12"/>
                  <a:pt x="370" y="12"/>
                  <a:pt x="370" y="12"/>
                </a:cubicBezTo>
                <a:cubicBezTo>
                  <a:pt x="370" y="12"/>
                  <a:pt x="370" y="12"/>
                  <a:pt x="370" y="12"/>
                </a:cubicBezTo>
                <a:cubicBezTo>
                  <a:pt x="372" y="11"/>
                  <a:pt x="378" y="11"/>
                  <a:pt x="376" y="12"/>
                </a:cubicBezTo>
                <a:cubicBezTo>
                  <a:pt x="374" y="12"/>
                  <a:pt x="374" y="16"/>
                  <a:pt x="371" y="16"/>
                </a:cubicBezTo>
                <a:cubicBezTo>
                  <a:pt x="371" y="16"/>
                  <a:pt x="370" y="16"/>
                  <a:pt x="370" y="16"/>
                </a:cubicBezTo>
                <a:close/>
                <a:moveTo>
                  <a:pt x="370" y="12"/>
                </a:moveTo>
                <a:cubicBezTo>
                  <a:pt x="370" y="16"/>
                  <a:pt x="370" y="16"/>
                  <a:pt x="370" y="16"/>
                </a:cubicBezTo>
                <a:cubicBezTo>
                  <a:pt x="369" y="15"/>
                  <a:pt x="368" y="12"/>
                  <a:pt x="370" y="12"/>
                </a:cubicBezTo>
                <a:close/>
                <a:moveTo>
                  <a:pt x="370" y="27"/>
                </a:moveTo>
                <a:cubicBezTo>
                  <a:pt x="370" y="138"/>
                  <a:pt x="370" y="138"/>
                  <a:pt x="370" y="138"/>
                </a:cubicBezTo>
                <a:cubicBezTo>
                  <a:pt x="370" y="138"/>
                  <a:pt x="370" y="137"/>
                  <a:pt x="369" y="137"/>
                </a:cubicBezTo>
                <a:cubicBezTo>
                  <a:pt x="367" y="136"/>
                  <a:pt x="364" y="134"/>
                  <a:pt x="361" y="136"/>
                </a:cubicBezTo>
                <a:cubicBezTo>
                  <a:pt x="357" y="138"/>
                  <a:pt x="353" y="142"/>
                  <a:pt x="352" y="142"/>
                </a:cubicBezTo>
                <a:cubicBezTo>
                  <a:pt x="352" y="142"/>
                  <a:pt x="352" y="142"/>
                  <a:pt x="352" y="142"/>
                </a:cubicBezTo>
                <a:cubicBezTo>
                  <a:pt x="352" y="39"/>
                  <a:pt x="352" y="39"/>
                  <a:pt x="352" y="39"/>
                </a:cubicBezTo>
                <a:cubicBezTo>
                  <a:pt x="352" y="39"/>
                  <a:pt x="353" y="40"/>
                  <a:pt x="353" y="41"/>
                </a:cubicBezTo>
                <a:cubicBezTo>
                  <a:pt x="353" y="43"/>
                  <a:pt x="356" y="45"/>
                  <a:pt x="358" y="47"/>
                </a:cubicBezTo>
                <a:cubicBezTo>
                  <a:pt x="359" y="49"/>
                  <a:pt x="360" y="50"/>
                  <a:pt x="360" y="48"/>
                </a:cubicBezTo>
                <a:cubicBezTo>
                  <a:pt x="360" y="46"/>
                  <a:pt x="358" y="44"/>
                  <a:pt x="357" y="43"/>
                </a:cubicBezTo>
                <a:cubicBezTo>
                  <a:pt x="356" y="43"/>
                  <a:pt x="357" y="39"/>
                  <a:pt x="355" y="38"/>
                </a:cubicBezTo>
                <a:cubicBezTo>
                  <a:pt x="353" y="37"/>
                  <a:pt x="351" y="34"/>
                  <a:pt x="354" y="33"/>
                </a:cubicBezTo>
                <a:cubicBezTo>
                  <a:pt x="357" y="33"/>
                  <a:pt x="358" y="33"/>
                  <a:pt x="359" y="31"/>
                </a:cubicBezTo>
                <a:cubicBezTo>
                  <a:pt x="361" y="30"/>
                  <a:pt x="365" y="28"/>
                  <a:pt x="369" y="27"/>
                </a:cubicBezTo>
                <a:cubicBezTo>
                  <a:pt x="369" y="27"/>
                  <a:pt x="370" y="27"/>
                  <a:pt x="370" y="27"/>
                </a:cubicBezTo>
                <a:close/>
                <a:moveTo>
                  <a:pt x="370" y="154"/>
                </a:moveTo>
                <a:cubicBezTo>
                  <a:pt x="370" y="156"/>
                  <a:pt x="370" y="156"/>
                  <a:pt x="370" y="156"/>
                </a:cubicBezTo>
                <a:cubicBezTo>
                  <a:pt x="370" y="156"/>
                  <a:pt x="370" y="156"/>
                  <a:pt x="369" y="155"/>
                </a:cubicBezTo>
                <a:cubicBezTo>
                  <a:pt x="369" y="154"/>
                  <a:pt x="369" y="154"/>
                  <a:pt x="370" y="154"/>
                </a:cubicBezTo>
                <a:cubicBezTo>
                  <a:pt x="370" y="154"/>
                  <a:pt x="370" y="154"/>
                  <a:pt x="370" y="154"/>
                </a:cubicBezTo>
                <a:close/>
                <a:moveTo>
                  <a:pt x="352" y="156"/>
                </a:moveTo>
                <a:cubicBezTo>
                  <a:pt x="352" y="152"/>
                  <a:pt x="352" y="152"/>
                  <a:pt x="352" y="152"/>
                </a:cubicBezTo>
                <a:cubicBezTo>
                  <a:pt x="353" y="152"/>
                  <a:pt x="354" y="155"/>
                  <a:pt x="352" y="156"/>
                </a:cubicBezTo>
                <a:cubicBezTo>
                  <a:pt x="352" y="156"/>
                  <a:pt x="352" y="156"/>
                  <a:pt x="352" y="156"/>
                </a:cubicBezTo>
                <a:close/>
                <a:moveTo>
                  <a:pt x="352" y="39"/>
                </a:moveTo>
                <a:cubicBezTo>
                  <a:pt x="352" y="142"/>
                  <a:pt x="352" y="142"/>
                  <a:pt x="352" y="142"/>
                </a:cubicBezTo>
                <a:cubicBezTo>
                  <a:pt x="351" y="143"/>
                  <a:pt x="351" y="146"/>
                  <a:pt x="351" y="149"/>
                </a:cubicBezTo>
                <a:cubicBezTo>
                  <a:pt x="350" y="151"/>
                  <a:pt x="349" y="153"/>
                  <a:pt x="347" y="153"/>
                </a:cubicBezTo>
                <a:cubicBezTo>
                  <a:pt x="346" y="153"/>
                  <a:pt x="345" y="150"/>
                  <a:pt x="343" y="148"/>
                </a:cubicBezTo>
                <a:cubicBezTo>
                  <a:pt x="343" y="49"/>
                  <a:pt x="343" y="49"/>
                  <a:pt x="343" y="49"/>
                </a:cubicBezTo>
                <a:cubicBezTo>
                  <a:pt x="343" y="49"/>
                  <a:pt x="343" y="49"/>
                  <a:pt x="344" y="49"/>
                </a:cubicBezTo>
                <a:cubicBezTo>
                  <a:pt x="345" y="49"/>
                  <a:pt x="347" y="52"/>
                  <a:pt x="350" y="52"/>
                </a:cubicBezTo>
                <a:cubicBezTo>
                  <a:pt x="352" y="52"/>
                  <a:pt x="350" y="48"/>
                  <a:pt x="347" y="47"/>
                </a:cubicBezTo>
                <a:cubicBezTo>
                  <a:pt x="346" y="46"/>
                  <a:pt x="344" y="46"/>
                  <a:pt x="343" y="46"/>
                </a:cubicBezTo>
                <a:cubicBezTo>
                  <a:pt x="343" y="37"/>
                  <a:pt x="343" y="37"/>
                  <a:pt x="343" y="37"/>
                </a:cubicBezTo>
                <a:cubicBezTo>
                  <a:pt x="345" y="37"/>
                  <a:pt x="341" y="42"/>
                  <a:pt x="346" y="40"/>
                </a:cubicBezTo>
                <a:cubicBezTo>
                  <a:pt x="351" y="38"/>
                  <a:pt x="347" y="39"/>
                  <a:pt x="349" y="38"/>
                </a:cubicBezTo>
                <a:cubicBezTo>
                  <a:pt x="350" y="38"/>
                  <a:pt x="351" y="38"/>
                  <a:pt x="352" y="39"/>
                </a:cubicBezTo>
                <a:close/>
                <a:moveTo>
                  <a:pt x="352" y="152"/>
                </a:moveTo>
                <a:cubicBezTo>
                  <a:pt x="351" y="152"/>
                  <a:pt x="351" y="152"/>
                  <a:pt x="351" y="152"/>
                </a:cubicBezTo>
                <a:cubicBezTo>
                  <a:pt x="349" y="151"/>
                  <a:pt x="350" y="156"/>
                  <a:pt x="352" y="156"/>
                </a:cubicBezTo>
                <a:cubicBezTo>
                  <a:pt x="352" y="152"/>
                  <a:pt x="352" y="152"/>
                  <a:pt x="352" y="152"/>
                </a:cubicBezTo>
                <a:close/>
                <a:moveTo>
                  <a:pt x="343" y="164"/>
                </a:moveTo>
                <a:cubicBezTo>
                  <a:pt x="343" y="162"/>
                  <a:pt x="343" y="162"/>
                  <a:pt x="343" y="162"/>
                </a:cubicBezTo>
                <a:cubicBezTo>
                  <a:pt x="343" y="162"/>
                  <a:pt x="343" y="162"/>
                  <a:pt x="343" y="162"/>
                </a:cubicBezTo>
                <a:cubicBezTo>
                  <a:pt x="344" y="162"/>
                  <a:pt x="345" y="162"/>
                  <a:pt x="344" y="163"/>
                </a:cubicBezTo>
                <a:cubicBezTo>
                  <a:pt x="344" y="164"/>
                  <a:pt x="344" y="165"/>
                  <a:pt x="343" y="164"/>
                </a:cubicBezTo>
                <a:close/>
                <a:moveTo>
                  <a:pt x="343" y="161"/>
                </a:moveTo>
                <a:cubicBezTo>
                  <a:pt x="343" y="159"/>
                  <a:pt x="343" y="159"/>
                  <a:pt x="343" y="159"/>
                </a:cubicBezTo>
                <a:cubicBezTo>
                  <a:pt x="343" y="160"/>
                  <a:pt x="343" y="160"/>
                  <a:pt x="343" y="160"/>
                </a:cubicBezTo>
                <a:cubicBezTo>
                  <a:pt x="343" y="160"/>
                  <a:pt x="343" y="160"/>
                  <a:pt x="343" y="161"/>
                </a:cubicBezTo>
                <a:close/>
                <a:moveTo>
                  <a:pt x="343" y="158"/>
                </a:moveTo>
                <a:cubicBezTo>
                  <a:pt x="343" y="156"/>
                  <a:pt x="343" y="156"/>
                  <a:pt x="343" y="156"/>
                </a:cubicBezTo>
                <a:cubicBezTo>
                  <a:pt x="344" y="156"/>
                  <a:pt x="344" y="156"/>
                  <a:pt x="344" y="157"/>
                </a:cubicBezTo>
                <a:cubicBezTo>
                  <a:pt x="344" y="158"/>
                  <a:pt x="344" y="158"/>
                  <a:pt x="343" y="158"/>
                </a:cubicBezTo>
                <a:close/>
                <a:moveTo>
                  <a:pt x="343" y="37"/>
                </a:moveTo>
                <a:cubicBezTo>
                  <a:pt x="343" y="46"/>
                  <a:pt x="343" y="46"/>
                  <a:pt x="343" y="46"/>
                </a:cubicBezTo>
                <a:cubicBezTo>
                  <a:pt x="343" y="46"/>
                  <a:pt x="342" y="46"/>
                  <a:pt x="342" y="46"/>
                </a:cubicBezTo>
                <a:cubicBezTo>
                  <a:pt x="342" y="37"/>
                  <a:pt x="342" y="37"/>
                  <a:pt x="342" y="37"/>
                </a:cubicBezTo>
                <a:cubicBezTo>
                  <a:pt x="342" y="37"/>
                  <a:pt x="342" y="37"/>
                  <a:pt x="342" y="37"/>
                </a:cubicBezTo>
                <a:cubicBezTo>
                  <a:pt x="343" y="37"/>
                  <a:pt x="343" y="37"/>
                  <a:pt x="343" y="37"/>
                </a:cubicBezTo>
                <a:close/>
                <a:moveTo>
                  <a:pt x="343" y="49"/>
                </a:moveTo>
                <a:cubicBezTo>
                  <a:pt x="343" y="148"/>
                  <a:pt x="343" y="148"/>
                  <a:pt x="343" y="148"/>
                </a:cubicBezTo>
                <a:cubicBezTo>
                  <a:pt x="343" y="147"/>
                  <a:pt x="342" y="147"/>
                  <a:pt x="342" y="146"/>
                </a:cubicBezTo>
                <a:cubicBezTo>
                  <a:pt x="342" y="51"/>
                  <a:pt x="342" y="51"/>
                  <a:pt x="342" y="51"/>
                </a:cubicBezTo>
                <a:cubicBezTo>
                  <a:pt x="343" y="50"/>
                  <a:pt x="343" y="49"/>
                  <a:pt x="343" y="49"/>
                </a:cubicBezTo>
                <a:close/>
                <a:moveTo>
                  <a:pt x="343" y="156"/>
                </a:moveTo>
                <a:cubicBezTo>
                  <a:pt x="343" y="158"/>
                  <a:pt x="343" y="158"/>
                  <a:pt x="343" y="158"/>
                </a:cubicBezTo>
                <a:cubicBezTo>
                  <a:pt x="343" y="158"/>
                  <a:pt x="343" y="158"/>
                  <a:pt x="343" y="158"/>
                </a:cubicBezTo>
                <a:cubicBezTo>
                  <a:pt x="342" y="158"/>
                  <a:pt x="342" y="158"/>
                  <a:pt x="342" y="157"/>
                </a:cubicBezTo>
                <a:cubicBezTo>
                  <a:pt x="342" y="157"/>
                  <a:pt x="342" y="157"/>
                  <a:pt x="342" y="157"/>
                </a:cubicBezTo>
                <a:cubicBezTo>
                  <a:pt x="342" y="157"/>
                  <a:pt x="343" y="156"/>
                  <a:pt x="343" y="156"/>
                </a:cubicBezTo>
                <a:cubicBezTo>
                  <a:pt x="343" y="156"/>
                  <a:pt x="343" y="156"/>
                  <a:pt x="343" y="156"/>
                </a:cubicBezTo>
                <a:close/>
                <a:moveTo>
                  <a:pt x="343" y="159"/>
                </a:moveTo>
                <a:cubicBezTo>
                  <a:pt x="343" y="161"/>
                  <a:pt x="343" y="161"/>
                  <a:pt x="343" y="161"/>
                </a:cubicBezTo>
                <a:cubicBezTo>
                  <a:pt x="343" y="161"/>
                  <a:pt x="343" y="161"/>
                  <a:pt x="342" y="161"/>
                </a:cubicBezTo>
                <a:cubicBezTo>
                  <a:pt x="342" y="159"/>
                  <a:pt x="342" y="159"/>
                  <a:pt x="342" y="159"/>
                </a:cubicBezTo>
                <a:cubicBezTo>
                  <a:pt x="343" y="159"/>
                  <a:pt x="343" y="159"/>
                  <a:pt x="343" y="159"/>
                </a:cubicBezTo>
                <a:close/>
                <a:moveTo>
                  <a:pt x="343" y="162"/>
                </a:moveTo>
                <a:cubicBezTo>
                  <a:pt x="343" y="164"/>
                  <a:pt x="343" y="164"/>
                  <a:pt x="343" y="164"/>
                </a:cubicBezTo>
                <a:cubicBezTo>
                  <a:pt x="343" y="164"/>
                  <a:pt x="343" y="164"/>
                  <a:pt x="343" y="164"/>
                </a:cubicBezTo>
                <a:cubicBezTo>
                  <a:pt x="342" y="163"/>
                  <a:pt x="342" y="163"/>
                  <a:pt x="343" y="162"/>
                </a:cubicBezTo>
                <a:close/>
                <a:moveTo>
                  <a:pt x="342" y="156"/>
                </a:moveTo>
                <a:cubicBezTo>
                  <a:pt x="342" y="155"/>
                  <a:pt x="342" y="155"/>
                  <a:pt x="342" y="155"/>
                </a:cubicBezTo>
                <a:cubicBezTo>
                  <a:pt x="342" y="155"/>
                  <a:pt x="342" y="155"/>
                  <a:pt x="342" y="155"/>
                </a:cubicBezTo>
                <a:cubicBezTo>
                  <a:pt x="342" y="155"/>
                  <a:pt x="342" y="155"/>
                  <a:pt x="342" y="156"/>
                </a:cubicBezTo>
                <a:close/>
                <a:moveTo>
                  <a:pt x="342" y="37"/>
                </a:moveTo>
                <a:cubicBezTo>
                  <a:pt x="342" y="46"/>
                  <a:pt x="342" y="46"/>
                  <a:pt x="342" y="46"/>
                </a:cubicBezTo>
                <a:cubicBezTo>
                  <a:pt x="342" y="45"/>
                  <a:pt x="341" y="45"/>
                  <a:pt x="342" y="44"/>
                </a:cubicBezTo>
                <a:cubicBezTo>
                  <a:pt x="342" y="43"/>
                  <a:pt x="342" y="42"/>
                  <a:pt x="341" y="41"/>
                </a:cubicBezTo>
                <a:cubicBezTo>
                  <a:pt x="341" y="38"/>
                  <a:pt x="341" y="38"/>
                  <a:pt x="341" y="38"/>
                </a:cubicBezTo>
                <a:cubicBezTo>
                  <a:pt x="341" y="38"/>
                  <a:pt x="342" y="38"/>
                  <a:pt x="342" y="37"/>
                </a:cubicBezTo>
                <a:close/>
                <a:moveTo>
                  <a:pt x="342" y="51"/>
                </a:moveTo>
                <a:cubicBezTo>
                  <a:pt x="342" y="146"/>
                  <a:pt x="342" y="146"/>
                  <a:pt x="342" y="146"/>
                </a:cubicBezTo>
                <a:cubicBezTo>
                  <a:pt x="342" y="146"/>
                  <a:pt x="342" y="145"/>
                  <a:pt x="341" y="145"/>
                </a:cubicBezTo>
                <a:cubicBezTo>
                  <a:pt x="341" y="52"/>
                  <a:pt x="341" y="52"/>
                  <a:pt x="341" y="52"/>
                </a:cubicBezTo>
                <a:cubicBezTo>
                  <a:pt x="342" y="52"/>
                  <a:pt x="342" y="51"/>
                  <a:pt x="342" y="51"/>
                </a:cubicBezTo>
                <a:close/>
                <a:moveTo>
                  <a:pt x="342" y="155"/>
                </a:moveTo>
                <a:cubicBezTo>
                  <a:pt x="342" y="156"/>
                  <a:pt x="342" y="156"/>
                  <a:pt x="342" y="156"/>
                </a:cubicBezTo>
                <a:cubicBezTo>
                  <a:pt x="342" y="156"/>
                  <a:pt x="342" y="156"/>
                  <a:pt x="341" y="156"/>
                </a:cubicBezTo>
                <a:cubicBezTo>
                  <a:pt x="341" y="154"/>
                  <a:pt x="341" y="154"/>
                  <a:pt x="341" y="154"/>
                </a:cubicBezTo>
                <a:cubicBezTo>
                  <a:pt x="342" y="154"/>
                  <a:pt x="342" y="154"/>
                  <a:pt x="342" y="155"/>
                </a:cubicBezTo>
                <a:close/>
                <a:moveTo>
                  <a:pt x="342" y="157"/>
                </a:moveTo>
                <a:cubicBezTo>
                  <a:pt x="342" y="157"/>
                  <a:pt x="342" y="157"/>
                  <a:pt x="342" y="157"/>
                </a:cubicBezTo>
                <a:cubicBezTo>
                  <a:pt x="342" y="157"/>
                  <a:pt x="342" y="157"/>
                  <a:pt x="342" y="157"/>
                </a:cubicBezTo>
                <a:close/>
                <a:moveTo>
                  <a:pt x="342" y="159"/>
                </a:moveTo>
                <a:cubicBezTo>
                  <a:pt x="342" y="161"/>
                  <a:pt x="342" y="161"/>
                  <a:pt x="342" y="161"/>
                </a:cubicBezTo>
                <a:cubicBezTo>
                  <a:pt x="342" y="161"/>
                  <a:pt x="342" y="161"/>
                  <a:pt x="342" y="161"/>
                </a:cubicBezTo>
                <a:cubicBezTo>
                  <a:pt x="342" y="161"/>
                  <a:pt x="341" y="161"/>
                  <a:pt x="341" y="160"/>
                </a:cubicBezTo>
                <a:cubicBezTo>
                  <a:pt x="341" y="160"/>
                  <a:pt x="341" y="160"/>
                  <a:pt x="341" y="160"/>
                </a:cubicBezTo>
                <a:cubicBezTo>
                  <a:pt x="341" y="160"/>
                  <a:pt x="342" y="159"/>
                  <a:pt x="342" y="159"/>
                </a:cubicBezTo>
                <a:cubicBezTo>
                  <a:pt x="342" y="159"/>
                  <a:pt x="342" y="159"/>
                  <a:pt x="342" y="159"/>
                </a:cubicBezTo>
                <a:close/>
                <a:moveTo>
                  <a:pt x="341" y="149"/>
                </a:moveTo>
                <a:cubicBezTo>
                  <a:pt x="341" y="148"/>
                  <a:pt x="341" y="148"/>
                  <a:pt x="341" y="148"/>
                </a:cubicBezTo>
                <a:cubicBezTo>
                  <a:pt x="342" y="148"/>
                  <a:pt x="342" y="148"/>
                  <a:pt x="342" y="148"/>
                </a:cubicBezTo>
                <a:cubicBezTo>
                  <a:pt x="342" y="149"/>
                  <a:pt x="341" y="149"/>
                  <a:pt x="341" y="149"/>
                </a:cubicBezTo>
                <a:close/>
                <a:moveTo>
                  <a:pt x="341" y="38"/>
                </a:moveTo>
                <a:cubicBezTo>
                  <a:pt x="341" y="41"/>
                  <a:pt x="341" y="41"/>
                  <a:pt x="341" y="41"/>
                </a:cubicBezTo>
                <a:cubicBezTo>
                  <a:pt x="341" y="40"/>
                  <a:pt x="341" y="39"/>
                  <a:pt x="341" y="38"/>
                </a:cubicBezTo>
                <a:close/>
                <a:moveTo>
                  <a:pt x="341" y="52"/>
                </a:moveTo>
                <a:cubicBezTo>
                  <a:pt x="341" y="52"/>
                  <a:pt x="341" y="52"/>
                  <a:pt x="340" y="53"/>
                </a:cubicBezTo>
                <a:cubicBezTo>
                  <a:pt x="337" y="54"/>
                  <a:pt x="336" y="52"/>
                  <a:pt x="337" y="50"/>
                </a:cubicBezTo>
                <a:cubicBezTo>
                  <a:pt x="339" y="48"/>
                  <a:pt x="340" y="46"/>
                  <a:pt x="339" y="42"/>
                </a:cubicBezTo>
                <a:cubicBezTo>
                  <a:pt x="338" y="39"/>
                  <a:pt x="339" y="35"/>
                  <a:pt x="337" y="35"/>
                </a:cubicBezTo>
                <a:cubicBezTo>
                  <a:pt x="334" y="36"/>
                  <a:pt x="333" y="42"/>
                  <a:pt x="333" y="44"/>
                </a:cubicBezTo>
                <a:cubicBezTo>
                  <a:pt x="333" y="46"/>
                  <a:pt x="334" y="47"/>
                  <a:pt x="331" y="47"/>
                </a:cubicBezTo>
                <a:cubicBezTo>
                  <a:pt x="328" y="47"/>
                  <a:pt x="327" y="44"/>
                  <a:pt x="325" y="44"/>
                </a:cubicBezTo>
                <a:cubicBezTo>
                  <a:pt x="323" y="44"/>
                  <a:pt x="325" y="47"/>
                  <a:pt x="323" y="47"/>
                </a:cubicBezTo>
                <a:cubicBezTo>
                  <a:pt x="321" y="47"/>
                  <a:pt x="318" y="47"/>
                  <a:pt x="316" y="48"/>
                </a:cubicBezTo>
                <a:cubicBezTo>
                  <a:pt x="316" y="101"/>
                  <a:pt x="316" y="101"/>
                  <a:pt x="316" y="101"/>
                </a:cubicBezTo>
                <a:cubicBezTo>
                  <a:pt x="323" y="103"/>
                  <a:pt x="320" y="107"/>
                  <a:pt x="316" y="108"/>
                </a:cubicBezTo>
                <a:cubicBezTo>
                  <a:pt x="316" y="127"/>
                  <a:pt x="316" y="127"/>
                  <a:pt x="316" y="127"/>
                </a:cubicBezTo>
                <a:cubicBezTo>
                  <a:pt x="317" y="127"/>
                  <a:pt x="317" y="127"/>
                  <a:pt x="318" y="127"/>
                </a:cubicBezTo>
                <a:cubicBezTo>
                  <a:pt x="321" y="129"/>
                  <a:pt x="320" y="127"/>
                  <a:pt x="324" y="127"/>
                </a:cubicBezTo>
                <a:cubicBezTo>
                  <a:pt x="329" y="127"/>
                  <a:pt x="328" y="127"/>
                  <a:pt x="332" y="130"/>
                </a:cubicBezTo>
                <a:cubicBezTo>
                  <a:pt x="335" y="133"/>
                  <a:pt x="337" y="134"/>
                  <a:pt x="339" y="134"/>
                </a:cubicBezTo>
                <a:cubicBezTo>
                  <a:pt x="342" y="134"/>
                  <a:pt x="338" y="141"/>
                  <a:pt x="341" y="144"/>
                </a:cubicBezTo>
                <a:cubicBezTo>
                  <a:pt x="341" y="144"/>
                  <a:pt x="341" y="144"/>
                  <a:pt x="341" y="145"/>
                </a:cubicBezTo>
                <a:cubicBezTo>
                  <a:pt x="341" y="52"/>
                  <a:pt x="341" y="52"/>
                  <a:pt x="341" y="52"/>
                </a:cubicBezTo>
                <a:close/>
                <a:moveTo>
                  <a:pt x="341" y="148"/>
                </a:moveTo>
                <a:cubicBezTo>
                  <a:pt x="341" y="149"/>
                  <a:pt x="341" y="149"/>
                  <a:pt x="341" y="149"/>
                </a:cubicBezTo>
                <a:cubicBezTo>
                  <a:pt x="341" y="150"/>
                  <a:pt x="341" y="150"/>
                  <a:pt x="340" y="149"/>
                </a:cubicBezTo>
                <a:cubicBezTo>
                  <a:pt x="339" y="148"/>
                  <a:pt x="340" y="148"/>
                  <a:pt x="340" y="148"/>
                </a:cubicBezTo>
                <a:cubicBezTo>
                  <a:pt x="341" y="147"/>
                  <a:pt x="341" y="147"/>
                  <a:pt x="341" y="148"/>
                </a:cubicBezTo>
                <a:close/>
                <a:moveTo>
                  <a:pt x="341" y="154"/>
                </a:moveTo>
                <a:cubicBezTo>
                  <a:pt x="341" y="156"/>
                  <a:pt x="341" y="156"/>
                  <a:pt x="341" y="156"/>
                </a:cubicBezTo>
                <a:cubicBezTo>
                  <a:pt x="341" y="156"/>
                  <a:pt x="341" y="156"/>
                  <a:pt x="341" y="156"/>
                </a:cubicBezTo>
                <a:cubicBezTo>
                  <a:pt x="340" y="155"/>
                  <a:pt x="340" y="155"/>
                  <a:pt x="341" y="154"/>
                </a:cubicBezTo>
                <a:cubicBezTo>
                  <a:pt x="341" y="154"/>
                  <a:pt x="341" y="154"/>
                  <a:pt x="341" y="154"/>
                </a:cubicBezTo>
                <a:close/>
                <a:moveTo>
                  <a:pt x="341" y="160"/>
                </a:moveTo>
                <a:cubicBezTo>
                  <a:pt x="341" y="160"/>
                  <a:pt x="341" y="160"/>
                  <a:pt x="341" y="160"/>
                </a:cubicBezTo>
                <a:cubicBezTo>
                  <a:pt x="341" y="160"/>
                  <a:pt x="341" y="160"/>
                  <a:pt x="341" y="160"/>
                </a:cubicBezTo>
                <a:close/>
                <a:moveTo>
                  <a:pt x="316" y="173"/>
                </a:moveTo>
                <a:cubicBezTo>
                  <a:pt x="316" y="171"/>
                  <a:pt x="316" y="171"/>
                  <a:pt x="316" y="171"/>
                </a:cubicBezTo>
                <a:cubicBezTo>
                  <a:pt x="317" y="171"/>
                  <a:pt x="317" y="171"/>
                  <a:pt x="317" y="172"/>
                </a:cubicBezTo>
                <a:cubicBezTo>
                  <a:pt x="317" y="173"/>
                  <a:pt x="316" y="173"/>
                  <a:pt x="316" y="173"/>
                </a:cubicBezTo>
                <a:close/>
                <a:moveTo>
                  <a:pt x="316" y="140"/>
                </a:moveTo>
                <a:cubicBezTo>
                  <a:pt x="316" y="128"/>
                  <a:pt x="316" y="128"/>
                  <a:pt x="316" y="128"/>
                </a:cubicBezTo>
                <a:cubicBezTo>
                  <a:pt x="318" y="128"/>
                  <a:pt x="319" y="129"/>
                  <a:pt x="320" y="130"/>
                </a:cubicBezTo>
                <a:cubicBezTo>
                  <a:pt x="322" y="132"/>
                  <a:pt x="317" y="138"/>
                  <a:pt x="316" y="140"/>
                </a:cubicBezTo>
                <a:cubicBezTo>
                  <a:pt x="316" y="140"/>
                  <a:pt x="316" y="140"/>
                  <a:pt x="316" y="140"/>
                </a:cubicBezTo>
                <a:close/>
                <a:moveTo>
                  <a:pt x="316" y="42"/>
                </a:moveTo>
                <a:cubicBezTo>
                  <a:pt x="316" y="32"/>
                  <a:pt x="316" y="32"/>
                  <a:pt x="316" y="32"/>
                </a:cubicBezTo>
                <a:cubicBezTo>
                  <a:pt x="318" y="30"/>
                  <a:pt x="318" y="25"/>
                  <a:pt x="323" y="25"/>
                </a:cubicBezTo>
                <a:cubicBezTo>
                  <a:pt x="328" y="25"/>
                  <a:pt x="325" y="22"/>
                  <a:pt x="331" y="24"/>
                </a:cubicBezTo>
                <a:cubicBezTo>
                  <a:pt x="335" y="24"/>
                  <a:pt x="332" y="28"/>
                  <a:pt x="329" y="28"/>
                </a:cubicBezTo>
                <a:cubicBezTo>
                  <a:pt x="326" y="28"/>
                  <a:pt x="318" y="34"/>
                  <a:pt x="318" y="37"/>
                </a:cubicBezTo>
                <a:cubicBezTo>
                  <a:pt x="317" y="39"/>
                  <a:pt x="317" y="42"/>
                  <a:pt x="316" y="42"/>
                </a:cubicBezTo>
                <a:close/>
                <a:moveTo>
                  <a:pt x="316" y="32"/>
                </a:moveTo>
                <a:cubicBezTo>
                  <a:pt x="316" y="42"/>
                  <a:pt x="316" y="42"/>
                  <a:pt x="316" y="42"/>
                </a:cubicBezTo>
                <a:cubicBezTo>
                  <a:pt x="316" y="43"/>
                  <a:pt x="315" y="43"/>
                  <a:pt x="314" y="42"/>
                </a:cubicBezTo>
                <a:cubicBezTo>
                  <a:pt x="314" y="32"/>
                  <a:pt x="314" y="32"/>
                  <a:pt x="314" y="32"/>
                </a:cubicBezTo>
                <a:cubicBezTo>
                  <a:pt x="315" y="32"/>
                  <a:pt x="315" y="32"/>
                  <a:pt x="315" y="32"/>
                </a:cubicBezTo>
                <a:cubicBezTo>
                  <a:pt x="315" y="32"/>
                  <a:pt x="316" y="32"/>
                  <a:pt x="316" y="32"/>
                </a:cubicBezTo>
                <a:close/>
                <a:moveTo>
                  <a:pt x="316" y="48"/>
                </a:moveTo>
                <a:cubicBezTo>
                  <a:pt x="316" y="101"/>
                  <a:pt x="316" y="101"/>
                  <a:pt x="316" y="101"/>
                </a:cubicBezTo>
                <a:cubicBezTo>
                  <a:pt x="316" y="101"/>
                  <a:pt x="316" y="101"/>
                  <a:pt x="316" y="101"/>
                </a:cubicBezTo>
                <a:cubicBezTo>
                  <a:pt x="315" y="101"/>
                  <a:pt x="315" y="101"/>
                  <a:pt x="314" y="100"/>
                </a:cubicBezTo>
                <a:cubicBezTo>
                  <a:pt x="314" y="48"/>
                  <a:pt x="314" y="48"/>
                  <a:pt x="314" y="48"/>
                </a:cubicBezTo>
                <a:cubicBezTo>
                  <a:pt x="315" y="48"/>
                  <a:pt x="315" y="48"/>
                  <a:pt x="316" y="48"/>
                </a:cubicBezTo>
                <a:close/>
                <a:moveTo>
                  <a:pt x="316" y="108"/>
                </a:moveTo>
                <a:cubicBezTo>
                  <a:pt x="316" y="127"/>
                  <a:pt x="316" y="127"/>
                  <a:pt x="316" y="127"/>
                </a:cubicBezTo>
                <a:cubicBezTo>
                  <a:pt x="315" y="126"/>
                  <a:pt x="315" y="126"/>
                  <a:pt x="314" y="126"/>
                </a:cubicBezTo>
                <a:cubicBezTo>
                  <a:pt x="314" y="108"/>
                  <a:pt x="314" y="108"/>
                  <a:pt x="314" y="108"/>
                </a:cubicBezTo>
                <a:cubicBezTo>
                  <a:pt x="315" y="108"/>
                  <a:pt x="315" y="108"/>
                  <a:pt x="316" y="108"/>
                </a:cubicBezTo>
                <a:close/>
                <a:moveTo>
                  <a:pt x="316" y="128"/>
                </a:moveTo>
                <a:cubicBezTo>
                  <a:pt x="316" y="140"/>
                  <a:pt x="316" y="140"/>
                  <a:pt x="316" y="140"/>
                </a:cubicBezTo>
                <a:cubicBezTo>
                  <a:pt x="316" y="141"/>
                  <a:pt x="315" y="141"/>
                  <a:pt x="314" y="141"/>
                </a:cubicBezTo>
                <a:cubicBezTo>
                  <a:pt x="314" y="129"/>
                  <a:pt x="314" y="129"/>
                  <a:pt x="314" y="129"/>
                </a:cubicBezTo>
                <a:cubicBezTo>
                  <a:pt x="315" y="128"/>
                  <a:pt x="315" y="128"/>
                  <a:pt x="316" y="128"/>
                </a:cubicBezTo>
                <a:close/>
                <a:moveTo>
                  <a:pt x="316" y="171"/>
                </a:moveTo>
                <a:cubicBezTo>
                  <a:pt x="316" y="173"/>
                  <a:pt x="316" y="173"/>
                  <a:pt x="316" y="173"/>
                </a:cubicBezTo>
                <a:cubicBezTo>
                  <a:pt x="316" y="173"/>
                  <a:pt x="316" y="173"/>
                  <a:pt x="315" y="173"/>
                </a:cubicBezTo>
                <a:cubicBezTo>
                  <a:pt x="315" y="172"/>
                  <a:pt x="315" y="172"/>
                  <a:pt x="316" y="171"/>
                </a:cubicBezTo>
                <a:cubicBezTo>
                  <a:pt x="316" y="171"/>
                  <a:pt x="316" y="171"/>
                  <a:pt x="316" y="171"/>
                </a:cubicBezTo>
                <a:close/>
                <a:moveTo>
                  <a:pt x="314" y="157"/>
                </a:moveTo>
                <a:cubicBezTo>
                  <a:pt x="314" y="155"/>
                  <a:pt x="314" y="155"/>
                  <a:pt x="314" y="155"/>
                </a:cubicBezTo>
                <a:cubicBezTo>
                  <a:pt x="315" y="155"/>
                  <a:pt x="316" y="155"/>
                  <a:pt x="315" y="156"/>
                </a:cubicBezTo>
                <a:cubicBezTo>
                  <a:pt x="315" y="157"/>
                  <a:pt x="315" y="157"/>
                  <a:pt x="314" y="157"/>
                </a:cubicBezTo>
                <a:close/>
                <a:moveTo>
                  <a:pt x="314" y="32"/>
                </a:moveTo>
                <a:cubicBezTo>
                  <a:pt x="314" y="42"/>
                  <a:pt x="314" y="42"/>
                  <a:pt x="314" y="42"/>
                </a:cubicBezTo>
                <a:cubicBezTo>
                  <a:pt x="314" y="42"/>
                  <a:pt x="314" y="42"/>
                  <a:pt x="314" y="42"/>
                </a:cubicBezTo>
                <a:cubicBezTo>
                  <a:pt x="311" y="39"/>
                  <a:pt x="311" y="34"/>
                  <a:pt x="314" y="32"/>
                </a:cubicBezTo>
                <a:close/>
                <a:moveTo>
                  <a:pt x="314" y="48"/>
                </a:moveTo>
                <a:cubicBezTo>
                  <a:pt x="314" y="100"/>
                  <a:pt x="314" y="100"/>
                  <a:pt x="314" y="100"/>
                </a:cubicBezTo>
                <a:cubicBezTo>
                  <a:pt x="310" y="99"/>
                  <a:pt x="314" y="96"/>
                  <a:pt x="312" y="94"/>
                </a:cubicBezTo>
                <a:cubicBezTo>
                  <a:pt x="312" y="47"/>
                  <a:pt x="312" y="47"/>
                  <a:pt x="312" y="47"/>
                </a:cubicBezTo>
                <a:cubicBezTo>
                  <a:pt x="314" y="47"/>
                  <a:pt x="310" y="50"/>
                  <a:pt x="313" y="49"/>
                </a:cubicBezTo>
                <a:cubicBezTo>
                  <a:pt x="314" y="49"/>
                  <a:pt x="314" y="49"/>
                  <a:pt x="314" y="48"/>
                </a:cubicBezTo>
                <a:close/>
                <a:moveTo>
                  <a:pt x="314" y="108"/>
                </a:moveTo>
                <a:cubicBezTo>
                  <a:pt x="314" y="126"/>
                  <a:pt x="314" y="126"/>
                  <a:pt x="314" y="126"/>
                </a:cubicBezTo>
                <a:cubicBezTo>
                  <a:pt x="313" y="126"/>
                  <a:pt x="312" y="126"/>
                  <a:pt x="312" y="125"/>
                </a:cubicBezTo>
                <a:cubicBezTo>
                  <a:pt x="312" y="109"/>
                  <a:pt x="312" y="109"/>
                  <a:pt x="312" y="109"/>
                </a:cubicBezTo>
                <a:cubicBezTo>
                  <a:pt x="313" y="109"/>
                  <a:pt x="313" y="109"/>
                  <a:pt x="314" y="108"/>
                </a:cubicBezTo>
                <a:close/>
                <a:moveTo>
                  <a:pt x="314" y="129"/>
                </a:moveTo>
                <a:cubicBezTo>
                  <a:pt x="314" y="141"/>
                  <a:pt x="314" y="141"/>
                  <a:pt x="314" y="141"/>
                </a:cubicBezTo>
                <a:cubicBezTo>
                  <a:pt x="314" y="142"/>
                  <a:pt x="313" y="142"/>
                  <a:pt x="312" y="143"/>
                </a:cubicBezTo>
                <a:cubicBezTo>
                  <a:pt x="312" y="129"/>
                  <a:pt x="312" y="129"/>
                  <a:pt x="312" y="129"/>
                </a:cubicBezTo>
                <a:cubicBezTo>
                  <a:pt x="312" y="129"/>
                  <a:pt x="313" y="129"/>
                  <a:pt x="313" y="129"/>
                </a:cubicBezTo>
                <a:cubicBezTo>
                  <a:pt x="314" y="129"/>
                  <a:pt x="314" y="129"/>
                  <a:pt x="314" y="129"/>
                </a:cubicBezTo>
                <a:close/>
                <a:moveTo>
                  <a:pt x="314" y="155"/>
                </a:moveTo>
                <a:cubicBezTo>
                  <a:pt x="314" y="157"/>
                  <a:pt x="314" y="157"/>
                  <a:pt x="314" y="157"/>
                </a:cubicBezTo>
                <a:cubicBezTo>
                  <a:pt x="314" y="157"/>
                  <a:pt x="314" y="157"/>
                  <a:pt x="314" y="157"/>
                </a:cubicBezTo>
                <a:cubicBezTo>
                  <a:pt x="313" y="156"/>
                  <a:pt x="313" y="156"/>
                  <a:pt x="314" y="155"/>
                </a:cubicBezTo>
                <a:cubicBezTo>
                  <a:pt x="314" y="155"/>
                  <a:pt x="314" y="155"/>
                  <a:pt x="314" y="155"/>
                </a:cubicBezTo>
                <a:close/>
                <a:moveTo>
                  <a:pt x="312" y="150"/>
                </a:moveTo>
                <a:cubicBezTo>
                  <a:pt x="312" y="148"/>
                  <a:pt x="312" y="148"/>
                  <a:pt x="312" y="148"/>
                </a:cubicBezTo>
                <a:cubicBezTo>
                  <a:pt x="312" y="147"/>
                  <a:pt x="313" y="148"/>
                  <a:pt x="313" y="149"/>
                </a:cubicBezTo>
                <a:cubicBezTo>
                  <a:pt x="312" y="149"/>
                  <a:pt x="312" y="150"/>
                  <a:pt x="312" y="150"/>
                </a:cubicBezTo>
                <a:close/>
                <a:moveTo>
                  <a:pt x="312" y="47"/>
                </a:moveTo>
                <a:cubicBezTo>
                  <a:pt x="312" y="94"/>
                  <a:pt x="312" y="94"/>
                  <a:pt x="312" y="94"/>
                </a:cubicBezTo>
                <a:cubicBezTo>
                  <a:pt x="311" y="94"/>
                  <a:pt x="309" y="94"/>
                  <a:pt x="306" y="94"/>
                </a:cubicBezTo>
                <a:cubicBezTo>
                  <a:pt x="305" y="95"/>
                  <a:pt x="304" y="95"/>
                  <a:pt x="304" y="96"/>
                </a:cubicBezTo>
                <a:cubicBezTo>
                  <a:pt x="304" y="51"/>
                  <a:pt x="304" y="51"/>
                  <a:pt x="304" y="51"/>
                </a:cubicBezTo>
                <a:cubicBezTo>
                  <a:pt x="306" y="50"/>
                  <a:pt x="308" y="48"/>
                  <a:pt x="311" y="47"/>
                </a:cubicBezTo>
                <a:cubicBezTo>
                  <a:pt x="311" y="47"/>
                  <a:pt x="311" y="47"/>
                  <a:pt x="312" y="47"/>
                </a:cubicBezTo>
                <a:close/>
                <a:moveTo>
                  <a:pt x="312" y="109"/>
                </a:moveTo>
                <a:cubicBezTo>
                  <a:pt x="312" y="125"/>
                  <a:pt x="312" y="125"/>
                  <a:pt x="312" y="125"/>
                </a:cubicBezTo>
                <a:cubicBezTo>
                  <a:pt x="311" y="125"/>
                  <a:pt x="311" y="124"/>
                  <a:pt x="311" y="124"/>
                </a:cubicBezTo>
                <a:cubicBezTo>
                  <a:pt x="309" y="120"/>
                  <a:pt x="306" y="121"/>
                  <a:pt x="307" y="123"/>
                </a:cubicBezTo>
                <a:cubicBezTo>
                  <a:pt x="308" y="125"/>
                  <a:pt x="310" y="128"/>
                  <a:pt x="312" y="129"/>
                </a:cubicBezTo>
                <a:cubicBezTo>
                  <a:pt x="312" y="143"/>
                  <a:pt x="312" y="143"/>
                  <a:pt x="312" y="143"/>
                </a:cubicBezTo>
                <a:cubicBezTo>
                  <a:pt x="310" y="143"/>
                  <a:pt x="308" y="144"/>
                  <a:pt x="307" y="145"/>
                </a:cubicBezTo>
                <a:cubicBezTo>
                  <a:pt x="306" y="145"/>
                  <a:pt x="305" y="146"/>
                  <a:pt x="304" y="147"/>
                </a:cubicBezTo>
                <a:cubicBezTo>
                  <a:pt x="304" y="101"/>
                  <a:pt x="304" y="101"/>
                  <a:pt x="304" y="101"/>
                </a:cubicBezTo>
                <a:cubicBezTo>
                  <a:pt x="304" y="102"/>
                  <a:pt x="304" y="102"/>
                  <a:pt x="305" y="102"/>
                </a:cubicBezTo>
                <a:cubicBezTo>
                  <a:pt x="308" y="105"/>
                  <a:pt x="303" y="107"/>
                  <a:pt x="310" y="108"/>
                </a:cubicBezTo>
                <a:cubicBezTo>
                  <a:pt x="311" y="109"/>
                  <a:pt x="311" y="109"/>
                  <a:pt x="312" y="109"/>
                </a:cubicBezTo>
                <a:close/>
                <a:moveTo>
                  <a:pt x="312" y="148"/>
                </a:moveTo>
                <a:cubicBezTo>
                  <a:pt x="312" y="150"/>
                  <a:pt x="312" y="150"/>
                  <a:pt x="312" y="150"/>
                </a:cubicBezTo>
                <a:cubicBezTo>
                  <a:pt x="311" y="150"/>
                  <a:pt x="311" y="150"/>
                  <a:pt x="311" y="149"/>
                </a:cubicBezTo>
                <a:cubicBezTo>
                  <a:pt x="310" y="149"/>
                  <a:pt x="310" y="148"/>
                  <a:pt x="311" y="148"/>
                </a:cubicBezTo>
                <a:cubicBezTo>
                  <a:pt x="311" y="148"/>
                  <a:pt x="311" y="148"/>
                  <a:pt x="312" y="148"/>
                </a:cubicBezTo>
                <a:close/>
                <a:moveTo>
                  <a:pt x="304" y="203"/>
                </a:moveTo>
                <a:cubicBezTo>
                  <a:pt x="304" y="186"/>
                  <a:pt x="304" y="186"/>
                  <a:pt x="304" y="186"/>
                </a:cubicBezTo>
                <a:cubicBezTo>
                  <a:pt x="305" y="185"/>
                  <a:pt x="306" y="183"/>
                  <a:pt x="307" y="183"/>
                </a:cubicBezTo>
                <a:cubicBezTo>
                  <a:pt x="310" y="183"/>
                  <a:pt x="310" y="187"/>
                  <a:pt x="308" y="188"/>
                </a:cubicBezTo>
                <a:cubicBezTo>
                  <a:pt x="306" y="190"/>
                  <a:pt x="310" y="198"/>
                  <a:pt x="308" y="198"/>
                </a:cubicBezTo>
                <a:cubicBezTo>
                  <a:pt x="306" y="199"/>
                  <a:pt x="305" y="202"/>
                  <a:pt x="304" y="203"/>
                </a:cubicBezTo>
                <a:close/>
                <a:moveTo>
                  <a:pt x="304" y="160"/>
                </a:moveTo>
                <a:cubicBezTo>
                  <a:pt x="306" y="157"/>
                  <a:pt x="308" y="155"/>
                  <a:pt x="309" y="152"/>
                </a:cubicBezTo>
                <a:cubicBezTo>
                  <a:pt x="310" y="148"/>
                  <a:pt x="308" y="148"/>
                  <a:pt x="305" y="149"/>
                </a:cubicBezTo>
                <a:cubicBezTo>
                  <a:pt x="305" y="149"/>
                  <a:pt x="304" y="149"/>
                  <a:pt x="304" y="149"/>
                </a:cubicBezTo>
                <a:lnTo>
                  <a:pt x="304" y="160"/>
                </a:lnTo>
                <a:close/>
                <a:moveTo>
                  <a:pt x="304" y="51"/>
                </a:moveTo>
                <a:cubicBezTo>
                  <a:pt x="304" y="96"/>
                  <a:pt x="304" y="96"/>
                  <a:pt x="304" y="96"/>
                </a:cubicBezTo>
                <a:cubicBezTo>
                  <a:pt x="302" y="98"/>
                  <a:pt x="302" y="99"/>
                  <a:pt x="304" y="101"/>
                </a:cubicBezTo>
                <a:cubicBezTo>
                  <a:pt x="304" y="147"/>
                  <a:pt x="304" y="147"/>
                  <a:pt x="304" y="147"/>
                </a:cubicBezTo>
                <a:cubicBezTo>
                  <a:pt x="302" y="148"/>
                  <a:pt x="301" y="148"/>
                  <a:pt x="299" y="145"/>
                </a:cubicBezTo>
                <a:cubicBezTo>
                  <a:pt x="299" y="145"/>
                  <a:pt x="299" y="144"/>
                  <a:pt x="299" y="144"/>
                </a:cubicBezTo>
                <a:cubicBezTo>
                  <a:pt x="299" y="53"/>
                  <a:pt x="299" y="53"/>
                  <a:pt x="299" y="53"/>
                </a:cubicBezTo>
                <a:cubicBezTo>
                  <a:pt x="302" y="53"/>
                  <a:pt x="298" y="47"/>
                  <a:pt x="301" y="47"/>
                </a:cubicBezTo>
                <a:cubicBezTo>
                  <a:pt x="303" y="47"/>
                  <a:pt x="301" y="53"/>
                  <a:pt x="303" y="52"/>
                </a:cubicBezTo>
                <a:cubicBezTo>
                  <a:pt x="303" y="52"/>
                  <a:pt x="304" y="51"/>
                  <a:pt x="304" y="51"/>
                </a:cubicBezTo>
                <a:close/>
                <a:moveTo>
                  <a:pt x="304" y="149"/>
                </a:moveTo>
                <a:cubicBezTo>
                  <a:pt x="302" y="149"/>
                  <a:pt x="301" y="149"/>
                  <a:pt x="299" y="148"/>
                </a:cubicBezTo>
                <a:cubicBezTo>
                  <a:pt x="299" y="165"/>
                  <a:pt x="299" y="165"/>
                  <a:pt x="299" y="165"/>
                </a:cubicBezTo>
                <a:cubicBezTo>
                  <a:pt x="300" y="164"/>
                  <a:pt x="302" y="162"/>
                  <a:pt x="304" y="160"/>
                </a:cubicBezTo>
                <a:cubicBezTo>
                  <a:pt x="304" y="149"/>
                  <a:pt x="304" y="149"/>
                  <a:pt x="304" y="149"/>
                </a:cubicBezTo>
                <a:close/>
                <a:moveTo>
                  <a:pt x="304" y="186"/>
                </a:moveTo>
                <a:cubicBezTo>
                  <a:pt x="304" y="203"/>
                  <a:pt x="304" y="203"/>
                  <a:pt x="304" y="203"/>
                </a:cubicBezTo>
                <a:cubicBezTo>
                  <a:pt x="303" y="204"/>
                  <a:pt x="303" y="205"/>
                  <a:pt x="302" y="205"/>
                </a:cubicBezTo>
                <a:cubicBezTo>
                  <a:pt x="299" y="205"/>
                  <a:pt x="300" y="199"/>
                  <a:pt x="299" y="198"/>
                </a:cubicBezTo>
                <a:cubicBezTo>
                  <a:pt x="299" y="198"/>
                  <a:pt x="299" y="198"/>
                  <a:pt x="299" y="198"/>
                </a:cubicBezTo>
                <a:cubicBezTo>
                  <a:pt x="299" y="193"/>
                  <a:pt x="299" y="193"/>
                  <a:pt x="299" y="193"/>
                </a:cubicBezTo>
                <a:cubicBezTo>
                  <a:pt x="299" y="192"/>
                  <a:pt x="300" y="191"/>
                  <a:pt x="300" y="190"/>
                </a:cubicBezTo>
                <a:cubicBezTo>
                  <a:pt x="301" y="190"/>
                  <a:pt x="302" y="188"/>
                  <a:pt x="304" y="186"/>
                </a:cubicBezTo>
                <a:close/>
                <a:moveTo>
                  <a:pt x="299" y="184"/>
                </a:moveTo>
                <a:cubicBezTo>
                  <a:pt x="299" y="182"/>
                  <a:pt x="299" y="182"/>
                  <a:pt x="299" y="182"/>
                </a:cubicBezTo>
                <a:cubicBezTo>
                  <a:pt x="300" y="182"/>
                  <a:pt x="300" y="182"/>
                  <a:pt x="300" y="183"/>
                </a:cubicBezTo>
                <a:cubicBezTo>
                  <a:pt x="300" y="184"/>
                  <a:pt x="299" y="184"/>
                  <a:pt x="299" y="184"/>
                </a:cubicBezTo>
                <a:close/>
                <a:moveTo>
                  <a:pt x="299" y="53"/>
                </a:moveTo>
                <a:cubicBezTo>
                  <a:pt x="299" y="144"/>
                  <a:pt x="299" y="144"/>
                  <a:pt x="299" y="144"/>
                </a:cubicBezTo>
                <a:cubicBezTo>
                  <a:pt x="297" y="139"/>
                  <a:pt x="292" y="134"/>
                  <a:pt x="291" y="129"/>
                </a:cubicBezTo>
                <a:cubicBezTo>
                  <a:pt x="289" y="125"/>
                  <a:pt x="287" y="122"/>
                  <a:pt x="285" y="122"/>
                </a:cubicBezTo>
                <a:cubicBezTo>
                  <a:pt x="284" y="122"/>
                  <a:pt x="288" y="131"/>
                  <a:pt x="289" y="134"/>
                </a:cubicBezTo>
                <a:cubicBezTo>
                  <a:pt x="291" y="137"/>
                  <a:pt x="293" y="143"/>
                  <a:pt x="296" y="146"/>
                </a:cubicBezTo>
                <a:cubicBezTo>
                  <a:pt x="297" y="147"/>
                  <a:pt x="298" y="147"/>
                  <a:pt x="299" y="148"/>
                </a:cubicBezTo>
                <a:cubicBezTo>
                  <a:pt x="299" y="165"/>
                  <a:pt x="299" y="165"/>
                  <a:pt x="299" y="165"/>
                </a:cubicBezTo>
                <a:cubicBezTo>
                  <a:pt x="299" y="165"/>
                  <a:pt x="299" y="166"/>
                  <a:pt x="298" y="166"/>
                </a:cubicBezTo>
                <a:cubicBezTo>
                  <a:pt x="296" y="168"/>
                  <a:pt x="295" y="173"/>
                  <a:pt x="293" y="174"/>
                </a:cubicBezTo>
                <a:cubicBezTo>
                  <a:pt x="291" y="175"/>
                  <a:pt x="294" y="176"/>
                  <a:pt x="295" y="178"/>
                </a:cubicBezTo>
                <a:cubicBezTo>
                  <a:pt x="296" y="180"/>
                  <a:pt x="296" y="186"/>
                  <a:pt x="295" y="189"/>
                </a:cubicBezTo>
                <a:cubicBezTo>
                  <a:pt x="293" y="191"/>
                  <a:pt x="291" y="194"/>
                  <a:pt x="289" y="194"/>
                </a:cubicBezTo>
                <a:cubicBezTo>
                  <a:pt x="287" y="194"/>
                  <a:pt x="287" y="198"/>
                  <a:pt x="288" y="199"/>
                </a:cubicBezTo>
                <a:cubicBezTo>
                  <a:pt x="290" y="200"/>
                  <a:pt x="288" y="202"/>
                  <a:pt x="285" y="202"/>
                </a:cubicBezTo>
                <a:cubicBezTo>
                  <a:pt x="282" y="203"/>
                  <a:pt x="285" y="211"/>
                  <a:pt x="282" y="212"/>
                </a:cubicBezTo>
                <a:cubicBezTo>
                  <a:pt x="280" y="212"/>
                  <a:pt x="277" y="215"/>
                  <a:pt x="273" y="216"/>
                </a:cubicBezTo>
                <a:cubicBezTo>
                  <a:pt x="269" y="216"/>
                  <a:pt x="265" y="218"/>
                  <a:pt x="263" y="216"/>
                </a:cubicBezTo>
                <a:cubicBezTo>
                  <a:pt x="263" y="118"/>
                  <a:pt x="263" y="118"/>
                  <a:pt x="263" y="118"/>
                </a:cubicBezTo>
                <a:cubicBezTo>
                  <a:pt x="265" y="119"/>
                  <a:pt x="266" y="119"/>
                  <a:pt x="267" y="118"/>
                </a:cubicBezTo>
                <a:cubicBezTo>
                  <a:pt x="268" y="116"/>
                  <a:pt x="271" y="117"/>
                  <a:pt x="274" y="117"/>
                </a:cubicBezTo>
                <a:cubicBezTo>
                  <a:pt x="276" y="118"/>
                  <a:pt x="281" y="119"/>
                  <a:pt x="283" y="118"/>
                </a:cubicBezTo>
                <a:cubicBezTo>
                  <a:pt x="286" y="118"/>
                  <a:pt x="288" y="116"/>
                  <a:pt x="289" y="114"/>
                </a:cubicBezTo>
                <a:cubicBezTo>
                  <a:pt x="289" y="111"/>
                  <a:pt x="285" y="111"/>
                  <a:pt x="281" y="111"/>
                </a:cubicBezTo>
                <a:cubicBezTo>
                  <a:pt x="277" y="111"/>
                  <a:pt x="275" y="110"/>
                  <a:pt x="276" y="108"/>
                </a:cubicBezTo>
                <a:cubicBezTo>
                  <a:pt x="277" y="105"/>
                  <a:pt x="278" y="103"/>
                  <a:pt x="280" y="102"/>
                </a:cubicBezTo>
                <a:cubicBezTo>
                  <a:pt x="282" y="101"/>
                  <a:pt x="284" y="101"/>
                  <a:pt x="287" y="101"/>
                </a:cubicBezTo>
                <a:cubicBezTo>
                  <a:pt x="289" y="101"/>
                  <a:pt x="292" y="102"/>
                  <a:pt x="295" y="102"/>
                </a:cubicBezTo>
                <a:cubicBezTo>
                  <a:pt x="297" y="102"/>
                  <a:pt x="296" y="99"/>
                  <a:pt x="294" y="98"/>
                </a:cubicBezTo>
                <a:cubicBezTo>
                  <a:pt x="291" y="96"/>
                  <a:pt x="290" y="94"/>
                  <a:pt x="292" y="93"/>
                </a:cubicBezTo>
                <a:cubicBezTo>
                  <a:pt x="293" y="92"/>
                  <a:pt x="292" y="91"/>
                  <a:pt x="290" y="92"/>
                </a:cubicBezTo>
                <a:cubicBezTo>
                  <a:pt x="288" y="93"/>
                  <a:pt x="284" y="96"/>
                  <a:pt x="284" y="94"/>
                </a:cubicBezTo>
                <a:cubicBezTo>
                  <a:pt x="283" y="92"/>
                  <a:pt x="278" y="94"/>
                  <a:pt x="278" y="97"/>
                </a:cubicBezTo>
                <a:cubicBezTo>
                  <a:pt x="278" y="100"/>
                  <a:pt x="278" y="100"/>
                  <a:pt x="277" y="102"/>
                </a:cubicBezTo>
                <a:cubicBezTo>
                  <a:pt x="276" y="104"/>
                  <a:pt x="274" y="106"/>
                  <a:pt x="272" y="106"/>
                </a:cubicBezTo>
                <a:cubicBezTo>
                  <a:pt x="270" y="105"/>
                  <a:pt x="272" y="109"/>
                  <a:pt x="270" y="110"/>
                </a:cubicBezTo>
                <a:cubicBezTo>
                  <a:pt x="269" y="111"/>
                  <a:pt x="268" y="109"/>
                  <a:pt x="266" y="106"/>
                </a:cubicBezTo>
                <a:cubicBezTo>
                  <a:pt x="265" y="104"/>
                  <a:pt x="264" y="102"/>
                  <a:pt x="263" y="101"/>
                </a:cubicBezTo>
                <a:cubicBezTo>
                  <a:pt x="263" y="77"/>
                  <a:pt x="263" y="77"/>
                  <a:pt x="263" y="77"/>
                </a:cubicBezTo>
                <a:cubicBezTo>
                  <a:pt x="265" y="77"/>
                  <a:pt x="266" y="78"/>
                  <a:pt x="267" y="77"/>
                </a:cubicBezTo>
                <a:cubicBezTo>
                  <a:pt x="269" y="75"/>
                  <a:pt x="266" y="72"/>
                  <a:pt x="269" y="72"/>
                </a:cubicBezTo>
                <a:cubicBezTo>
                  <a:pt x="272" y="72"/>
                  <a:pt x="274" y="72"/>
                  <a:pt x="272" y="70"/>
                </a:cubicBezTo>
                <a:cubicBezTo>
                  <a:pt x="270" y="68"/>
                  <a:pt x="273" y="69"/>
                  <a:pt x="275" y="68"/>
                </a:cubicBezTo>
                <a:cubicBezTo>
                  <a:pt x="278" y="67"/>
                  <a:pt x="277" y="65"/>
                  <a:pt x="274" y="65"/>
                </a:cubicBezTo>
                <a:cubicBezTo>
                  <a:pt x="271" y="66"/>
                  <a:pt x="269" y="67"/>
                  <a:pt x="268" y="64"/>
                </a:cubicBezTo>
                <a:cubicBezTo>
                  <a:pt x="267" y="61"/>
                  <a:pt x="270" y="58"/>
                  <a:pt x="272" y="56"/>
                </a:cubicBezTo>
                <a:cubicBezTo>
                  <a:pt x="274" y="53"/>
                  <a:pt x="269" y="53"/>
                  <a:pt x="268" y="55"/>
                </a:cubicBezTo>
                <a:cubicBezTo>
                  <a:pt x="268" y="58"/>
                  <a:pt x="265" y="59"/>
                  <a:pt x="264" y="62"/>
                </a:cubicBezTo>
                <a:cubicBezTo>
                  <a:pt x="263" y="65"/>
                  <a:pt x="266" y="67"/>
                  <a:pt x="264" y="69"/>
                </a:cubicBezTo>
                <a:cubicBezTo>
                  <a:pt x="264" y="70"/>
                  <a:pt x="263" y="70"/>
                  <a:pt x="263" y="71"/>
                </a:cubicBezTo>
                <a:cubicBezTo>
                  <a:pt x="263" y="45"/>
                  <a:pt x="263" y="45"/>
                  <a:pt x="263" y="45"/>
                </a:cubicBezTo>
                <a:cubicBezTo>
                  <a:pt x="263" y="44"/>
                  <a:pt x="264" y="44"/>
                  <a:pt x="265" y="44"/>
                </a:cubicBezTo>
                <a:cubicBezTo>
                  <a:pt x="268" y="43"/>
                  <a:pt x="273" y="39"/>
                  <a:pt x="277" y="40"/>
                </a:cubicBezTo>
                <a:cubicBezTo>
                  <a:pt x="281" y="42"/>
                  <a:pt x="282" y="42"/>
                  <a:pt x="285" y="44"/>
                </a:cubicBezTo>
                <a:cubicBezTo>
                  <a:pt x="288" y="46"/>
                  <a:pt x="288" y="47"/>
                  <a:pt x="291" y="48"/>
                </a:cubicBezTo>
                <a:cubicBezTo>
                  <a:pt x="294" y="48"/>
                  <a:pt x="295" y="53"/>
                  <a:pt x="291" y="53"/>
                </a:cubicBezTo>
                <a:cubicBezTo>
                  <a:pt x="287" y="53"/>
                  <a:pt x="285" y="50"/>
                  <a:pt x="283" y="52"/>
                </a:cubicBezTo>
                <a:cubicBezTo>
                  <a:pt x="282" y="53"/>
                  <a:pt x="285" y="54"/>
                  <a:pt x="286" y="56"/>
                </a:cubicBezTo>
                <a:cubicBezTo>
                  <a:pt x="288" y="57"/>
                  <a:pt x="290" y="59"/>
                  <a:pt x="292" y="58"/>
                </a:cubicBezTo>
                <a:cubicBezTo>
                  <a:pt x="293" y="57"/>
                  <a:pt x="289" y="55"/>
                  <a:pt x="292" y="55"/>
                </a:cubicBezTo>
                <a:cubicBezTo>
                  <a:pt x="295" y="56"/>
                  <a:pt x="297" y="56"/>
                  <a:pt x="296" y="55"/>
                </a:cubicBezTo>
                <a:cubicBezTo>
                  <a:pt x="294" y="53"/>
                  <a:pt x="296" y="53"/>
                  <a:pt x="299" y="53"/>
                </a:cubicBezTo>
                <a:cubicBezTo>
                  <a:pt x="299" y="53"/>
                  <a:pt x="299" y="53"/>
                  <a:pt x="299" y="53"/>
                </a:cubicBezTo>
                <a:close/>
                <a:moveTo>
                  <a:pt x="299" y="182"/>
                </a:moveTo>
                <a:cubicBezTo>
                  <a:pt x="299" y="182"/>
                  <a:pt x="299" y="182"/>
                  <a:pt x="299" y="182"/>
                </a:cubicBezTo>
                <a:cubicBezTo>
                  <a:pt x="298" y="183"/>
                  <a:pt x="298" y="183"/>
                  <a:pt x="298" y="184"/>
                </a:cubicBezTo>
                <a:cubicBezTo>
                  <a:pt x="299" y="184"/>
                  <a:pt x="299" y="184"/>
                  <a:pt x="299" y="184"/>
                </a:cubicBezTo>
                <a:cubicBezTo>
                  <a:pt x="299" y="182"/>
                  <a:pt x="299" y="182"/>
                  <a:pt x="299" y="182"/>
                </a:cubicBezTo>
                <a:close/>
                <a:moveTo>
                  <a:pt x="299" y="193"/>
                </a:moveTo>
                <a:cubicBezTo>
                  <a:pt x="298" y="194"/>
                  <a:pt x="298" y="197"/>
                  <a:pt x="299" y="198"/>
                </a:cubicBezTo>
                <a:cubicBezTo>
                  <a:pt x="299" y="193"/>
                  <a:pt x="299" y="193"/>
                  <a:pt x="299" y="193"/>
                </a:cubicBezTo>
                <a:close/>
                <a:moveTo>
                  <a:pt x="263" y="104"/>
                </a:moveTo>
                <a:cubicBezTo>
                  <a:pt x="263" y="103"/>
                  <a:pt x="263" y="102"/>
                  <a:pt x="263" y="101"/>
                </a:cubicBezTo>
                <a:cubicBezTo>
                  <a:pt x="263" y="104"/>
                  <a:pt x="263" y="104"/>
                  <a:pt x="263" y="104"/>
                </a:cubicBezTo>
                <a:close/>
                <a:moveTo>
                  <a:pt x="263" y="24"/>
                </a:moveTo>
                <a:cubicBezTo>
                  <a:pt x="263" y="14"/>
                  <a:pt x="263" y="14"/>
                  <a:pt x="263" y="14"/>
                </a:cubicBezTo>
                <a:cubicBezTo>
                  <a:pt x="263" y="15"/>
                  <a:pt x="264" y="15"/>
                  <a:pt x="264" y="15"/>
                </a:cubicBezTo>
                <a:cubicBezTo>
                  <a:pt x="270" y="15"/>
                  <a:pt x="269" y="16"/>
                  <a:pt x="271" y="18"/>
                </a:cubicBezTo>
                <a:cubicBezTo>
                  <a:pt x="274" y="20"/>
                  <a:pt x="270" y="25"/>
                  <a:pt x="267" y="22"/>
                </a:cubicBezTo>
                <a:cubicBezTo>
                  <a:pt x="263" y="20"/>
                  <a:pt x="264" y="24"/>
                  <a:pt x="263" y="24"/>
                </a:cubicBezTo>
                <a:close/>
                <a:moveTo>
                  <a:pt x="263" y="14"/>
                </a:moveTo>
                <a:cubicBezTo>
                  <a:pt x="263" y="24"/>
                  <a:pt x="263" y="24"/>
                  <a:pt x="263" y="24"/>
                </a:cubicBezTo>
                <a:cubicBezTo>
                  <a:pt x="263" y="24"/>
                  <a:pt x="262" y="24"/>
                  <a:pt x="262" y="24"/>
                </a:cubicBezTo>
                <a:cubicBezTo>
                  <a:pt x="258" y="21"/>
                  <a:pt x="258" y="19"/>
                  <a:pt x="261" y="19"/>
                </a:cubicBezTo>
                <a:cubicBezTo>
                  <a:pt x="265" y="19"/>
                  <a:pt x="258" y="16"/>
                  <a:pt x="256" y="18"/>
                </a:cubicBezTo>
                <a:cubicBezTo>
                  <a:pt x="255" y="20"/>
                  <a:pt x="251" y="13"/>
                  <a:pt x="256" y="13"/>
                </a:cubicBezTo>
                <a:cubicBezTo>
                  <a:pt x="260" y="13"/>
                  <a:pt x="260" y="13"/>
                  <a:pt x="263" y="14"/>
                </a:cubicBezTo>
                <a:close/>
                <a:moveTo>
                  <a:pt x="263" y="45"/>
                </a:moveTo>
                <a:cubicBezTo>
                  <a:pt x="263" y="71"/>
                  <a:pt x="263" y="71"/>
                  <a:pt x="263" y="71"/>
                </a:cubicBezTo>
                <a:cubicBezTo>
                  <a:pt x="262" y="72"/>
                  <a:pt x="261" y="73"/>
                  <a:pt x="260" y="73"/>
                </a:cubicBezTo>
                <a:cubicBezTo>
                  <a:pt x="258" y="73"/>
                  <a:pt x="257" y="77"/>
                  <a:pt x="256" y="74"/>
                </a:cubicBezTo>
                <a:cubicBezTo>
                  <a:pt x="255" y="72"/>
                  <a:pt x="254" y="69"/>
                  <a:pt x="252" y="70"/>
                </a:cubicBezTo>
                <a:cubicBezTo>
                  <a:pt x="250" y="72"/>
                  <a:pt x="251" y="76"/>
                  <a:pt x="248" y="72"/>
                </a:cubicBezTo>
                <a:cubicBezTo>
                  <a:pt x="246" y="69"/>
                  <a:pt x="244" y="64"/>
                  <a:pt x="247" y="61"/>
                </a:cubicBezTo>
                <a:cubicBezTo>
                  <a:pt x="249" y="59"/>
                  <a:pt x="253" y="56"/>
                  <a:pt x="255" y="54"/>
                </a:cubicBezTo>
                <a:cubicBezTo>
                  <a:pt x="256" y="51"/>
                  <a:pt x="260" y="47"/>
                  <a:pt x="263" y="45"/>
                </a:cubicBezTo>
                <a:close/>
                <a:moveTo>
                  <a:pt x="263" y="77"/>
                </a:moveTo>
                <a:cubicBezTo>
                  <a:pt x="262" y="76"/>
                  <a:pt x="261" y="76"/>
                  <a:pt x="261" y="76"/>
                </a:cubicBezTo>
                <a:cubicBezTo>
                  <a:pt x="258" y="76"/>
                  <a:pt x="257" y="77"/>
                  <a:pt x="254" y="77"/>
                </a:cubicBezTo>
                <a:cubicBezTo>
                  <a:pt x="251" y="77"/>
                  <a:pt x="252" y="75"/>
                  <a:pt x="250" y="75"/>
                </a:cubicBezTo>
                <a:cubicBezTo>
                  <a:pt x="248" y="75"/>
                  <a:pt x="249" y="79"/>
                  <a:pt x="247" y="81"/>
                </a:cubicBezTo>
                <a:cubicBezTo>
                  <a:pt x="245" y="82"/>
                  <a:pt x="243" y="84"/>
                  <a:pt x="240" y="85"/>
                </a:cubicBezTo>
                <a:cubicBezTo>
                  <a:pt x="240" y="105"/>
                  <a:pt x="240" y="105"/>
                  <a:pt x="240" y="105"/>
                </a:cubicBezTo>
                <a:cubicBezTo>
                  <a:pt x="242" y="104"/>
                  <a:pt x="242" y="102"/>
                  <a:pt x="241" y="99"/>
                </a:cubicBezTo>
                <a:cubicBezTo>
                  <a:pt x="241" y="97"/>
                  <a:pt x="245" y="98"/>
                  <a:pt x="249" y="98"/>
                </a:cubicBezTo>
                <a:cubicBezTo>
                  <a:pt x="253" y="98"/>
                  <a:pt x="254" y="100"/>
                  <a:pt x="256" y="101"/>
                </a:cubicBezTo>
                <a:cubicBezTo>
                  <a:pt x="259" y="102"/>
                  <a:pt x="259" y="105"/>
                  <a:pt x="259" y="108"/>
                </a:cubicBezTo>
                <a:cubicBezTo>
                  <a:pt x="259" y="112"/>
                  <a:pt x="262" y="107"/>
                  <a:pt x="262" y="106"/>
                </a:cubicBezTo>
                <a:cubicBezTo>
                  <a:pt x="263" y="105"/>
                  <a:pt x="263" y="104"/>
                  <a:pt x="263" y="104"/>
                </a:cubicBezTo>
                <a:cubicBezTo>
                  <a:pt x="263" y="101"/>
                  <a:pt x="263" y="101"/>
                  <a:pt x="263" y="101"/>
                </a:cubicBezTo>
                <a:cubicBezTo>
                  <a:pt x="263" y="101"/>
                  <a:pt x="262" y="101"/>
                  <a:pt x="262" y="101"/>
                </a:cubicBezTo>
                <a:cubicBezTo>
                  <a:pt x="260" y="101"/>
                  <a:pt x="259" y="100"/>
                  <a:pt x="258" y="98"/>
                </a:cubicBezTo>
                <a:cubicBezTo>
                  <a:pt x="256" y="96"/>
                  <a:pt x="257" y="95"/>
                  <a:pt x="259" y="97"/>
                </a:cubicBezTo>
                <a:cubicBezTo>
                  <a:pt x="261" y="98"/>
                  <a:pt x="262" y="99"/>
                  <a:pt x="263" y="101"/>
                </a:cubicBezTo>
                <a:cubicBezTo>
                  <a:pt x="263" y="101"/>
                  <a:pt x="263" y="101"/>
                  <a:pt x="263" y="101"/>
                </a:cubicBezTo>
                <a:cubicBezTo>
                  <a:pt x="263" y="77"/>
                  <a:pt x="263" y="77"/>
                  <a:pt x="263" y="77"/>
                </a:cubicBezTo>
                <a:close/>
                <a:moveTo>
                  <a:pt x="263" y="118"/>
                </a:moveTo>
                <a:cubicBezTo>
                  <a:pt x="263" y="216"/>
                  <a:pt x="263" y="216"/>
                  <a:pt x="263" y="216"/>
                </a:cubicBezTo>
                <a:cubicBezTo>
                  <a:pt x="263" y="215"/>
                  <a:pt x="263" y="215"/>
                  <a:pt x="262" y="215"/>
                </a:cubicBezTo>
                <a:cubicBezTo>
                  <a:pt x="261" y="212"/>
                  <a:pt x="264" y="210"/>
                  <a:pt x="261" y="206"/>
                </a:cubicBezTo>
                <a:cubicBezTo>
                  <a:pt x="258" y="203"/>
                  <a:pt x="259" y="200"/>
                  <a:pt x="257" y="197"/>
                </a:cubicBezTo>
                <a:cubicBezTo>
                  <a:pt x="255" y="193"/>
                  <a:pt x="253" y="188"/>
                  <a:pt x="255" y="185"/>
                </a:cubicBezTo>
                <a:cubicBezTo>
                  <a:pt x="257" y="182"/>
                  <a:pt x="258" y="180"/>
                  <a:pt x="256" y="179"/>
                </a:cubicBezTo>
                <a:cubicBezTo>
                  <a:pt x="254" y="178"/>
                  <a:pt x="257" y="175"/>
                  <a:pt x="255" y="173"/>
                </a:cubicBezTo>
                <a:cubicBezTo>
                  <a:pt x="252" y="171"/>
                  <a:pt x="250" y="167"/>
                  <a:pt x="251" y="164"/>
                </a:cubicBezTo>
                <a:cubicBezTo>
                  <a:pt x="252" y="162"/>
                  <a:pt x="252" y="159"/>
                  <a:pt x="249" y="159"/>
                </a:cubicBezTo>
                <a:cubicBezTo>
                  <a:pt x="247" y="159"/>
                  <a:pt x="243" y="157"/>
                  <a:pt x="240" y="157"/>
                </a:cubicBezTo>
                <a:cubicBezTo>
                  <a:pt x="240" y="110"/>
                  <a:pt x="240" y="110"/>
                  <a:pt x="240" y="110"/>
                </a:cubicBezTo>
                <a:cubicBezTo>
                  <a:pt x="242" y="110"/>
                  <a:pt x="243" y="109"/>
                  <a:pt x="246" y="109"/>
                </a:cubicBezTo>
                <a:cubicBezTo>
                  <a:pt x="250" y="109"/>
                  <a:pt x="254" y="107"/>
                  <a:pt x="253" y="111"/>
                </a:cubicBezTo>
                <a:cubicBezTo>
                  <a:pt x="253" y="115"/>
                  <a:pt x="257" y="115"/>
                  <a:pt x="260" y="117"/>
                </a:cubicBezTo>
                <a:cubicBezTo>
                  <a:pt x="261" y="117"/>
                  <a:pt x="262" y="118"/>
                  <a:pt x="263" y="118"/>
                </a:cubicBezTo>
                <a:close/>
                <a:moveTo>
                  <a:pt x="240" y="83"/>
                </a:moveTo>
                <a:cubicBezTo>
                  <a:pt x="240" y="81"/>
                  <a:pt x="240" y="81"/>
                  <a:pt x="240" y="81"/>
                </a:cubicBezTo>
                <a:cubicBezTo>
                  <a:pt x="241" y="81"/>
                  <a:pt x="242" y="81"/>
                  <a:pt x="241" y="82"/>
                </a:cubicBezTo>
                <a:cubicBezTo>
                  <a:pt x="241" y="82"/>
                  <a:pt x="241" y="83"/>
                  <a:pt x="240" y="83"/>
                </a:cubicBezTo>
                <a:close/>
                <a:moveTo>
                  <a:pt x="240" y="81"/>
                </a:moveTo>
                <a:cubicBezTo>
                  <a:pt x="240" y="83"/>
                  <a:pt x="240" y="83"/>
                  <a:pt x="240" y="83"/>
                </a:cubicBezTo>
                <a:cubicBezTo>
                  <a:pt x="240" y="83"/>
                  <a:pt x="240" y="83"/>
                  <a:pt x="240" y="83"/>
                </a:cubicBezTo>
                <a:cubicBezTo>
                  <a:pt x="239" y="82"/>
                  <a:pt x="239" y="81"/>
                  <a:pt x="240" y="81"/>
                </a:cubicBezTo>
                <a:cubicBezTo>
                  <a:pt x="240" y="81"/>
                  <a:pt x="240" y="81"/>
                  <a:pt x="240" y="81"/>
                </a:cubicBezTo>
                <a:close/>
                <a:moveTo>
                  <a:pt x="240" y="85"/>
                </a:moveTo>
                <a:cubicBezTo>
                  <a:pt x="240" y="105"/>
                  <a:pt x="240" y="105"/>
                  <a:pt x="240" y="105"/>
                </a:cubicBezTo>
                <a:cubicBezTo>
                  <a:pt x="240" y="105"/>
                  <a:pt x="240" y="105"/>
                  <a:pt x="240" y="105"/>
                </a:cubicBezTo>
                <a:cubicBezTo>
                  <a:pt x="240" y="105"/>
                  <a:pt x="239" y="105"/>
                  <a:pt x="239" y="105"/>
                </a:cubicBezTo>
                <a:cubicBezTo>
                  <a:pt x="239" y="85"/>
                  <a:pt x="239" y="85"/>
                  <a:pt x="239" y="85"/>
                </a:cubicBezTo>
                <a:cubicBezTo>
                  <a:pt x="239" y="85"/>
                  <a:pt x="239" y="85"/>
                  <a:pt x="239" y="85"/>
                </a:cubicBezTo>
                <a:cubicBezTo>
                  <a:pt x="240" y="85"/>
                  <a:pt x="240" y="85"/>
                  <a:pt x="240" y="85"/>
                </a:cubicBezTo>
                <a:close/>
                <a:moveTo>
                  <a:pt x="240" y="110"/>
                </a:moveTo>
                <a:cubicBezTo>
                  <a:pt x="240" y="157"/>
                  <a:pt x="240" y="157"/>
                  <a:pt x="240" y="157"/>
                </a:cubicBezTo>
                <a:cubicBezTo>
                  <a:pt x="240" y="157"/>
                  <a:pt x="239" y="157"/>
                  <a:pt x="239" y="157"/>
                </a:cubicBezTo>
                <a:cubicBezTo>
                  <a:pt x="239" y="111"/>
                  <a:pt x="239" y="111"/>
                  <a:pt x="239" y="111"/>
                </a:cubicBezTo>
                <a:cubicBezTo>
                  <a:pt x="239" y="111"/>
                  <a:pt x="240" y="110"/>
                  <a:pt x="240" y="110"/>
                </a:cubicBezTo>
                <a:close/>
                <a:moveTo>
                  <a:pt x="239" y="75"/>
                </a:moveTo>
                <a:cubicBezTo>
                  <a:pt x="239" y="73"/>
                  <a:pt x="239" y="73"/>
                  <a:pt x="239" y="73"/>
                </a:cubicBezTo>
                <a:cubicBezTo>
                  <a:pt x="239" y="72"/>
                  <a:pt x="240" y="73"/>
                  <a:pt x="240" y="73"/>
                </a:cubicBezTo>
                <a:cubicBezTo>
                  <a:pt x="240" y="74"/>
                  <a:pt x="239" y="75"/>
                  <a:pt x="239" y="75"/>
                </a:cubicBezTo>
                <a:close/>
                <a:moveTo>
                  <a:pt x="239" y="73"/>
                </a:moveTo>
                <a:cubicBezTo>
                  <a:pt x="239" y="75"/>
                  <a:pt x="239" y="75"/>
                  <a:pt x="239" y="75"/>
                </a:cubicBezTo>
                <a:cubicBezTo>
                  <a:pt x="239" y="75"/>
                  <a:pt x="238" y="75"/>
                  <a:pt x="238" y="74"/>
                </a:cubicBezTo>
                <a:cubicBezTo>
                  <a:pt x="238" y="73"/>
                  <a:pt x="238" y="73"/>
                  <a:pt x="239" y="73"/>
                </a:cubicBezTo>
                <a:cubicBezTo>
                  <a:pt x="239" y="73"/>
                  <a:pt x="239" y="73"/>
                  <a:pt x="239" y="73"/>
                </a:cubicBezTo>
                <a:close/>
                <a:moveTo>
                  <a:pt x="239" y="85"/>
                </a:moveTo>
                <a:cubicBezTo>
                  <a:pt x="239" y="105"/>
                  <a:pt x="239" y="105"/>
                  <a:pt x="239" y="105"/>
                </a:cubicBezTo>
                <a:cubicBezTo>
                  <a:pt x="238" y="105"/>
                  <a:pt x="237" y="105"/>
                  <a:pt x="237" y="107"/>
                </a:cubicBezTo>
                <a:cubicBezTo>
                  <a:pt x="237" y="108"/>
                  <a:pt x="237" y="108"/>
                  <a:pt x="235" y="109"/>
                </a:cubicBezTo>
                <a:cubicBezTo>
                  <a:pt x="235" y="109"/>
                  <a:pt x="234" y="110"/>
                  <a:pt x="233" y="110"/>
                </a:cubicBezTo>
                <a:cubicBezTo>
                  <a:pt x="233" y="98"/>
                  <a:pt x="233" y="98"/>
                  <a:pt x="233" y="98"/>
                </a:cubicBezTo>
                <a:cubicBezTo>
                  <a:pt x="235" y="98"/>
                  <a:pt x="236" y="96"/>
                  <a:pt x="235" y="94"/>
                </a:cubicBezTo>
                <a:cubicBezTo>
                  <a:pt x="232" y="92"/>
                  <a:pt x="233" y="89"/>
                  <a:pt x="234" y="87"/>
                </a:cubicBezTo>
                <a:cubicBezTo>
                  <a:pt x="236" y="85"/>
                  <a:pt x="236" y="86"/>
                  <a:pt x="239" y="85"/>
                </a:cubicBezTo>
                <a:close/>
                <a:moveTo>
                  <a:pt x="239" y="111"/>
                </a:moveTo>
                <a:cubicBezTo>
                  <a:pt x="239" y="157"/>
                  <a:pt x="239" y="157"/>
                  <a:pt x="239" y="157"/>
                </a:cubicBezTo>
                <a:cubicBezTo>
                  <a:pt x="238" y="157"/>
                  <a:pt x="238" y="157"/>
                  <a:pt x="238" y="157"/>
                </a:cubicBezTo>
                <a:cubicBezTo>
                  <a:pt x="236" y="158"/>
                  <a:pt x="234" y="158"/>
                  <a:pt x="233" y="158"/>
                </a:cubicBezTo>
                <a:cubicBezTo>
                  <a:pt x="233" y="111"/>
                  <a:pt x="233" y="111"/>
                  <a:pt x="233" y="111"/>
                </a:cubicBezTo>
                <a:cubicBezTo>
                  <a:pt x="234" y="111"/>
                  <a:pt x="234" y="111"/>
                  <a:pt x="235" y="111"/>
                </a:cubicBezTo>
                <a:cubicBezTo>
                  <a:pt x="237" y="111"/>
                  <a:pt x="238" y="111"/>
                  <a:pt x="239" y="111"/>
                </a:cubicBezTo>
                <a:close/>
                <a:moveTo>
                  <a:pt x="233" y="85"/>
                </a:moveTo>
                <a:cubicBezTo>
                  <a:pt x="234" y="85"/>
                  <a:pt x="235" y="85"/>
                  <a:pt x="236" y="85"/>
                </a:cubicBezTo>
                <a:cubicBezTo>
                  <a:pt x="240" y="85"/>
                  <a:pt x="236" y="79"/>
                  <a:pt x="236" y="77"/>
                </a:cubicBezTo>
                <a:cubicBezTo>
                  <a:pt x="237" y="75"/>
                  <a:pt x="237" y="70"/>
                  <a:pt x="233" y="70"/>
                </a:cubicBezTo>
                <a:lnTo>
                  <a:pt x="233" y="85"/>
                </a:lnTo>
                <a:close/>
                <a:moveTo>
                  <a:pt x="233" y="70"/>
                </a:moveTo>
                <a:cubicBezTo>
                  <a:pt x="233" y="85"/>
                  <a:pt x="233" y="85"/>
                  <a:pt x="233" y="85"/>
                </a:cubicBezTo>
                <a:cubicBezTo>
                  <a:pt x="231" y="86"/>
                  <a:pt x="229" y="87"/>
                  <a:pt x="229" y="85"/>
                </a:cubicBezTo>
                <a:cubicBezTo>
                  <a:pt x="229" y="81"/>
                  <a:pt x="228" y="82"/>
                  <a:pt x="232" y="80"/>
                </a:cubicBezTo>
                <a:cubicBezTo>
                  <a:pt x="235" y="79"/>
                  <a:pt x="230" y="70"/>
                  <a:pt x="233" y="70"/>
                </a:cubicBezTo>
                <a:cubicBezTo>
                  <a:pt x="233" y="70"/>
                  <a:pt x="233" y="70"/>
                  <a:pt x="233" y="70"/>
                </a:cubicBezTo>
                <a:close/>
                <a:moveTo>
                  <a:pt x="233" y="98"/>
                </a:moveTo>
                <a:cubicBezTo>
                  <a:pt x="233" y="110"/>
                  <a:pt x="233" y="110"/>
                  <a:pt x="233" y="110"/>
                </a:cubicBezTo>
                <a:cubicBezTo>
                  <a:pt x="232" y="111"/>
                  <a:pt x="231" y="111"/>
                  <a:pt x="230" y="110"/>
                </a:cubicBezTo>
                <a:cubicBezTo>
                  <a:pt x="229" y="109"/>
                  <a:pt x="228" y="110"/>
                  <a:pt x="227" y="110"/>
                </a:cubicBezTo>
                <a:cubicBezTo>
                  <a:pt x="227" y="98"/>
                  <a:pt x="227" y="98"/>
                  <a:pt x="227" y="98"/>
                </a:cubicBezTo>
                <a:cubicBezTo>
                  <a:pt x="229" y="98"/>
                  <a:pt x="229" y="99"/>
                  <a:pt x="232" y="99"/>
                </a:cubicBezTo>
                <a:cubicBezTo>
                  <a:pt x="232" y="99"/>
                  <a:pt x="233" y="99"/>
                  <a:pt x="233" y="98"/>
                </a:cubicBezTo>
                <a:close/>
                <a:moveTo>
                  <a:pt x="233" y="111"/>
                </a:moveTo>
                <a:cubicBezTo>
                  <a:pt x="233" y="158"/>
                  <a:pt x="233" y="158"/>
                  <a:pt x="233" y="158"/>
                </a:cubicBezTo>
                <a:cubicBezTo>
                  <a:pt x="232" y="159"/>
                  <a:pt x="231" y="159"/>
                  <a:pt x="230" y="160"/>
                </a:cubicBezTo>
                <a:cubicBezTo>
                  <a:pt x="229" y="160"/>
                  <a:pt x="228" y="159"/>
                  <a:pt x="227" y="158"/>
                </a:cubicBezTo>
                <a:cubicBezTo>
                  <a:pt x="227" y="114"/>
                  <a:pt x="227" y="114"/>
                  <a:pt x="227" y="114"/>
                </a:cubicBezTo>
                <a:cubicBezTo>
                  <a:pt x="227" y="114"/>
                  <a:pt x="227" y="114"/>
                  <a:pt x="228" y="113"/>
                </a:cubicBezTo>
                <a:cubicBezTo>
                  <a:pt x="230" y="113"/>
                  <a:pt x="231" y="112"/>
                  <a:pt x="233" y="111"/>
                </a:cubicBezTo>
                <a:close/>
                <a:moveTo>
                  <a:pt x="227" y="84"/>
                </a:moveTo>
                <a:cubicBezTo>
                  <a:pt x="227" y="84"/>
                  <a:pt x="228" y="84"/>
                  <a:pt x="228" y="83"/>
                </a:cubicBezTo>
                <a:cubicBezTo>
                  <a:pt x="229" y="80"/>
                  <a:pt x="229" y="76"/>
                  <a:pt x="227" y="76"/>
                </a:cubicBezTo>
                <a:cubicBezTo>
                  <a:pt x="227" y="76"/>
                  <a:pt x="227" y="76"/>
                  <a:pt x="227" y="76"/>
                </a:cubicBezTo>
                <a:cubicBezTo>
                  <a:pt x="227" y="84"/>
                  <a:pt x="227" y="84"/>
                  <a:pt x="227" y="84"/>
                </a:cubicBezTo>
                <a:close/>
                <a:moveTo>
                  <a:pt x="227" y="42"/>
                </a:moveTo>
                <a:cubicBezTo>
                  <a:pt x="227" y="39"/>
                  <a:pt x="227" y="39"/>
                  <a:pt x="227" y="39"/>
                </a:cubicBezTo>
                <a:cubicBezTo>
                  <a:pt x="227" y="39"/>
                  <a:pt x="227" y="39"/>
                  <a:pt x="227" y="39"/>
                </a:cubicBezTo>
                <a:cubicBezTo>
                  <a:pt x="229" y="39"/>
                  <a:pt x="230" y="42"/>
                  <a:pt x="228" y="42"/>
                </a:cubicBezTo>
                <a:cubicBezTo>
                  <a:pt x="227" y="42"/>
                  <a:pt x="227" y="42"/>
                  <a:pt x="227" y="42"/>
                </a:cubicBezTo>
                <a:close/>
                <a:moveTo>
                  <a:pt x="227" y="39"/>
                </a:moveTo>
                <a:cubicBezTo>
                  <a:pt x="227" y="42"/>
                  <a:pt x="227" y="42"/>
                  <a:pt x="227" y="42"/>
                </a:cubicBezTo>
                <a:cubicBezTo>
                  <a:pt x="225" y="41"/>
                  <a:pt x="225" y="39"/>
                  <a:pt x="227" y="39"/>
                </a:cubicBezTo>
                <a:close/>
                <a:moveTo>
                  <a:pt x="227" y="76"/>
                </a:moveTo>
                <a:cubicBezTo>
                  <a:pt x="227" y="84"/>
                  <a:pt x="227" y="84"/>
                  <a:pt x="227" y="84"/>
                </a:cubicBezTo>
                <a:cubicBezTo>
                  <a:pt x="225" y="85"/>
                  <a:pt x="224" y="84"/>
                  <a:pt x="224" y="82"/>
                </a:cubicBezTo>
                <a:cubicBezTo>
                  <a:pt x="225" y="79"/>
                  <a:pt x="223" y="76"/>
                  <a:pt x="227" y="76"/>
                </a:cubicBezTo>
                <a:close/>
                <a:moveTo>
                  <a:pt x="227" y="98"/>
                </a:moveTo>
                <a:cubicBezTo>
                  <a:pt x="227" y="110"/>
                  <a:pt x="227" y="110"/>
                  <a:pt x="227" y="110"/>
                </a:cubicBezTo>
                <a:cubicBezTo>
                  <a:pt x="225" y="110"/>
                  <a:pt x="224" y="109"/>
                  <a:pt x="224" y="108"/>
                </a:cubicBezTo>
                <a:cubicBezTo>
                  <a:pt x="224" y="106"/>
                  <a:pt x="223" y="105"/>
                  <a:pt x="224" y="103"/>
                </a:cubicBezTo>
                <a:cubicBezTo>
                  <a:pt x="225" y="100"/>
                  <a:pt x="224" y="98"/>
                  <a:pt x="226" y="98"/>
                </a:cubicBezTo>
                <a:cubicBezTo>
                  <a:pt x="227" y="98"/>
                  <a:pt x="227" y="98"/>
                  <a:pt x="227" y="98"/>
                </a:cubicBezTo>
                <a:close/>
                <a:moveTo>
                  <a:pt x="227" y="114"/>
                </a:moveTo>
                <a:cubicBezTo>
                  <a:pt x="227" y="158"/>
                  <a:pt x="227" y="158"/>
                  <a:pt x="227" y="158"/>
                </a:cubicBezTo>
                <a:cubicBezTo>
                  <a:pt x="225" y="157"/>
                  <a:pt x="222" y="155"/>
                  <a:pt x="220" y="153"/>
                </a:cubicBezTo>
                <a:cubicBezTo>
                  <a:pt x="219" y="151"/>
                  <a:pt x="217" y="149"/>
                  <a:pt x="215" y="148"/>
                </a:cubicBezTo>
                <a:cubicBezTo>
                  <a:pt x="215" y="131"/>
                  <a:pt x="215" y="131"/>
                  <a:pt x="215" y="131"/>
                </a:cubicBezTo>
                <a:cubicBezTo>
                  <a:pt x="217" y="129"/>
                  <a:pt x="217" y="123"/>
                  <a:pt x="220" y="123"/>
                </a:cubicBezTo>
                <a:cubicBezTo>
                  <a:pt x="222" y="123"/>
                  <a:pt x="224" y="120"/>
                  <a:pt x="224" y="118"/>
                </a:cubicBezTo>
                <a:cubicBezTo>
                  <a:pt x="224" y="116"/>
                  <a:pt x="225" y="115"/>
                  <a:pt x="227" y="114"/>
                </a:cubicBezTo>
                <a:close/>
                <a:moveTo>
                  <a:pt x="215" y="117"/>
                </a:moveTo>
                <a:cubicBezTo>
                  <a:pt x="216" y="117"/>
                  <a:pt x="216" y="116"/>
                  <a:pt x="216" y="116"/>
                </a:cubicBezTo>
                <a:cubicBezTo>
                  <a:pt x="217" y="115"/>
                  <a:pt x="216" y="115"/>
                  <a:pt x="215" y="115"/>
                </a:cubicBezTo>
                <a:cubicBezTo>
                  <a:pt x="215" y="117"/>
                  <a:pt x="215" y="117"/>
                  <a:pt x="215" y="117"/>
                </a:cubicBezTo>
                <a:close/>
                <a:moveTo>
                  <a:pt x="215" y="59"/>
                </a:moveTo>
                <a:cubicBezTo>
                  <a:pt x="215" y="53"/>
                  <a:pt x="215" y="53"/>
                  <a:pt x="215" y="53"/>
                </a:cubicBezTo>
                <a:cubicBezTo>
                  <a:pt x="218" y="53"/>
                  <a:pt x="219" y="55"/>
                  <a:pt x="217" y="57"/>
                </a:cubicBezTo>
                <a:cubicBezTo>
                  <a:pt x="217" y="58"/>
                  <a:pt x="216" y="58"/>
                  <a:pt x="215" y="59"/>
                </a:cubicBezTo>
                <a:close/>
                <a:moveTo>
                  <a:pt x="215" y="13"/>
                </a:moveTo>
                <a:cubicBezTo>
                  <a:pt x="215" y="9"/>
                  <a:pt x="215" y="9"/>
                  <a:pt x="215" y="9"/>
                </a:cubicBezTo>
                <a:cubicBezTo>
                  <a:pt x="218" y="9"/>
                  <a:pt x="223" y="12"/>
                  <a:pt x="220" y="12"/>
                </a:cubicBezTo>
                <a:cubicBezTo>
                  <a:pt x="219" y="12"/>
                  <a:pt x="217" y="13"/>
                  <a:pt x="215" y="13"/>
                </a:cubicBezTo>
                <a:close/>
                <a:moveTo>
                  <a:pt x="215" y="9"/>
                </a:moveTo>
                <a:cubicBezTo>
                  <a:pt x="215" y="13"/>
                  <a:pt x="215" y="13"/>
                  <a:pt x="215" y="13"/>
                </a:cubicBezTo>
                <a:cubicBezTo>
                  <a:pt x="215" y="13"/>
                  <a:pt x="214" y="13"/>
                  <a:pt x="214" y="13"/>
                </a:cubicBezTo>
                <a:cubicBezTo>
                  <a:pt x="214" y="9"/>
                  <a:pt x="214" y="9"/>
                  <a:pt x="214" y="9"/>
                </a:cubicBezTo>
                <a:cubicBezTo>
                  <a:pt x="214" y="9"/>
                  <a:pt x="214" y="9"/>
                  <a:pt x="214" y="9"/>
                </a:cubicBezTo>
                <a:cubicBezTo>
                  <a:pt x="215" y="9"/>
                  <a:pt x="215" y="9"/>
                  <a:pt x="215" y="9"/>
                </a:cubicBezTo>
                <a:close/>
                <a:moveTo>
                  <a:pt x="215" y="53"/>
                </a:moveTo>
                <a:cubicBezTo>
                  <a:pt x="215" y="59"/>
                  <a:pt x="215" y="59"/>
                  <a:pt x="215" y="59"/>
                </a:cubicBezTo>
                <a:cubicBezTo>
                  <a:pt x="215" y="59"/>
                  <a:pt x="214" y="59"/>
                  <a:pt x="214" y="60"/>
                </a:cubicBezTo>
                <a:cubicBezTo>
                  <a:pt x="214" y="53"/>
                  <a:pt x="214" y="53"/>
                  <a:pt x="214" y="53"/>
                </a:cubicBezTo>
                <a:cubicBezTo>
                  <a:pt x="214" y="53"/>
                  <a:pt x="215" y="53"/>
                  <a:pt x="215" y="53"/>
                </a:cubicBezTo>
                <a:close/>
                <a:moveTo>
                  <a:pt x="215" y="115"/>
                </a:moveTo>
                <a:cubicBezTo>
                  <a:pt x="215" y="117"/>
                  <a:pt x="215" y="117"/>
                  <a:pt x="215" y="117"/>
                </a:cubicBezTo>
                <a:cubicBezTo>
                  <a:pt x="215" y="117"/>
                  <a:pt x="215" y="117"/>
                  <a:pt x="215" y="117"/>
                </a:cubicBezTo>
                <a:cubicBezTo>
                  <a:pt x="214" y="116"/>
                  <a:pt x="214" y="115"/>
                  <a:pt x="215" y="115"/>
                </a:cubicBezTo>
                <a:cubicBezTo>
                  <a:pt x="215" y="115"/>
                  <a:pt x="215" y="115"/>
                  <a:pt x="215" y="115"/>
                </a:cubicBezTo>
                <a:close/>
                <a:moveTo>
                  <a:pt x="215" y="131"/>
                </a:moveTo>
                <a:cubicBezTo>
                  <a:pt x="215" y="148"/>
                  <a:pt x="215" y="148"/>
                  <a:pt x="215" y="148"/>
                </a:cubicBezTo>
                <a:cubicBezTo>
                  <a:pt x="215" y="147"/>
                  <a:pt x="214" y="146"/>
                  <a:pt x="214" y="146"/>
                </a:cubicBezTo>
                <a:cubicBezTo>
                  <a:pt x="214" y="142"/>
                  <a:pt x="214" y="142"/>
                  <a:pt x="214" y="142"/>
                </a:cubicBezTo>
                <a:cubicBezTo>
                  <a:pt x="216" y="140"/>
                  <a:pt x="215" y="140"/>
                  <a:pt x="214" y="139"/>
                </a:cubicBezTo>
                <a:cubicBezTo>
                  <a:pt x="214" y="133"/>
                  <a:pt x="214" y="133"/>
                  <a:pt x="214" y="133"/>
                </a:cubicBezTo>
                <a:cubicBezTo>
                  <a:pt x="214" y="132"/>
                  <a:pt x="215" y="132"/>
                  <a:pt x="215" y="131"/>
                </a:cubicBezTo>
                <a:cubicBezTo>
                  <a:pt x="215" y="131"/>
                  <a:pt x="215" y="131"/>
                  <a:pt x="215" y="131"/>
                </a:cubicBezTo>
                <a:close/>
                <a:moveTo>
                  <a:pt x="214" y="123"/>
                </a:moveTo>
                <a:cubicBezTo>
                  <a:pt x="214" y="121"/>
                  <a:pt x="214" y="121"/>
                  <a:pt x="214" y="121"/>
                </a:cubicBezTo>
                <a:cubicBezTo>
                  <a:pt x="215" y="121"/>
                  <a:pt x="215" y="121"/>
                  <a:pt x="215" y="122"/>
                </a:cubicBezTo>
                <a:cubicBezTo>
                  <a:pt x="215" y="122"/>
                  <a:pt x="214" y="123"/>
                  <a:pt x="214" y="123"/>
                </a:cubicBezTo>
                <a:close/>
                <a:moveTo>
                  <a:pt x="214" y="9"/>
                </a:moveTo>
                <a:cubicBezTo>
                  <a:pt x="214" y="13"/>
                  <a:pt x="214" y="13"/>
                  <a:pt x="214" y="13"/>
                </a:cubicBezTo>
                <a:cubicBezTo>
                  <a:pt x="212" y="13"/>
                  <a:pt x="211" y="14"/>
                  <a:pt x="212" y="15"/>
                </a:cubicBezTo>
                <a:cubicBezTo>
                  <a:pt x="214" y="16"/>
                  <a:pt x="208" y="18"/>
                  <a:pt x="211" y="20"/>
                </a:cubicBezTo>
                <a:cubicBezTo>
                  <a:pt x="214" y="21"/>
                  <a:pt x="213" y="25"/>
                  <a:pt x="210" y="25"/>
                </a:cubicBezTo>
                <a:cubicBezTo>
                  <a:pt x="207" y="25"/>
                  <a:pt x="211" y="27"/>
                  <a:pt x="208" y="30"/>
                </a:cubicBezTo>
                <a:cubicBezTo>
                  <a:pt x="206" y="32"/>
                  <a:pt x="207" y="33"/>
                  <a:pt x="203" y="33"/>
                </a:cubicBezTo>
                <a:cubicBezTo>
                  <a:pt x="200" y="33"/>
                  <a:pt x="207" y="39"/>
                  <a:pt x="204" y="39"/>
                </a:cubicBezTo>
                <a:cubicBezTo>
                  <a:pt x="200" y="39"/>
                  <a:pt x="199" y="43"/>
                  <a:pt x="202" y="43"/>
                </a:cubicBezTo>
                <a:cubicBezTo>
                  <a:pt x="206" y="42"/>
                  <a:pt x="206" y="44"/>
                  <a:pt x="202" y="46"/>
                </a:cubicBezTo>
                <a:cubicBezTo>
                  <a:pt x="198" y="48"/>
                  <a:pt x="192" y="48"/>
                  <a:pt x="190" y="51"/>
                </a:cubicBezTo>
                <a:cubicBezTo>
                  <a:pt x="188" y="54"/>
                  <a:pt x="181" y="54"/>
                  <a:pt x="181" y="56"/>
                </a:cubicBezTo>
                <a:cubicBezTo>
                  <a:pt x="181" y="59"/>
                  <a:pt x="180" y="69"/>
                  <a:pt x="174" y="67"/>
                </a:cubicBezTo>
                <a:cubicBezTo>
                  <a:pt x="169" y="66"/>
                  <a:pt x="168" y="60"/>
                  <a:pt x="166" y="57"/>
                </a:cubicBezTo>
                <a:cubicBezTo>
                  <a:pt x="164" y="54"/>
                  <a:pt x="167" y="50"/>
                  <a:pt x="165" y="49"/>
                </a:cubicBezTo>
                <a:cubicBezTo>
                  <a:pt x="163" y="48"/>
                  <a:pt x="170" y="43"/>
                  <a:pt x="167" y="44"/>
                </a:cubicBezTo>
                <a:cubicBezTo>
                  <a:pt x="165" y="46"/>
                  <a:pt x="161" y="43"/>
                  <a:pt x="164" y="43"/>
                </a:cubicBezTo>
                <a:cubicBezTo>
                  <a:pt x="168" y="42"/>
                  <a:pt x="167" y="39"/>
                  <a:pt x="164" y="40"/>
                </a:cubicBezTo>
                <a:cubicBezTo>
                  <a:pt x="162" y="40"/>
                  <a:pt x="159" y="39"/>
                  <a:pt x="162" y="37"/>
                </a:cubicBezTo>
                <a:cubicBezTo>
                  <a:pt x="165" y="34"/>
                  <a:pt x="164" y="35"/>
                  <a:pt x="162" y="34"/>
                </a:cubicBezTo>
                <a:cubicBezTo>
                  <a:pt x="161" y="34"/>
                  <a:pt x="161" y="33"/>
                  <a:pt x="160" y="32"/>
                </a:cubicBezTo>
                <a:cubicBezTo>
                  <a:pt x="160" y="7"/>
                  <a:pt x="160" y="7"/>
                  <a:pt x="160" y="7"/>
                </a:cubicBezTo>
                <a:cubicBezTo>
                  <a:pt x="165" y="8"/>
                  <a:pt x="165" y="11"/>
                  <a:pt x="168" y="10"/>
                </a:cubicBezTo>
                <a:cubicBezTo>
                  <a:pt x="170" y="9"/>
                  <a:pt x="164" y="3"/>
                  <a:pt x="171" y="8"/>
                </a:cubicBezTo>
                <a:cubicBezTo>
                  <a:pt x="178" y="12"/>
                  <a:pt x="173" y="7"/>
                  <a:pt x="176" y="7"/>
                </a:cubicBezTo>
                <a:cubicBezTo>
                  <a:pt x="179" y="7"/>
                  <a:pt x="174" y="3"/>
                  <a:pt x="180" y="3"/>
                </a:cubicBezTo>
                <a:cubicBezTo>
                  <a:pt x="185" y="3"/>
                  <a:pt x="185" y="0"/>
                  <a:pt x="192" y="0"/>
                </a:cubicBezTo>
                <a:cubicBezTo>
                  <a:pt x="200" y="0"/>
                  <a:pt x="214" y="7"/>
                  <a:pt x="207" y="6"/>
                </a:cubicBezTo>
                <a:cubicBezTo>
                  <a:pt x="200" y="5"/>
                  <a:pt x="190" y="5"/>
                  <a:pt x="194" y="7"/>
                </a:cubicBezTo>
                <a:cubicBezTo>
                  <a:pt x="199" y="10"/>
                  <a:pt x="200" y="5"/>
                  <a:pt x="201" y="7"/>
                </a:cubicBezTo>
                <a:cubicBezTo>
                  <a:pt x="203" y="10"/>
                  <a:pt x="206" y="7"/>
                  <a:pt x="208" y="9"/>
                </a:cubicBezTo>
                <a:cubicBezTo>
                  <a:pt x="209" y="11"/>
                  <a:pt x="212" y="10"/>
                  <a:pt x="214" y="9"/>
                </a:cubicBezTo>
                <a:close/>
                <a:moveTo>
                  <a:pt x="214" y="53"/>
                </a:moveTo>
                <a:cubicBezTo>
                  <a:pt x="214" y="53"/>
                  <a:pt x="214" y="53"/>
                  <a:pt x="214" y="53"/>
                </a:cubicBezTo>
                <a:cubicBezTo>
                  <a:pt x="212" y="53"/>
                  <a:pt x="211" y="53"/>
                  <a:pt x="209" y="52"/>
                </a:cubicBezTo>
                <a:cubicBezTo>
                  <a:pt x="206" y="51"/>
                  <a:pt x="204" y="56"/>
                  <a:pt x="207" y="59"/>
                </a:cubicBezTo>
                <a:cubicBezTo>
                  <a:pt x="210" y="61"/>
                  <a:pt x="212" y="61"/>
                  <a:pt x="214" y="60"/>
                </a:cubicBezTo>
                <a:cubicBezTo>
                  <a:pt x="214" y="53"/>
                  <a:pt x="214" y="53"/>
                  <a:pt x="214" y="53"/>
                </a:cubicBezTo>
                <a:close/>
                <a:moveTo>
                  <a:pt x="214" y="121"/>
                </a:moveTo>
                <a:cubicBezTo>
                  <a:pt x="214" y="123"/>
                  <a:pt x="214" y="123"/>
                  <a:pt x="214" y="123"/>
                </a:cubicBezTo>
                <a:cubicBezTo>
                  <a:pt x="214" y="123"/>
                  <a:pt x="213" y="123"/>
                  <a:pt x="213" y="123"/>
                </a:cubicBezTo>
                <a:cubicBezTo>
                  <a:pt x="213" y="122"/>
                  <a:pt x="213" y="121"/>
                  <a:pt x="214" y="121"/>
                </a:cubicBezTo>
                <a:cubicBezTo>
                  <a:pt x="214" y="121"/>
                  <a:pt x="214" y="121"/>
                  <a:pt x="214" y="121"/>
                </a:cubicBezTo>
                <a:close/>
                <a:moveTo>
                  <a:pt x="214" y="133"/>
                </a:moveTo>
                <a:cubicBezTo>
                  <a:pt x="214" y="139"/>
                  <a:pt x="214" y="139"/>
                  <a:pt x="214" y="139"/>
                </a:cubicBezTo>
                <a:cubicBezTo>
                  <a:pt x="214" y="138"/>
                  <a:pt x="214" y="138"/>
                  <a:pt x="213" y="138"/>
                </a:cubicBezTo>
                <a:cubicBezTo>
                  <a:pt x="213" y="137"/>
                  <a:pt x="213" y="135"/>
                  <a:pt x="214" y="133"/>
                </a:cubicBezTo>
                <a:close/>
                <a:moveTo>
                  <a:pt x="214" y="142"/>
                </a:moveTo>
                <a:cubicBezTo>
                  <a:pt x="214" y="146"/>
                  <a:pt x="214" y="146"/>
                  <a:pt x="214" y="146"/>
                </a:cubicBezTo>
                <a:cubicBezTo>
                  <a:pt x="213" y="144"/>
                  <a:pt x="213" y="143"/>
                  <a:pt x="214" y="142"/>
                </a:cubicBezTo>
                <a:cubicBezTo>
                  <a:pt x="214" y="142"/>
                  <a:pt x="214" y="142"/>
                  <a:pt x="214" y="142"/>
                </a:cubicBezTo>
                <a:close/>
                <a:moveTo>
                  <a:pt x="160" y="217"/>
                </a:moveTo>
                <a:cubicBezTo>
                  <a:pt x="160" y="156"/>
                  <a:pt x="160" y="156"/>
                  <a:pt x="160" y="156"/>
                </a:cubicBezTo>
                <a:cubicBezTo>
                  <a:pt x="162" y="157"/>
                  <a:pt x="163" y="158"/>
                  <a:pt x="165" y="158"/>
                </a:cubicBezTo>
                <a:cubicBezTo>
                  <a:pt x="168" y="158"/>
                  <a:pt x="167" y="161"/>
                  <a:pt x="167" y="164"/>
                </a:cubicBezTo>
                <a:cubicBezTo>
                  <a:pt x="167" y="167"/>
                  <a:pt x="171" y="167"/>
                  <a:pt x="176" y="168"/>
                </a:cubicBezTo>
                <a:cubicBezTo>
                  <a:pt x="180" y="169"/>
                  <a:pt x="182" y="169"/>
                  <a:pt x="186" y="172"/>
                </a:cubicBezTo>
                <a:cubicBezTo>
                  <a:pt x="190" y="174"/>
                  <a:pt x="191" y="176"/>
                  <a:pt x="189" y="179"/>
                </a:cubicBezTo>
                <a:cubicBezTo>
                  <a:pt x="187" y="182"/>
                  <a:pt x="182" y="186"/>
                  <a:pt x="182" y="191"/>
                </a:cubicBezTo>
                <a:cubicBezTo>
                  <a:pt x="182" y="195"/>
                  <a:pt x="179" y="200"/>
                  <a:pt x="176" y="200"/>
                </a:cubicBezTo>
                <a:cubicBezTo>
                  <a:pt x="173" y="200"/>
                  <a:pt x="170" y="203"/>
                  <a:pt x="170" y="205"/>
                </a:cubicBezTo>
                <a:cubicBezTo>
                  <a:pt x="170" y="207"/>
                  <a:pt x="167" y="206"/>
                  <a:pt x="167" y="210"/>
                </a:cubicBezTo>
                <a:cubicBezTo>
                  <a:pt x="167" y="214"/>
                  <a:pt x="163" y="218"/>
                  <a:pt x="162" y="218"/>
                </a:cubicBezTo>
                <a:cubicBezTo>
                  <a:pt x="161" y="218"/>
                  <a:pt x="161" y="217"/>
                  <a:pt x="160" y="217"/>
                </a:cubicBezTo>
                <a:close/>
                <a:moveTo>
                  <a:pt x="160" y="93"/>
                </a:moveTo>
                <a:cubicBezTo>
                  <a:pt x="160" y="85"/>
                  <a:pt x="160" y="85"/>
                  <a:pt x="160" y="85"/>
                </a:cubicBezTo>
                <a:cubicBezTo>
                  <a:pt x="162" y="86"/>
                  <a:pt x="163" y="88"/>
                  <a:pt x="164" y="90"/>
                </a:cubicBezTo>
                <a:cubicBezTo>
                  <a:pt x="165" y="92"/>
                  <a:pt x="164" y="95"/>
                  <a:pt x="160" y="93"/>
                </a:cubicBezTo>
                <a:cubicBezTo>
                  <a:pt x="160" y="93"/>
                  <a:pt x="160" y="93"/>
                  <a:pt x="160" y="93"/>
                </a:cubicBezTo>
                <a:close/>
                <a:moveTo>
                  <a:pt x="211" y="116"/>
                </a:moveTo>
                <a:cubicBezTo>
                  <a:pt x="212" y="116"/>
                  <a:pt x="212" y="116"/>
                  <a:pt x="212" y="117"/>
                </a:cubicBezTo>
                <a:cubicBezTo>
                  <a:pt x="212" y="118"/>
                  <a:pt x="211" y="119"/>
                  <a:pt x="211" y="118"/>
                </a:cubicBezTo>
                <a:cubicBezTo>
                  <a:pt x="210" y="117"/>
                  <a:pt x="210" y="116"/>
                  <a:pt x="211" y="116"/>
                </a:cubicBezTo>
                <a:close/>
                <a:moveTo>
                  <a:pt x="160" y="7"/>
                </a:moveTo>
                <a:cubicBezTo>
                  <a:pt x="160" y="32"/>
                  <a:pt x="160" y="32"/>
                  <a:pt x="160" y="32"/>
                </a:cubicBezTo>
                <a:cubicBezTo>
                  <a:pt x="159" y="30"/>
                  <a:pt x="159" y="29"/>
                  <a:pt x="157" y="28"/>
                </a:cubicBezTo>
                <a:cubicBezTo>
                  <a:pt x="154" y="28"/>
                  <a:pt x="152" y="28"/>
                  <a:pt x="150" y="28"/>
                </a:cubicBezTo>
                <a:cubicBezTo>
                  <a:pt x="150" y="10"/>
                  <a:pt x="150" y="10"/>
                  <a:pt x="150" y="10"/>
                </a:cubicBezTo>
                <a:cubicBezTo>
                  <a:pt x="155" y="10"/>
                  <a:pt x="154" y="6"/>
                  <a:pt x="159" y="7"/>
                </a:cubicBezTo>
                <a:cubicBezTo>
                  <a:pt x="160" y="7"/>
                  <a:pt x="160" y="7"/>
                  <a:pt x="160" y="7"/>
                </a:cubicBezTo>
                <a:close/>
                <a:moveTo>
                  <a:pt x="160" y="85"/>
                </a:moveTo>
                <a:cubicBezTo>
                  <a:pt x="160" y="93"/>
                  <a:pt x="160" y="93"/>
                  <a:pt x="160" y="93"/>
                </a:cubicBezTo>
                <a:cubicBezTo>
                  <a:pt x="157" y="91"/>
                  <a:pt x="155" y="91"/>
                  <a:pt x="156" y="88"/>
                </a:cubicBezTo>
                <a:cubicBezTo>
                  <a:pt x="158" y="85"/>
                  <a:pt x="156" y="85"/>
                  <a:pt x="158" y="85"/>
                </a:cubicBezTo>
                <a:cubicBezTo>
                  <a:pt x="159" y="85"/>
                  <a:pt x="160" y="85"/>
                  <a:pt x="160" y="85"/>
                </a:cubicBezTo>
                <a:close/>
                <a:moveTo>
                  <a:pt x="160" y="156"/>
                </a:moveTo>
                <a:cubicBezTo>
                  <a:pt x="160" y="217"/>
                  <a:pt x="160" y="217"/>
                  <a:pt x="160" y="217"/>
                </a:cubicBezTo>
                <a:cubicBezTo>
                  <a:pt x="158" y="216"/>
                  <a:pt x="155" y="215"/>
                  <a:pt x="157" y="217"/>
                </a:cubicBezTo>
                <a:cubicBezTo>
                  <a:pt x="159" y="220"/>
                  <a:pt x="160" y="222"/>
                  <a:pt x="157" y="223"/>
                </a:cubicBezTo>
                <a:cubicBezTo>
                  <a:pt x="155" y="224"/>
                  <a:pt x="152" y="228"/>
                  <a:pt x="150" y="228"/>
                </a:cubicBezTo>
                <a:cubicBezTo>
                  <a:pt x="150" y="150"/>
                  <a:pt x="150" y="150"/>
                  <a:pt x="150" y="150"/>
                </a:cubicBezTo>
                <a:cubicBezTo>
                  <a:pt x="151" y="151"/>
                  <a:pt x="153" y="151"/>
                  <a:pt x="155" y="152"/>
                </a:cubicBezTo>
                <a:cubicBezTo>
                  <a:pt x="157" y="153"/>
                  <a:pt x="158" y="155"/>
                  <a:pt x="160" y="156"/>
                </a:cubicBezTo>
                <a:close/>
                <a:moveTo>
                  <a:pt x="150" y="98"/>
                </a:moveTo>
                <a:cubicBezTo>
                  <a:pt x="150" y="95"/>
                  <a:pt x="150" y="95"/>
                  <a:pt x="150" y="95"/>
                </a:cubicBezTo>
                <a:cubicBezTo>
                  <a:pt x="152" y="95"/>
                  <a:pt x="152" y="98"/>
                  <a:pt x="150" y="98"/>
                </a:cubicBezTo>
                <a:cubicBezTo>
                  <a:pt x="150" y="98"/>
                  <a:pt x="150" y="98"/>
                  <a:pt x="150" y="98"/>
                </a:cubicBezTo>
                <a:close/>
                <a:moveTo>
                  <a:pt x="150" y="87"/>
                </a:moveTo>
                <a:cubicBezTo>
                  <a:pt x="151" y="88"/>
                  <a:pt x="151" y="88"/>
                  <a:pt x="152" y="87"/>
                </a:cubicBezTo>
                <a:cubicBezTo>
                  <a:pt x="153" y="85"/>
                  <a:pt x="154" y="84"/>
                  <a:pt x="158" y="84"/>
                </a:cubicBezTo>
                <a:cubicBezTo>
                  <a:pt x="162" y="84"/>
                  <a:pt x="157" y="80"/>
                  <a:pt x="157" y="78"/>
                </a:cubicBezTo>
                <a:cubicBezTo>
                  <a:pt x="158" y="77"/>
                  <a:pt x="154" y="76"/>
                  <a:pt x="153" y="74"/>
                </a:cubicBezTo>
                <a:cubicBezTo>
                  <a:pt x="151" y="73"/>
                  <a:pt x="151" y="70"/>
                  <a:pt x="150" y="68"/>
                </a:cubicBezTo>
                <a:cubicBezTo>
                  <a:pt x="150" y="87"/>
                  <a:pt x="150" y="87"/>
                  <a:pt x="150" y="87"/>
                </a:cubicBezTo>
                <a:close/>
                <a:moveTo>
                  <a:pt x="150" y="54"/>
                </a:moveTo>
                <a:cubicBezTo>
                  <a:pt x="150" y="51"/>
                  <a:pt x="150" y="51"/>
                  <a:pt x="150" y="51"/>
                </a:cubicBezTo>
                <a:cubicBezTo>
                  <a:pt x="151" y="52"/>
                  <a:pt x="151" y="54"/>
                  <a:pt x="150" y="54"/>
                </a:cubicBezTo>
                <a:close/>
                <a:moveTo>
                  <a:pt x="150" y="7"/>
                </a:moveTo>
                <a:cubicBezTo>
                  <a:pt x="151" y="6"/>
                  <a:pt x="151" y="6"/>
                  <a:pt x="151" y="6"/>
                </a:cubicBezTo>
                <a:cubicBezTo>
                  <a:pt x="152" y="6"/>
                  <a:pt x="152" y="5"/>
                  <a:pt x="150" y="5"/>
                </a:cubicBezTo>
                <a:lnTo>
                  <a:pt x="150" y="7"/>
                </a:lnTo>
                <a:close/>
                <a:moveTo>
                  <a:pt x="150" y="5"/>
                </a:moveTo>
                <a:cubicBezTo>
                  <a:pt x="150" y="7"/>
                  <a:pt x="150" y="7"/>
                  <a:pt x="150" y="7"/>
                </a:cubicBezTo>
                <a:cubicBezTo>
                  <a:pt x="149" y="7"/>
                  <a:pt x="148" y="8"/>
                  <a:pt x="147" y="8"/>
                </a:cubicBezTo>
                <a:cubicBezTo>
                  <a:pt x="147" y="4"/>
                  <a:pt x="147" y="4"/>
                  <a:pt x="147" y="4"/>
                </a:cubicBezTo>
                <a:cubicBezTo>
                  <a:pt x="148" y="5"/>
                  <a:pt x="149" y="5"/>
                  <a:pt x="150" y="5"/>
                </a:cubicBezTo>
                <a:close/>
                <a:moveTo>
                  <a:pt x="150" y="10"/>
                </a:moveTo>
                <a:cubicBezTo>
                  <a:pt x="150" y="28"/>
                  <a:pt x="150" y="28"/>
                  <a:pt x="150" y="28"/>
                </a:cubicBezTo>
                <a:cubicBezTo>
                  <a:pt x="149" y="28"/>
                  <a:pt x="148" y="28"/>
                  <a:pt x="147" y="28"/>
                </a:cubicBezTo>
                <a:cubicBezTo>
                  <a:pt x="147" y="18"/>
                  <a:pt x="147" y="18"/>
                  <a:pt x="147" y="18"/>
                </a:cubicBezTo>
                <a:cubicBezTo>
                  <a:pt x="148" y="17"/>
                  <a:pt x="148" y="15"/>
                  <a:pt x="147" y="15"/>
                </a:cubicBezTo>
                <a:cubicBezTo>
                  <a:pt x="147" y="11"/>
                  <a:pt x="147" y="11"/>
                  <a:pt x="147" y="11"/>
                </a:cubicBezTo>
                <a:cubicBezTo>
                  <a:pt x="147" y="10"/>
                  <a:pt x="148" y="10"/>
                  <a:pt x="149" y="10"/>
                </a:cubicBezTo>
                <a:cubicBezTo>
                  <a:pt x="149" y="10"/>
                  <a:pt x="150" y="10"/>
                  <a:pt x="150" y="10"/>
                </a:cubicBezTo>
                <a:close/>
                <a:moveTo>
                  <a:pt x="150" y="51"/>
                </a:moveTo>
                <a:cubicBezTo>
                  <a:pt x="150" y="54"/>
                  <a:pt x="150" y="54"/>
                  <a:pt x="150" y="54"/>
                </a:cubicBezTo>
                <a:cubicBezTo>
                  <a:pt x="150" y="54"/>
                  <a:pt x="149" y="54"/>
                  <a:pt x="149" y="54"/>
                </a:cubicBezTo>
                <a:cubicBezTo>
                  <a:pt x="148" y="54"/>
                  <a:pt x="147" y="54"/>
                  <a:pt x="147" y="54"/>
                </a:cubicBezTo>
                <a:cubicBezTo>
                  <a:pt x="147" y="49"/>
                  <a:pt x="147" y="49"/>
                  <a:pt x="147" y="49"/>
                </a:cubicBezTo>
                <a:cubicBezTo>
                  <a:pt x="147" y="49"/>
                  <a:pt x="147" y="49"/>
                  <a:pt x="147" y="49"/>
                </a:cubicBezTo>
                <a:cubicBezTo>
                  <a:pt x="148" y="49"/>
                  <a:pt x="149" y="50"/>
                  <a:pt x="150" y="51"/>
                </a:cubicBezTo>
                <a:close/>
                <a:moveTo>
                  <a:pt x="150" y="68"/>
                </a:moveTo>
                <a:cubicBezTo>
                  <a:pt x="150" y="87"/>
                  <a:pt x="150" y="87"/>
                  <a:pt x="150" y="87"/>
                </a:cubicBezTo>
                <a:cubicBezTo>
                  <a:pt x="150" y="87"/>
                  <a:pt x="149" y="86"/>
                  <a:pt x="149" y="86"/>
                </a:cubicBezTo>
                <a:cubicBezTo>
                  <a:pt x="148" y="86"/>
                  <a:pt x="148" y="86"/>
                  <a:pt x="147" y="86"/>
                </a:cubicBezTo>
                <a:cubicBezTo>
                  <a:pt x="147" y="67"/>
                  <a:pt x="147" y="67"/>
                  <a:pt x="147" y="67"/>
                </a:cubicBezTo>
                <a:cubicBezTo>
                  <a:pt x="147" y="67"/>
                  <a:pt x="148" y="67"/>
                  <a:pt x="148" y="67"/>
                </a:cubicBezTo>
                <a:cubicBezTo>
                  <a:pt x="149" y="67"/>
                  <a:pt x="150" y="67"/>
                  <a:pt x="150" y="68"/>
                </a:cubicBezTo>
                <a:close/>
                <a:moveTo>
                  <a:pt x="150" y="95"/>
                </a:moveTo>
                <a:cubicBezTo>
                  <a:pt x="150" y="98"/>
                  <a:pt x="150" y="98"/>
                  <a:pt x="150" y="98"/>
                </a:cubicBezTo>
                <a:cubicBezTo>
                  <a:pt x="148" y="97"/>
                  <a:pt x="148" y="95"/>
                  <a:pt x="149" y="95"/>
                </a:cubicBezTo>
                <a:cubicBezTo>
                  <a:pt x="150" y="95"/>
                  <a:pt x="150" y="95"/>
                  <a:pt x="150" y="95"/>
                </a:cubicBezTo>
                <a:close/>
                <a:moveTo>
                  <a:pt x="150" y="150"/>
                </a:moveTo>
                <a:cubicBezTo>
                  <a:pt x="150" y="228"/>
                  <a:pt x="150" y="228"/>
                  <a:pt x="150" y="228"/>
                </a:cubicBezTo>
                <a:cubicBezTo>
                  <a:pt x="150" y="228"/>
                  <a:pt x="150" y="228"/>
                  <a:pt x="150" y="227"/>
                </a:cubicBezTo>
                <a:cubicBezTo>
                  <a:pt x="148" y="226"/>
                  <a:pt x="148" y="228"/>
                  <a:pt x="148" y="229"/>
                </a:cubicBezTo>
                <a:cubicBezTo>
                  <a:pt x="148" y="231"/>
                  <a:pt x="148" y="233"/>
                  <a:pt x="147" y="234"/>
                </a:cubicBezTo>
                <a:cubicBezTo>
                  <a:pt x="147" y="150"/>
                  <a:pt x="147" y="150"/>
                  <a:pt x="147" y="150"/>
                </a:cubicBezTo>
                <a:cubicBezTo>
                  <a:pt x="148" y="150"/>
                  <a:pt x="149" y="150"/>
                  <a:pt x="150" y="150"/>
                </a:cubicBezTo>
                <a:close/>
                <a:moveTo>
                  <a:pt x="147" y="140"/>
                </a:moveTo>
                <a:cubicBezTo>
                  <a:pt x="147" y="140"/>
                  <a:pt x="147" y="140"/>
                  <a:pt x="147" y="140"/>
                </a:cubicBezTo>
                <a:cubicBezTo>
                  <a:pt x="147" y="140"/>
                  <a:pt x="147" y="140"/>
                  <a:pt x="147" y="140"/>
                </a:cubicBezTo>
                <a:close/>
                <a:moveTo>
                  <a:pt x="147" y="99"/>
                </a:moveTo>
                <a:cubicBezTo>
                  <a:pt x="147" y="99"/>
                  <a:pt x="147" y="99"/>
                  <a:pt x="147" y="99"/>
                </a:cubicBezTo>
                <a:cubicBezTo>
                  <a:pt x="149" y="99"/>
                  <a:pt x="148" y="96"/>
                  <a:pt x="147" y="97"/>
                </a:cubicBezTo>
                <a:cubicBezTo>
                  <a:pt x="147" y="99"/>
                  <a:pt x="147" y="99"/>
                  <a:pt x="147" y="99"/>
                </a:cubicBezTo>
                <a:close/>
                <a:moveTo>
                  <a:pt x="147" y="95"/>
                </a:moveTo>
                <a:cubicBezTo>
                  <a:pt x="147" y="95"/>
                  <a:pt x="147" y="95"/>
                  <a:pt x="147" y="94"/>
                </a:cubicBezTo>
                <a:cubicBezTo>
                  <a:pt x="148" y="93"/>
                  <a:pt x="148" y="91"/>
                  <a:pt x="147" y="90"/>
                </a:cubicBezTo>
                <a:cubicBezTo>
                  <a:pt x="147" y="95"/>
                  <a:pt x="147" y="95"/>
                  <a:pt x="147" y="95"/>
                </a:cubicBezTo>
                <a:close/>
                <a:moveTo>
                  <a:pt x="147" y="62"/>
                </a:moveTo>
                <a:cubicBezTo>
                  <a:pt x="147" y="58"/>
                  <a:pt x="147" y="58"/>
                  <a:pt x="147" y="58"/>
                </a:cubicBezTo>
                <a:cubicBezTo>
                  <a:pt x="148" y="59"/>
                  <a:pt x="148" y="61"/>
                  <a:pt x="147" y="62"/>
                </a:cubicBezTo>
                <a:close/>
                <a:moveTo>
                  <a:pt x="147" y="4"/>
                </a:moveTo>
                <a:cubicBezTo>
                  <a:pt x="147" y="8"/>
                  <a:pt x="147" y="8"/>
                  <a:pt x="147" y="8"/>
                </a:cubicBezTo>
                <a:cubicBezTo>
                  <a:pt x="146" y="9"/>
                  <a:pt x="145" y="9"/>
                  <a:pt x="145" y="10"/>
                </a:cubicBezTo>
                <a:cubicBezTo>
                  <a:pt x="145" y="4"/>
                  <a:pt x="145" y="4"/>
                  <a:pt x="145" y="4"/>
                </a:cubicBezTo>
                <a:cubicBezTo>
                  <a:pt x="145" y="4"/>
                  <a:pt x="146" y="4"/>
                  <a:pt x="147" y="4"/>
                </a:cubicBezTo>
                <a:close/>
                <a:moveTo>
                  <a:pt x="147" y="11"/>
                </a:moveTo>
                <a:cubicBezTo>
                  <a:pt x="147" y="15"/>
                  <a:pt x="147" y="15"/>
                  <a:pt x="147" y="15"/>
                </a:cubicBezTo>
                <a:cubicBezTo>
                  <a:pt x="147" y="15"/>
                  <a:pt x="146" y="14"/>
                  <a:pt x="146" y="14"/>
                </a:cubicBezTo>
                <a:cubicBezTo>
                  <a:pt x="144" y="14"/>
                  <a:pt x="143" y="11"/>
                  <a:pt x="147" y="11"/>
                </a:cubicBezTo>
                <a:close/>
                <a:moveTo>
                  <a:pt x="147" y="18"/>
                </a:moveTo>
                <a:cubicBezTo>
                  <a:pt x="147" y="28"/>
                  <a:pt x="147" y="28"/>
                  <a:pt x="147" y="28"/>
                </a:cubicBezTo>
                <a:cubicBezTo>
                  <a:pt x="146" y="28"/>
                  <a:pt x="145" y="28"/>
                  <a:pt x="145" y="27"/>
                </a:cubicBezTo>
                <a:cubicBezTo>
                  <a:pt x="145" y="25"/>
                  <a:pt x="145" y="25"/>
                  <a:pt x="145" y="25"/>
                </a:cubicBezTo>
                <a:cubicBezTo>
                  <a:pt x="146" y="24"/>
                  <a:pt x="148" y="23"/>
                  <a:pt x="146" y="23"/>
                </a:cubicBezTo>
                <a:cubicBezTo>
                  <a:pt x="145" y="23"/>
                  <a:pt x="145" y="23"/>
                  <a:pt x="145" y="23"/>
                </a:cubicBezTo>
                <a:cubicBezTo>
                  <a:pt x="145" y="19"/>
                  <a:pt x="145" y="19"/>
                  <a:pt x="145" y="19"/>
                </a:cubicBezTo>
                <a:cubicBezTo>
                  <a:pt x="146" y="19"/>
                  <a:pt x="146" y="18"/>
                  <a:pt x="147" y="18"/>
                </a:cubicBezTo>
                <a:close/>
                <a:moveTo>
                  <a:pt x="147" y="49"/>
                </a:moveTo>
                <a:cubicBezTo>
                  <a:pt x="147" y="54"/>
                  <a:pt x="147" y="54"/>
                  <a:pt x="147" y="54"/>
                </a:cubicBezTo>
                <a:cubicBezTo>
                  <a:pt x="145" y="54"/>
                  <a:pt x="144" y="55"/>
                  <a:pt x="146" y="57"/>
                </a:cubicBezTo>
                <a:cubicBezTo>
                  <a:pt x="147" y="57"/>
                  <a:pt x="147" y="57"/>
                  <a:pt x="147" y="58"/>
                </a:cubicBezTo>
                <a:cubicBezTo>
                  <a:pt x="147" y="62"/>
                  <a:pt x="147" y="62"/>
                  <a:pt x="147" y="62"/>
                </a:cubicBezTo>
                <a:cubicBezTo>
                  <a:pt x="146" y="62"/>
                  <a:pt x="146" y="63"/>
                  <a:pt x="145" y="62"/>
                </a:cubicBezTo>
                <a:cubicBezTo>
                  <a:pt x="145" y="62"/>
                  <a:pt x="145" y="62"/>
                  <a:pt x="145" y="62"/>
                </a:cubicBezTo>
                <a:cubicBezTo>
                  <a:pt x="145" y="45"/>
                  <a:pt x="145" y="45"/>
                  <a:pt x="145" y="45"/>
                </a:cubicBezTo>
                <a:cubicBezTo>
                  <a:pt x="145" y="46"/>
                  <a:pt x="145" y="48"/>
                  <a:pt x="147" y="49"/>
                </a:cubicBezTo>
                <a:close/>
                <a:moveTo>
                  <a:pt x="147" y="67"/>
                </a:moveTo>
                <a:cubicBezTo>
                  <a:pt x="147" y="86"/>
                  <a:pt x="147" y="86"/>
                  <a:pt x="147" y="86"/>
                </a:cubicBezTo>
                <a:cubicBezTo>
                  <a:pt x="146" y="86"/>
                  <a:pt x="145" y="86"/>
                  <a:pt x="145" y="86"/>
                </a:cubicBezTo>
                <a:cubicBezTo>
                  <a:pt x="145" y="69"/>
                  <a:pt x="145" y="69"/>
                  <a:pt x="145" y="69"/>
                </a:cubicBezTo>
                <a:cubicBezTo>
                  <a:pt x="145" y="69"/>
                  <a:pt x="145" y="69"/>
                  <a:pt x="145" y="69"/>
                </a:cubicBezTo>
                <a:cubicBezTo>
                  <a:pt x="147" y="69"/>
                  <a:pt x="146" y="67"/>
                  <a:pt x="147" y="67"/>
                </a:cubicBezTo>
                <a:close/>
                <a:moveTo>
                  <a:pt x="147" y="90"/>
                </a:moveTo>
                <a:cubicBezTo>
                  <a:pt x="147" y="95"/>
                  <a:pt x="147" y="95"/>
                  <a:pt x="147" y="95"/>
                </a:cubicBezTo>
                <a:cubicBezTo>
                  <a:pt x="146" y="96"/>
                  <a:pt x="145" y="96"/>
                  <a:pt x="145" y="97"/>
                </a:cubicBezTo>
                <a:cubicBezTo>
                  <a:pt x="145" y="88"/>
                  <a:pt x="145" y="88"/>
                  <a:pt x="145" y="88"/>
                </a:cubicBezTo>
                <a:cubicBezTo>
                  <a:pt x="145" y="88"/>
                  <a:pt x="146" y="89"/>
                  <a:pt x="147" y="90"/>
                </a:cubicBezTo>
                <a:close/>
                <a:moveTo>
                  <a:pt x="147" y="97"/>
                </a:moveTo>
                <a:cubicBezTo>
                  <a:pt x="147" y="97"/>
                  <a:pt x="147" y="97"/>
                  <a:pt x="147" y="97"/>
                </a:cubicBezTo>
                <a:cubicBezTo>
                  <a:pt x="145" y="97"/>
                  <a:pt x="146" y="99"/>
                  <a:pt x="147" y="99"/>
                </a:cubicBezTo>
                <a:cubicBezTo>
                  <a:pt x="147" y="97"/>
                  <a:pt x="147" y="97"/>
                  <a:pt x="147" y="97"/>
                </a:cubicBezTo>
                <a:close/>
                <a:moveTo>
                  <a:pt x="147" y="140"/>
                </a:moveTo>
                <a:cubicBezTo>
                  <a:pt x="147" y="140"/>
                  <a:pt x="147" y="140"/>
                  <a:pt x="147" y="140"/>
                </a:cubicBezTo>
                <a:cubicBezTo>
                  <a:pt x="147" y="140"/>
                  <a:pt x="146" y="140"/>
                  <a:pt x="146" y="140"/>
                </a:cubicBezTo>
                <a:cubicBezTo>
                  <a:pt x="145" y="140"/>
                  <a:pt x="145" y="140"/>
                  <a:pt x="145" y="140"/>
                </a:cubicBezTo>
                <a:cubicBezTo>
                  <a:pt x="145" y="139"/>
                  <a:pt x="145" y="139"/>
                  <a:pt x="145" y="139"/>
                </a:cubicBezTo>
                <a:cubicBezTo>
                  <a:pt x="145" y="139"/>
                  <a:pt x="145" y="139"/>
                  <a:pt x="145" y="139"/>
                </a:cubicBezTo>
                <a:cubicBezTo>
                  <a:pt x="146" y="139"/>
                  <a:pt x="147" y="139"/>
                  <a:pt x="147" y="140"/>
                </a:cubicBezTo>
                <a:close/>
                <a:moveTo>
                  <a:pt x="147" y="150"/>
                </a:moveTo>
                <a:cubicBezTo>
                  <a:pt x="147" y="234"/>
                  <a:pt x="147" y="234"/>
                  <a:pt x="147" y="234"/>
                </a:cubicBezTo>
                <a:cubicBezTo>
                  <a:pt x="147" y="234"/>
                  <a:pt x="146" y="234"/>
                  <a:pt x="146" y="234"/>
                </a:cubicBezTo>
                <a:cubicBezTo>
                  <a:pt x="143" y="234"/>
                  <a:pt x="147" y="240"/>
                  <a:pt x="146" y="241"/>
                </a:cubicBezTo>
                <a:cubicBezTo>
                  <a:pt x="146" y="241"/>
                  <a:pt x="145" y="242"/>
                  <a:pt x="145" y="243"/>
                </a:cubicBezTo>
                <a:cubicBezTo>
                  <a:pt x="145" y="150"/>
                  <a:pt x="145" y="150"/>
                  <a:pt x="145" y="150"/>
                </a:cubicBezTo>
                <a:cubicBezTo>
                  <a:pt x="145" y="150"/>
                  <a:pt x="145" y="150"/>
                  <a:pt x="145" y="150"/>
                </a:cubicBezTo>
                <a:cubicBezTo>
                  <a:pt x="146" y="150"/>
                  <a:pt x="146" y="150"/>
                  <a:pt x="147" y="150"/>
                </a:cubicBezTo>
                <a:close/>
                <a:moveTo>
                  <a:pt x="145" y="4"/>
                </a:moveTo>
                <a:cubicBezTo>
                  <a:pt x="145" y="10"/>
                  <a:pt x="145" y="10"/>
                  <a:pt x="145" y="10"/>
                </a:cubicBezTo>
                <a:cubicBezTo>
                  <a:pt x="144" y="10"/>
                  <a:pt x="143" y="11"/>
                  <a:pt x="143" y="12"/>
                </a:cubicBezTo>
                <a:cubicBezTo>
                  <a:pt x="142" y="13"/>
                  <a:pt x="141" y="14"/>
                  <a:pt x="139" y="15"/>
                </a:cubicBezTo>
                <a:cubicBezTo>
                  <a:pt x="139" y="4"/>
                  <a:pt x="139" y="4"/>
                  <a:pt x="139" y="4"/>
                </a:cubicBezTo>
                <a:cubicBezTo>
                  <a:pt x="139" y="4"/>
                  <a:pt x="139" y="4"/>
                  <a:pt x="140" y="4"/>
                </a:cubicBezTo>
                <a:cubicBezTo>
                  <a:pt x="141" y="4"/>
                  <a:pt x="143" y="4"/>
                  <a:pt x="145" y="4"/>
                </a:cubicBezTo>
                <a:close/>
                <a:moveTo>
                  <a:pt x="145" y="19"/>
                </a:moveTo>
                <a:cubicBezTo>
                  <a:pt x="145" y="23"/>
                  <a:pt x="145" y="23"/>
                  <a:pt x="145" y="23"/>
                </a:cubicBezTo>
                <a:cubicBezTo>
                  <a:pt x="143" y="23"/>
                  <a:pt x="140" y="23"/>
                  <a:pt x="139" y="23"/>
                </a:cubicBezTo>
                <a:cubicBezTo>
                  <a:pt x="139" y="20"/>
                  <a:pt x="139" y="20"/>
                  <a:pt x="139" y="20"/>
                </a:cubicBezTo>
                <a:cubicBezTo>
                  <a:pt x="140" y="19"/>
                  <a:pt x="141" y="19"/>
                  <a:pt x="144" y="19"/>
                </a:cubicBezTo>
                <a:cubicBezTo>
                  <a:pt x="145" y="19"/>
                  <a:pt x="145" y="19"/>
                  <a:pt x="145" y="19"/>
                </a:cubicBezTo>
                <a:close/>
                <a:moveTo>
                  <a:pt x="145" y="25"/>
                </a:moveTo>
                <a:cubicBezTo>
                  <a:pt x="145" y="27"/>
                  <a:pt x="145" y="27"/>
                  <a:pt x="145" y="27"/>
                </a:cubicBezTo>
                <a:cubicBezTo>
                  <a:pt x="144" y="27"/>
                  <a:pt x="144" y="27"/>
                  <a:pt x="144" y="27"/>
                </a:cubicBezTo>
                <a:cubicBezTo>
                  <a:pt x="143" y="26"/>
                  <a:pt x="144" y="26"/>
                  <a:pt x="145" y="25"/>
                </a:cubicBezTo>
                <a:close/>
                <a:moveTo>
                  <a:pt x="145" y="45"/>
                </a:moveTo>
                <a:cubicBezTo>
                  <a:pt x="145" y="62"/>
                  <a:pt x="145" y="62"/>
                  <a:pt x="145" y="62"/>
                </a:cubicBezTo>
                <a:cubicBezTo>
                  <a:pt x="143" y="62"/>
                  <a:pt x="141" y="61"/>
                  <a:pt x="139" y="60"/>
                </a:cubicBezTo>
                <a:cubicBezTo>
                  <a:pt x="139" y="40"/>
                  <a:pt x="139" y="40"/>
                  <a:pt x="139" y="40"/>
                </a:cubicBezTo>
                <a:cubicBezTo>
                  <a:pt x="140" y="40"/>
                  <a:pt x="141" y="41"/>
                  <a:pt x="142" y="41"/>
                </a:cubicBezTo>
                <a:cubicBezTo>
                  <a:pt x="143" y="41"/>
                  <a:pt x="144" y="43"/>
                  <a:pt x="145" y="45"/>
                </a:cubicBezTo>
                <a:close/>
                <a:moveTo>
                  <a:pt x="145" y="69"/>
                </a:moveTo>
                <a:cubicBezTo>
                  <a:pt x="145" y="86"/>
                  <a:pt x="145" y="86"/>
                  <a:pt x="145" y="86"/>
                </a:cubicBezTo>
                <a:cubicBezTo>
                  <a:pt x="143" y="87"/>
                  <a:pt x="142" y="88"/>
                  <a:pt x="143" y="88"/>
                </a:cubicBezTo>
                <a:cubicBezTo>
                  <a:pt x="143" y="88"/>
                  <a:pt x="144" y="88"/>
                  <a:pt x="145" y="88"/>
                </a:cubicBezTo>
                <a:cubicBezTo>
                  <a:pt x="145" y="97"/>
                  <a:pt x="145" y="97"/>
                  <a:pt x="145" y="97"/>
                </a:cubicBezTo>
                <a:cubicBezTo>
                  <a:pt x="143" y="98"/>
                  <a:pt x="141" y="98"/>
                  <a:pt x="140" y="99"/>
                </a:cubicBezTo>
                <a:cubicBezTo>
                  <a:pt x="140" y="100"/>
                  <a:pt x="139" y="101"/>
                  <a:pt x="139" y="102"/>
                </a:cubicBezTo>
                <a:cubicBezTo>
                  <a:pt x="139" y="64"/>
                  <a:pt x="139" y="64"/>
                  <a:pt x="139" y="64"/>
                </a:cubicBezTo>
                <a:cubicBezTo>
                  <a:pt x="140" y="65"/>
                  <a:pt x="141" y="66"/>
                  <a:pt x="141" y="67"/>
                </a:cubicBezTo>
                <a:cubicBezTo>
                  <a:pt x="141" y="69"/>
                  <a:pt x="142" y="70"/>
                  <a:pt x="145" y="69"/>
                </a:cubicBezTo>
                <a:close/>
                <a:moveTo>
                  <a:pt x="145" y="139"/>
                </a:moveTo>
                <a:cubicBezTo>
                  <a:pt x="145" y="140"/>
                  <a:pt x="145" y="140"/>
                  <a:pt x="145" y="140"/>
                </a:cubicBezTo>
                <a:cubicBezTo>
                  <a:pt x="143" y="140"/>
                  <a:pt x="142" y="139"/>
                  <a:pt x="145" y="139"/>
                </a:cubicBezTo>
                <a:close/>
                <a:moveTo>
                  <a:pt x="145" y="150"/>
                </a:moveTo>
                <a:cubicBezTo>
                  <a:pt x="145" y="243"/>
                  <a:pt x="145" y="243"/>
                  <a:pt x="145" y="243"/>
                </a:cubicBezTo>
                <a:cubicBezTo>
                  <a:pt x="143" y="245"/>
                  <a:pt x="142" y="248"/>
                  <a:pt x="142" y="248"/>
                </a:cubicBezTo>
                <a:cubicBezTo>
                  <a:pt x="142" y="248"/>
                  <a:pt x="142" y="251"/>
                  <a:pt x="139" y="249"/>
                </a:cubicBezTo>
                <a:cubicBezTo>
                  <a:pt x="139" y="249"/>
                  <a:pt x="139" y="249"/>
                  <a:pt x="139" y="249"/>
                </a:cubicBezTo>
                <a:cubicBezTo>
                  <a:pt x="139" y="204"/>
                  <a:pt x="139" y="204"/>
                  <a:pt x="139" y="204"/>
                </a:cubicBezTo>
                <a:cubicBezTo>
                  <a:pt x="140" y="203"/>
                  <a:pt x="141" y="202"/>
                  <a:pt x="140" y="200"/>
                </a:cubicBezTo>
                <a:cubicBezTo>
                  <a:pt x="139" y="198"/>
                  <a:pt x="141" y="195"/>
                  <a:pt x="139" y="193"/>
                </a:cubicBezTo>
                <a:cubicBezTo>
                  <a:pt x="139" y="193"/>
                  <a:pt x="139" y="193"/>
                  <a:pt x="139" y="193"/>
                </a:cubicBezTo>
                <a:cubicBezTo>
                  <a:pt x="139" y="150"/>
                  <a:pt x="139" y="150"/>
                  <a:pt x="139" y="150"/>
                </a:cubicBezTo>
                <a:cubicBezTo>
                  <a:pt x="140" y="151"/>
                  <a:pt x="143" y="150"/>
                  <a:pt x="145" y="150"/>
                </a:cubicBezTo>
                <a:close/>
                <a:moveTo>
                  <a:pt x="139" y="140"/>
                </a:moveTo>
                <a:cubicBezTo>
                  <a:pt x="139" y="137"/>
                  <a:pt x="139" y="137"/>
                  <a:pt x="139" y="137"/>
                </a:cubicBezTo>
                <a:cubicBezTo>
                  <a:pt x="139" y="137"/>
                  <a:pt x="139" y="137"/>
                  <a:pt x="139" y="137"/>
                </a:cubicBezTo>
                <a:cubicBezTo>
                  <a:pt x="141" y="137"/>
                  <a:pt x="141" y="140"/>
                  <a:pt x="139" y="140"/>
                </a:cubicBezTo>
                <a:cubicBezTo>
                  <a:pt x="139" y="140"/>
                  <a:pt x="139" y="140"/>
                  <a:pt x="139" y="140"/>
                </a:cubicBezTo>
                <a:close/>
                <a:moveTo>
                  <a:pt x="139" y="4"/>
                </a:moveTo>
                <a:cubicBezTo>
                  <a:pt x="139" y="15"/>
                  <a:pt x="139" y="15"/>
                  <a:pt x="139" y="15"/>
                </a:cubicBezTo>
                <a:cubicBezTo>
                  <a:pt x="137" y="15"/>
                  <a:pt x="135" y="16"/>
                  <a:pt x="133" y="16"/>
                </a:cubicBezTo>
                <a:cubicBezTo>
                  <a:pt x="131" y="16"/>
                  <a:pt x="133" y="22"/>
                  <a:pt x="131" y="22"/>
                </a:cubicBezTo>
                <a:cubicBezTo>
                  <a:pt x="131" y="22"/>
                  <a:pt x="130" y="22"/>
                  <a:pt x="130" y="22"/>
                </a:cubicBezTo>
                <a:cubicBezTo>
                  <a:pt x="130" y="3"/>
                  <a:pt x="130" y="3"/>
                  <a:pt x="130" y="3"/>
                </a:cubicBezTo>
                <a:cubicBezTo>
                  <a:pt x="131" y="3"/>
                  <a:pt x="131" y="3"/>
                  <a:pt x="132" y="3"/>
                </a:cubicBezTo>
                <a:cubicBezTo>
                  <a:pt x="135" y="3"/>
                  <a:pt x="135" y="4"/>
                  <a:pt x="139" y="4"/>
                </a:cubicBezTo>
                <a:close/>
                <a:moveTo>
                  <a:pt x="139" y="20"/>
                </a:moveTo>
                <a:cubicBezTo>
                  <a:pt x="138" y="20"/>
                  <a:pt x="138" y="21"/>
                  <a:pt x="138" y="22"/>
                </a:cubicBezTo>
                <a:cubicBezTo>
                  <a:pt x="137" y="23"/>
                  <a:pt x="138" y="23"/>
                  <a:pt x="139" y="23"/>
                </a:cubicBezTo>
                <a:cubicBezTo>
                  <a:pt x="139" y="20"/>
                  <a:pt x="139" y="20"/>
                  <a:pt x="139" y="20"/>
                </a:cubicBezTo>
                <a:close/>
                <a:moveTo>
                  <a:pt x="139" y="40"/>
                </a:moveTo>
                <a:cubicBezTo>
                  <a:pt x="139" y="60"/>
                  <a:pt x="139" y="60"/>
                  <a:pt x="139" y="60"/>
                </a:cubicBezTo>
                <a:cubicBezTo>
                  <a:pt x="136" y="59"/>
                  <a:pt x="133" y="59"/>
                  <a:pt x="131" y="58"/>
                </a:cubicBezTo>
                <a:cubicBezTo>
                  <a:pt x="131" y="58"/>
                  <a:pt x="131" y="58"/>
                  <a:pt x="130" y="58"/>
                </a:cubicBezTo>
                <a:cubicBezTo>
                  <a:pt x="130" y="55"/>
                  <a:pt x="130" y="55"/>
                  <a:pt x="130" y="55"/>
                </a:cubicBezTo>
                <a:cubicBezTo>
                  <a:pt x="133" y="54"/>
                  <a:pt x="133" y="52"/>
                  <a:pt x="135" y="50"/>
                </a:cubicBezTo>
                <a:cubicBezTo>
                  <a:pt x="137" y="48"/>
                  <a:pt x="137" y="48"/>
                  <a:pt x="133" y="46"/>
                </a:cubicBezTo>
                <a:cubicBezTo>
                  <a:pt x="133" y="45"/>
                  <a:pt x="131" y="45"/>
                  <a:pt x="130" y="45"/>
                </a:cubicBezTo>
                <a:cubicBezTo>
                  <a:pt x="130" y="37"/>
                  <a:pt x="130" y="37"/>
                  <a:pt x="130" y="37"/>
                </a:cubicBezTo>
                <a:cubicBezTo>
                  <a:pt x="132" y="38"/>
                  <a:pt x="136" y="39"/>
                  <a:pt x="139" y="40"/>
                </a:cubicBezTo>
                <a:close/>
                <a:moveTo>
                  <a:pt x="139" y="64"/>
                </a:moveTo>
                <a:cubicBezTo>
                  <a:pt x="139" y="102"/>
                  <a:pt x="139" y="102"/>
                  <a:pt x="139" y="102"/>
                </a:cubicBezTo>
                <a:cubicBezTo>
                  <a:pt x="138" y="103"/>
                  <a:pt x="137" y="104"/>
                  <a:pt x="136" y="104"/>
                </a:cubicBezTo>
                <a:cubicBezTo>
                  <a:pt x="133" y="104"/>
                  <a:pt x="132" y="110"/>
                  <a:pt x="132" y="112"/>
                </a:cubicBezTo>
                <a:cubicBezTo>
                  <a:pt x="132" y="113"/>
                  <a:pt x="131" y="113"/>
                  <a:pt x="130" y="114"/>
                </a:cubicBezTo>
                <a:cubicBezTo>
                  <a:pt x="130" y="61"/>
                  <a:pt x="130" y="61"/>
                  <a:pt x="130" y="61"/>
                </a:cubicBezTo>
                <a:cubicBezTo>
                  <a:pt x="131" y="61"/>
                  <a:pt x="131" y="61"/>
                  <a:pt x="131" y="61"/>
                </a:cubicBezTo>
                <a:cubicBezTo>
                  <a:pt x="134" y="61"/>
                  <a:pt x="137" y="62"/>
                  <a:pt x="139" y="64"/>
                </a:cubicBezTo>
                <a:close/>
                <a:moveTo>
                  <a:pt x="139" y="137"/>
                </a:moveTo>
                <a:cubicBezTo>
                  <a:pt x="139" y="140"/>
                  <a:pt x="139" y="140"/>
                  <a:pt x="139" y="140"/>
                </a:cubicBezTo>
                <a:cubicBezTo>
                  <a:pt x="137" y="140"/>
                  <a:pt x="135" y="137"/>
                  <a:pt x="139" y="137"/>
                </a:cubicBezTo>
                <a:close/>
                <a:moveTo>
                  <a:pt x="139" y="150"/>
                </a:moveTo>
                <a:cubicBezTo>
                  <a:pt x="139" y="193"/>
                  <a:pt x="139" y="193"/>
                  <a:pt x="139" y="193"/>
                </a:cubicBezTo>
                <a:cubicBezTo>
                  <a:pt x="137" y="192"/>
                  <a:pt x="135" y="188"/>
                  <a:pt x="133" y="188"/>
                </a:cubicBezTo>
                <a:cubicBezTo>
                  <a:pt x="130" y="188"/>
                  <a:pt x="131" y="186"/>
                  <a:pt x="131" y="183"/>
                </a:cubicBezTo>
                <a:cubicBezTo>
                  <a:pt x="131" y="183"/>
                  <a:pt x="131" y="183"/>
                  <a:pt x="130" y="182"/>
                </a:cubicBezTo>
                <a:cubicBezTo>
                  <a:pt x="130" y="160"/>
                  <a:pt x="130" y="160"/>
                  <a:pt x="130" y="160"/>
                </a:cubicBezTo>
                <a:cubicBezTo>
                  <a:pt x="130" y="159"/>
                  <a:pt x="130" y="159"/>
                  <a:pt x="130" y="158"/>
                </a:cubicBezTo>
                <a:cubicBezTo>
                  <a:pt x="130" y="151"/>
                  <a:pt x="130" y="151"/>
                  <a:pt x="130" y="151"/>
                </a:cubicBezTo>
                <a:cubicBezTo>
                  <a:pt x="131" y="151"/>
                  <a:pt x="133" y="151"/>
                  <a:pt x="133" y="150"/>
                </a:cubicBezTo>
                <a:cubicBezTo>
                  <a:pt x="135" y="149"/>
                  <a:pt x="137" y="147"/>
                  <a:pt x="138" y="149"/>
                </a:cubicBezTo>
                <a:cubicBezTo>
                  <a:pt x="138" y="149"/>
                  <a:pt x="138" y="150"/>
                  <a:pt x="139" y="150"/>
                </a:cubicBezTo>
                <a:close/>
                <a:moveTo>
                  <a:pt x="139" y="204"/>
                </a:moveTo>
                <a:cubicBezTo>
                  <a:pt x="139" y="249"/>
                  <a:pt x="139" y="249"/>
                  <a:pt x="139" y="249"/>
                </a:cubicBezTo>
                <a:cubicBezTo>
                  <a:pt x="136" y="246"/>
                  <a:pt x="135" y="240"/>
                  <a:pt x="134" y="239"/>
                </a:cubicBezTo>
                <a:cubicBezTo>
                  <a:pt x="133" y="237"/>
                  <a:pt x="134" y="237"/>
                  <a:pt x="136" y="234"/>
                </a:cubicBezTo>
                <a:cubicBezTo>
                  <a:pt x="137" y="232"/>
                  <a:pt x="137" y="230"/>
                  <a:pt x="135" y="226"/>
                </a:cubicBezTo>
                <a:cubicBezTo>
                  <a:pt x="134" y="222"/>
                  <a:pt x="134" y="218"/>
                  <a:pt x="136" y="217"/>
                </a:cubicBezTo>
                <a:cubicBezTo>
                  <a:pt x="139" y="215"/>
                  <a:pt x="137" y="210"/>
                  <a:pt x="137" y="207"/>
                </a:cubicBezTo>
                <a:cubicBezTo>
                  <a:pt x="137" y="206"/>
                  <a:pt x="138" y="205"/>
                  <a:pt x="139" y="204"/>
                </a:cubicBezTo>
                <a:close/>
                <a:moveTo>
                  <a:pt x="130" y="136"/>
                </a:moveTo>
                <a:cubicBezTo>
                  <a:pt x="130" y="134"/>
                  <a:pt x="130" y="134"/>
                  <a:pt x="130" y="134"/>
                </a:cubicBezTo>
                <a:cubicBezTo>
                  <a:pt x="132" y="134"/>
                  <a:pt x="134" y="136"/>
                  <a:pt x="132" y="136"/>
                </a:cubicBezTo>
                <a:cubicBezTo>
                  <a:pt x="131" y="136"/>
                  <a:pt x="131" y="136"/>
                  <a:pt x="130" y="136"/>
                </a:cubicBezTo>
                <a:close/>
                <a:moveTo>
                  <a:pt x="130" y="130"/>
                </a:moveTo>
                <a:cubicBezTo>
                  <a:pt x="130" y="127"/>
                  <a:pt x="130" y="127"/>
                  <a:pt x="130" y="127"/>
                </a:cubicBezTo>
                <a:cubicBezTo>
                  <a:pt x="133" y="128"/>
                  <a:pt x="134" y="132"/>
                  <a:pt x="133" y="131"/>
                </a:cubicBezTo>
                <a:cubicBezTo>
                  <a:pt x="132" y="130"/>
                  <a:pt x="131" y="130"/>
                  <a:pt x="130" y="130"/>
                </a:cubicBezTo>
                <a:close/>
                <a:moveTo>
                  <a:pt x="130" y="50"/>
                </a:moveTo>
                <a:cubicBezTo>
                  <a:pt x="131" y="50"/>
                  <a:pt x="131" y="50"/>
                  <a:pt x="131" y="50"/>
                </a:cubicBezTo>
                <a:cubicBezTo>
                  <a:pt x="133" y="49"/>
                  <a:pt x="132" y="47"/>
                  <a:pt x="130" y="47"/>
                </a:cubicBezTo>
                <a:cubicBezTo>
                  <a:pt x="130" y="50"/>
                  <a:pt x="130" y="50"/>
                  <a:pt x="130" y="50"/>
                </a:cubicBezTo>
                <a:close/>
                <a:moveTo>
                  <a:pt x="130" y="36"/>
                </a:moveTo>
                <a:cubicBezTo>
                  <a:pt x="130" y="35"/>
                  <a:pt x="130" y="35"/>
                  <a:pt x="130" y="35"/>
                </a:cubicBezTo>
                <a:cubicBezTo>
                  <a:pt x="132" y="35"/>
                  <a:pt x="132" y="36"/>
                  <a:pt x="130" y="36"/>
                </a:cubicBezTo>
                <a:close/>
                <a:moveTo>
                  <a:pt x="130" y="3"/>
                </a:moveTo>
                <a:cubicBezTo>
                  <a:pt x="130" y="22"/>
                  <a:pt x="130" y="22"/>
                  <a:pt x="130" y="22"/>
                </a:cubicBezTo>
                <a:cubicBezTo>
                  <a:pt x="129" y="22"/>
                  <a:pt x="127" y="26"/>
                  <a:pt x="125" y="27"/>
                </a:cubicBezTo>
                <a:cubicBezTo>
                  <a:pt x="125" y="14"/>
                  <a:pt x="125" y="14"/>
                  <a:pt x="125" y="14"/>
                </a:cubicBezTo>
                <a:cubicBezTo>
                  <a:pt x="127" y="13"/>
                  <a:pt x="127" y="12"/>
                  <a:pt x="125" y="12"/>
                </a:cubicBezTo>
                <a:cubicBezTo>
                  <a:pt x="125" y="4"/>
                  <a:pt x="125" y="4"/>
                  <a:pt x="125" y="4"/>
                </a:cubicBezTo>
                <a:cubicBezTo>
                  <a:pt x="127" y="4"/>
                  <a:pt x="128" y="3"/>
                  <a:pt x="130" y="3"/>
                </a:cubicBezTo>
                <a:close/>
                <a:moveTo>
                  <a:pt x="130" y="35"/>
                </a:moveTo>
                <a:cubicBezTo>
                  <a:pt x="130" y="36"/>
                  <a:pt x="130" y="36"/>
                  <a:pt x="130" y="36"/>
                </a:cubicBezTo>
                <a:cubicBezTo>
                  <a:pt x="129" y="37"/>
                  <a:pt x="129" y="37"/>
                  <a:pt x="130" y="37"/>
                </a:cubicBezTo>
                <a:cubicBezTo>
                  <a:pt x="130" y="45"/>
                  <a:pt x="130" y="45"/>
                  <a:pt x="130" y="45"/>
                </a:cubicBezTo>
                <a:cubicBezTo>
                  <a:pt x="129" y="44"/>
                  <a:pt x="127" y="44"/>
                  <a:pt x="125" y="44"/>
                </a:cubicBezTo>
                <a:cubicBezTo>
                  <a:pt x="125" y="33"/>
                  <a:pt x="125" y="33"/>
                  <a:pt x="125" y="33"/>
                </a:cubicBezTo>
                <a:cubicBezTo>
                  <a:pt x="127" y="34"/>
                  <a:pt x="129" y="34"/>
                  <a:pt x="130" y="35"/>
                </a:cubicBezTo>
                <a:close/>
                <a:moveTo>
                  <a:pt x="130" y="47"/>
                </a:moveTo>
                <a:cubicBezTo>
                  <a:pt x="130" y="50"/>
                  <a:pt x="130" y="50"/>
                  <a:pt x="130" y="50"/>
                </a:cubicBezTo>
                <a:cubicBezTo>
                  <a:pt x="128" y="51"/>
                  <a:pt x="127" y="49"/>
                  <a:pt x="129" y="48"/>
                </a:cubicBezTo>
                <a:cubicBezTo>
                  <a:pt x="130" y="48"/>
                  <a:pt x="130" y="47"/>
                  <a:pt x="130" y="47"/>
                </a:cubicBezTo>
                <a:close/>
                <a:moveTo>
                  <a:pt x="130" y="55"/>
                </a:moveTo>
                <a:cubicBezTo>
                  <a:pt x="130" y="58"/>
                  <a:pt x="130" y="58"/>
                  <a:pt x="130" y="58"/>
                </a:cubicBezTo>
                <a:cubicBezTo>
                  <a:pt x="127" y="58"/>
                  <a:pt x="127" y="55"/>
                  <a:pt x="130" y="55"/>
                </a:cubicBezTo>
                <a:cubicBezTo>
                  <a:pt x="130" y="55"/>
                  <a:pt x="130" y="55"/>
                  <a:pt x="130" y="55"/>
                </a:cubicBezTo>
                <a:close/>
                <a:moveTo>
                  <a:pt x="130" y="61"/>
                </a:moveTo>
                <a:cubicBezTo>
                  <a:pt x="130" y="114"/>
                  <a:pt x="130" y="114"/>
                  <a:pt x="130" y="114"/>
                </a:cubicBezTo>
                <a:cubicBezTo>
                  <a:pt x="129" y="115"/>
                  <a:pt x="127" y="116"/>
                  <a:pt x="126" y="117"/>
                </a:cubicBezTo>
                <a:cubicBezTo>
                  <a:pt x="125" y="119"/>
                  <a:pt x="126" y="121"/>
                  <a:pt x="126" y="124"/>
                </a:cubicBezTo>
                <a:cubicBezTo>
                  <a:pt x="126" y="126"/>
                  <a:pt x="126" y="127"/>
                  <a:pt x="125" y="126"/>
                </a:cubicBezTo>
                <a:cubicBezTo>
                  <a:pt x="125" y="83"/>
                  <a:pt x="125" y="83"/>
                  <a:pt x="125" y="83"/>
                </a:cubicBezTo>
                <a:cubicBezTo>
                  <a:pt x="126" y="84"/>
                  <a:pt x="126" y="84"/>
                  <a:pt x="126" y="82"/>
                </a:cubicBezTo>
                <a:cubicBezTo>
                  <a:pt x="127" y="78"/>
                  <a:pt x="127" y="75"/>
                  <a:pt x="129" y="75"/>
                </a:cubicBezTo>
                <a:cubicBezTo>
                  <a:pt x="130" y="75"/>
                  <a:pt x="129" y="73"/>
                  <a:pt x="128" y="69"/>
                </a:cubicBezTo>
                <a:cubicBezTo>
                  <a:pt x="127" y="66"/>
                  <a:pt x="127" y="62"/>
                  <a:pt x="130" y="61"/>
                </a:cubicBezTo>
                <a:close/>
                <a:moveTo>
                  <a:pt x="130" y="127"/>
                </a:moveTo>
                <a:cubicBezTo>
                  <a:pt x="130" y="130"/>
                  <a:pt x="130" y="130"/>
                  <a:pt x="130" y="130"/>
                </a:cubicBezTo>
                <a:cubicBezTo>
                  <a:pt x="129" y="131"/>
                  <a:pt x="129" y="131"/>
                  <a:pt x="128" y="131"/>
                </a:cubicBezTo>
                <a:cubicBezTo>
                  <a:pt x="127" y="130"/>
                  <a:pt x="127" y="128"/>
                  <a:pt x="129" y="127"/>
                </a:cubicBezTo>
                <a:cubicBezTo>
                  <a:pt x="130" y="127"/>
                  <a:pt x="130" y="127"/>
                  <a:pt x="130" y="127"/>
                </a:cubicBezTo>
                <a:close/>
                <a:moveTo>
                  <a:pt x="130" y="134"/>
                </a:moveTo>
                <a:cubicBezTo>
                  <a:pt x="130" y="136"/>
                  <a:pt x="130" y="136"/>
                  <a:pt x="130" y="136"/>
                </a:cubicBezTo>
                <a:cubicBezTo>
                  <a:pt x="129" y="135"/>
                  <a:pt x="128" y="134"/>
                  <a:pt x="130" y="134"/>
                </a:cubicBezTo>
                <a:cubicBezTo>
                  <a:pt x="130" y="134"/>
                  <a:pt x="130" y="134"/>
                  <a:pt x="130" y="134"/>
                </a:cubicBezTo>
                <a:close/>
                <a:moveTo>
                  <a:pt x="130" y="151"/>
                </a:moveTo>
                <a:cubicBezTo>
                  <a:pt x="130" y="158"/>
                  <a:pt x="130" y="158"/>
                  <a:pt x="130" y="158"/>
                </a:cubicBezTo>
                <a:cubicBezTo>
                  <a:pt x="130" y="157"/>
                  <a:pt x="129" y="156"/>
                  <a:pt x="129" y="155"/>
                </a:cubicBezTo>
                <a:cubicBezTo>
                  <a:pt x="129" y="154"/>
                  <a:pt x="127" y="154"/>
                  <a:pt x="125" y="154"/>
                </a:cubicBezTo>
                <a:cubicBezTo>
                  <a:pt x="125" y="151"/>
                  <a:pt x="125" y="151"/>
                  <a:pt x="125" y="151"/>
                </a:cubicBezTo>
                <a:cubicBezTo>
                  <a:pt x="125" y="151"/>
                  <a:pt x="126" y="151"/>
                  <a:pt x="126" y="151"/>
                </a:cubicBezTo>
                <a:cubicBezTo>
                  <a:pt x="127" y="150"/>
                  <a:pt x="129" y="150"/>
                  <a:pt x="130" y="151"/>
                </a:cubicBezTo>
                <a:close/>
                <a:moveTo>
                  <a:pt x="130" y="160"/>
                </a:moveTo>
                <a:cubicBezTo>
                  <a:pt x="130" y="182"/>
                  <a:pt x="130" y="182"/>
                  <a:pt x="130" y="182"/>
                </a:cubicBezTo>
                <a:cubicBezTo>
                  <a:pt x="129" y="180"/>
                  <a:pt x="126" y="178"/>
                  <a:pt x="125" y="176"/>
                </a:cubicBezTo>
                <a:cubicBezTo>
                  <a:pt x="125" y="166"/>
                  <a:pt x="125" y="166"/>
                  <a:pt x="125" y="166"/>
                </a:cubicBezTo>
                <a:cubicBezTo>
                  <a:pt x="125" y="166"/>
                  <a:pt x="125" y="166"/>
                  <a:pt x="125" y="166"/>
                </a:cubicBezTo>
                <a:cubicBezTo>
                  <a:pt x="128" y="165"/>
                  <a:pt x="126" y="161"/>
                  <a:pt x="129" y="161"/>
                </a:cubicBezTo>
                <a:cubicBezTo>
                  <a:pt x="130" y="160"/>
                  <a:pt x="130" y="160"/>
                  <a:pt x="130" y="160"/>
                </a:cubicBezTo>
                <a:close/>
                <a:moveTo>
                  <a:pt x="125" y="133"/>
                </a:moveTo>
                <a:cubicBezTo>
                  <a:pt x="125" y="131"/>
                  <a:pt x="125" y="131"/>
                  <a:pt x="125" y="131"/>
                </a:cubicBezTo>
                <a:cubicBezTo>
                  <a:pt x="127" y="132"/>
                  <a:pt x="128" y="134"/>
                  <a:pt x="126" y="134"/>
                </a:cubicBezTo>
                <a:cubicBezTo>
                  <a:pt x="125" y="134"/>
                  <a:pt x="125" y="134"/>
                  <a:pt x="125" y="133"/>
                </a:cubicBezTo>
                <a:close/>
                <a:moveTo>
                  <a:pt x="125" y="59"/>
                </a:moveTo>
                <a:cubicBezTo>
                  <a:pt x="125" y="58"/>
                  <a:pt x="125" y="58"/>
                  <a:pt x="125" y="58"/>
                </a:cubicBezTo>
                <a:cubicBezTo>
                  <a:pt x="125" y="59"/>
                  <a:pt x="125" y="59"/>
                  <a:pt x="125" y="59"/>
                </a:cubicBezTo>
                <a:close/>
                <a:moveTo>
                  <a:pt x="125" y="32"/>
                </a:moveTo>
                <a:cubicBezTo>
                  <a:pt x="125" y="29"/>
                  <a:pt x="125" y="29"/>
                  <a:pt x="125" y="29"/>
                </a:cubicBezTo>
                <a:cubicBezTo>
                  <a:pt x="127" y="29"/>
                  <a:pt x="128" y="30"/>
                  <a:pt x="127" y="31"/>
                </a:cubicBezTo>
                <a:cubicBezTo>
                  <a:pt x="126" y="31"/>
                  <a:pt x="126" y="32"/>
                  <a:pt x="125" y="32"/>
                </a:cubicBezTo>
                <a:close/>
                <a:moveTo>
                  <a:pt x="125" y="4"/>
                </a:moveTo>
                <a:cubicBezTo>
                  <a:pt x="125" y="12"/>
                  <a:pt x="125" y="12"/>
                  <a:pt x="125" y="12"/>
                </a:cubicBezTo>
                <a:cubicBezTo>
                  <a:pt x="124" y="12"/>
                  <a:pt x="124" y="12"/>
                  <a:pt x="123" y="12"/>
                </a:cubicBezTo>
                <a:cubicBezTo>
                  <a:pt x="122" y="12"/>
                  <a:pt x="122" y="12"/>
                  <a:pt x="121" y="12"/>
                </a:cubicBezTo>
                <a:cubicBezTo>
                  <a:pt x="121" y="6"/>
                  <a:pt x="121" y="6"/>
                  <a:pt x="121" y="6"/>
                </a:cubicBezTo>
                <a:cubicBezTo>
                  <a:pt x="122" y="5"/>
                  <a:pt x="124" y="5"/>
                  <a:pt x="125" y="4"/>
                </a:cubicBezTo>
                <a:close/>
                <a:moveTo>
                  <a:pt x="125" y="14"/>
                </a:moveTo>
                <a:cubicBezTo>
                  <a:pt x="125" y="27"/>
                  <a:pt x="125" y="27"/>
                  <a:pt x="125" y="27"/>
                </a:cubicBezTo>
                <a:cubicBezTo>
                  <a:pt x="124" y="27"/>
                  <a:pt x="124" y="27"/>
                  <a:pt x="124" y="27"/>
                </a:cubicBezTo>
                <a:cubicBezTo>
                  <a:pt x="123" y="27"/>
                  <a:pt x="122" y="27"/>
                  <a:pt x="121" y="27"/>
                </a:cubicBezTo>
                <a:cubicBezTo>
                  <a:pt x="121" y="14"/>
                  <a:pt x="121" y="14"/>
                  <a:pt x="121" y="14"/>
                </a:cubicBezTo>
                <a:cubicBezTo>
                  <a:pt x="121" y="14"/>
                  <a:pt x="121" y="14"/>
                  <a:pt x="121" y="14"/>
                </a:cubicBezTo>
                <a:cubicBezTo>
                  <a:pt x="123" y="14"/>
                  <a:pt x="124" y="14"/>
                  <a:pt x="125" y="14"/>
                </a:cubicBezTo>
                <a:close/>
                <a:moveTo>
                  <a:pt x="125" y="29"/>
                </a:moveTo>
                <a:cubicBezTo>
                  <a:pt x="125" y="32"/>
                  <a:pt x="125" y="32"/>
                  <a:pt x="125" y="32"/>
                </a:cubicBezTo>
                <a:cubicBezTo>
                  <a:pt x="124" y="32"/>
                  <a:pt x="122" y="32"/>
                  <a:pt x="121" y="32"/>
                </a:cubicBezTo>
                <a:cubicBezTo>
                  <a:pt x="121" y="28"/>
                  <a:pt x="121" y="28"/>
                  <a:pt x="121" y="28"/>
                </a:cubicBezTo>
                <a:cubicBezTo>
                  <a:pt x="122" y="28"/>
                  <a:pt x="124" y="29"/>
                  <a:pt x="125" y="29"/>
                </a:cubicBezTo>
                <a:close/>
                <a:moveTo>
                  <a:pt x="125" y="33"/>
                </a:moveTo>
                <a:cubicBezTo>
                  <a:pt x="125" y="44"/>
                  <a:pt x="125" y="44"/>
                  <a:pt x="125" y="44"/>
                </a:cubicBezTo>
                <a:cubicBezTo>
                  <a:pt x="124" y="44"/>
                  <a:pt x="122" y="43"/>
                  <a:pt x="122" y="43"/>
                </a:cubicBezTo>
                <a:cubicBezTo>
                  <a:pt x="121" y="43"/>
                  <a:pt x="121" y="43"/>
                  <a:pt x="121" y="43"/>
                </a:cubicBezTo>
                <a:cubicBezTo>
                  <a:pt x="121" y="33"/>
                  <a:pt x="121" y="33"/>
                  <a:pt x="121" y="33"/>
                </a:cubicBezTo>
                <a:cubicBezTo>
                  <a:pt x="121" y="33"/>
                  <a:pt x="122" y="33"/>
                  <a:pt x="122" y="33"/>
                </a:cubicBezTo>
                <a:cubicBezTo>
                  <a:pt x="123" y="33"/>
                  <a:pt x="124" y="33"/>
                  <a:pt x="125" y="33"/>
                </a:cubicBezTo>
                <a:close/>
                <a:moveTo>
                  <a:pt x="125" y="58"/>
                </a:moveTo>
                <a:cubicBezTo>
                  <a:pt x="125" y="59"/>
                  <a:pt x="125" y="59"/>
                  <a:pt x="125" y="59"/>
                </a:cubicBezTo>
                <a:cubicBezTo>
                  <a:pt x="125" y="59"/>
                  <a:pt x="124" y="59"/>
                  <a:pt x="124" y="59"/>
                </a:cubicBezTo>
                <a:cubicBezTo>
                  <a:pt x="123" y="59"/>
                  <a:pt x="122" y="59"/>
                  <a:pt x="121" y="59"/>
                </a:cubicBezTo>
                <a:cubicBezTo>
                  <a:pt x="121" y="55"/>
                  <a:pt x="121" y="55"/>
                  <a:pt x="121" y="55"/>
                </a:cubicBezTo>
                <a:cubicBezTo>
                  <a:pt x="122" y="55"/>
                  <a:pt x="124" y="57"/>
                  <a:pt x="125" y="58"/>
                </a:cubicBezTo>
                <a:close/>
                <a:moveTo>
                  <a:pt x="125" y="83"/>
                </a:moveTo>
                <a:cubicBezTo>
                  <a:pt x="125" y="126"/>
                  <a:pt x="125" y="126"/>
                  <a:pt x="125" y="126"/>
                </a:cubicBezTo>
                <a:cubicBezTo>
                  <a:pt x="124" y="126"/>
                  <a:pt x="123" y="125"/>
                  <a:pt x="122" y="123"/>
                </a:cubicBezTo>
                <a:cubicBezTo>
                  <a:pt x="122" y="123"/>
                  <a:pt x="121" y="122"/>
                  <a:pt x="121" y="122"/>
                </a:cubicBezTo>
                <a:cubicBezTo>
                  <a:pt x="121" y="77"/>
                  <a:pt x="121" y="77"/>
                  <a:pt x="121" y="77"/>
                </a:cubicBezTo>
                <a:cubicBezTo>
                  <a:pt x="122" y="77"/>
                  <a:pt x="123" y="78"/>
                  <a:pt x="123" y="79"/>
                </a:cubicBezTo>
                <a:cubicBezTo>
                  <a:pt x="123" y="80"/>
                  <a:pt x="124" y="82"/>
                  <a:pt x="125" y="83"/>
                </a:cubicBezTo>
                <a:close/>
                <a:moveTo>
                  <a:pt x="125" y="131"/>
                </a:moveTo>
                <a:cubicBezTo>
                  <a:pt x="125" y="133"/>
                  <a:pt x="125" y="133"/>
                  <a:pt x="125" y="133"/>
                </a:cubicBezTo>
                <a:cubicBezTo>
                  <a:pt x="123" y="133"/>
                  <a:pt x="122" y="131"/>
                  <a:pt x="124" y="131"/>
                </a:cubicBezTo>
                <a:cubicBezTo>
                  <a:pt x="124" y="131"/>
                  <a:pt x="125" y="131"/>
                  <a:pt x="125" y="131"/>
                </a:cubicBezTo>
                <a:close/>
                <a:moveTo>
                  <a:pt x="125" y="151"/>
                </a:moveTo>
                <a:cubicBezTo>
                  <a:pt x="125" y="154"/>
                  <a:pt x="125" y="154"/>
                  <a:pt x="125" y="154"/>
                </a:cubicBezTo>
                <a:cubicBezTo>
                  <a:pt x="123" y="154"/>
                  <a:pt x="122" y="154"/>
                  <a:pt x="121" y="153"/>
                </a:cubicBezTo>
                <a:cubicBezTo>
                  <a:pt x="121" y="153"/>
                  <a:pt x="121" y="153"/>
                  <a:pt x="121" y="153"/>
                </a:cubicBezTo>
                <a:cubicBezTo>
                  <a:pt x="121" y="147"/>
                  <a:pt x="121" y="147"/>
                  <a:pt x="121" y="147"/>
                </a:cubicBezTo>
                <a:cubicBezTo>
                  <a:pt x="122" y="149"/>
                  <a:pt x="123" y="150"/>
                  <a:pt x="125" y="151"/>
                </a:cubicBezTo>
                <a:close/>
                <a:moveTo>
                  <a:pt x="125" y="166"/>
                </a:moveTo>
                <a:cubicBezTo>
                  <a:pt x="125" y="176"/>
                  <a:pt x="125" y="176"/>
                  <a:pt x="125" y="176"/>
                </a:cubicBezTo>
                <a:cubicBezTo>
                  <a:pt x="125" y="176"/>
                  <a:pt x="124" y="175"/>
                  <a:pt x="124" y="175"/>
                </a:cubicBezTo>
                <a:cubicBezTo>
                  <a:pt x="123" y="172"/>
                  <a:pt x="123" y="167"/>
                  <a:pt x="125" y="166"/>
                </a:cubicBezTo>
                <a:close/>
                <a:moveTo>
                  <a:pt x="121" y="62"/>
                </a:moveTo>
                <a:cubicBezTo>
                  <a:pt x="121" y="61"/>
                  <a:pt x="121" y="61"/>
                  <a:pt x="121" y="61"/>
                </a:cubicBezTo>
                <a:cubicBezTo>
                  <a:pt x="121" y="61"/>
                  <a:pt x="122" y="61"/>
                  <a:pt x="122" y="61"/>
                </a:cubicBezTo>
                <a:cubicBezTo>
                  <a:pt x="125" y="60"/>
                  <a:pt x="125" y="62"/>
                  <a:pt x="124" y="63"/>
                </a:cubicBezTo>
                <a:cubicBezTo>
                  <a:pt x="123" y="63"/>
                  <a:pt x="121" y="62"/>
                  <a:pt x="121" y="62"/>
                </a:cubicBezTo>
                <a:close/>
                <a:moveTo>
                  <a:pt x="121" y="53"/>
                </a:moveTo>
                <a:cubicBezTo>
                  <a:pt x="121" y="45"/>
                  <a:pt x="121" y="45"/>
                  <a:pt x="121" y="45"/>
                </a:cubicBezTo>
                <a:cubicBezTo>
                  <a:pt x="121" y="45"/>
                  <a:pt x="121" y="45"/>
                  <a:pt x="122" y="45"/>
                </a:cubicBezTo>
                <a:cubicBezTo>
                  <a:pt x="124" y="45"/>
                  <a:pt x="126" y="53"/>
                  <a:pt x="123" y="53"/>
                </a:cubicBezTo>
                <a:cubicBezTo>
                  <a:pt x="122" y="53"/>
                  <a:pt x="122" y="53"/>
                  <a:pt x="121" y="53"/>
                </a:cubicBezTo>
                <a:close/>
                <a:moveTo>
                  <a:pt x="121" y="6"/>
                </a:moveTo>
                <a:cubicBezTo>
                  <a:pt x="121" y="12"/>
                  <a:pt x="121" y="12"/>
                  <a:pt x="121" y="12"/>
                </a:cubicBezTo>
                <a:cubicBezTo>
                  <a:pt x="117" y="12"/>
                  <a:pt x="117" y="12"/>
                  <a:pt x="114" y="11"/>
                </a:cubicBezTo>
                <a:cubicBezTo>
                  <a:pt x="113" y="11"/>
                  <a:pt x="113" y="11"/>
                  <a:pt x="112" y="11"/>
                </a:cubicBezTo>
                <a:cubicBezTo>
                  <a:pt x="112" y="8"/>
                  <a:pt x="112" y="8"/>
                  <a:pt x="112" y="8"/>
                </a:cubicBezTo>
                <a:cubicBezTo>
                  <a:pt x="113" y="8"/>
                  <a:pt x="113" y="8"/>
                  <a:pt x="113" y="8"/>
                </a:cubicBezTo>
                <a:cubicBezTo>
                  <a:pt x="115" y="8"/>
                  <a:pt x="118" y="7"/>
                  <a:pt x="121" y="6"/>
                </a:cubicBezTo>
                <a:close/>
                <a:moveTo>
                  <a:pt x="121" y="14"/>
                </a:moveTo>
                <a:cubicBezTo>
                  <a:pt x="121" y="27"/>
                  <a:pt x="121" y="27"/>
                  <a:pt x="121" y="27"/>
                </a:cubicBezTo>
                <a:cubicBezTo>
                  <a:pt x="118" y="27"/>
                  <a:pt x="114" y="28"/>
                  <a:pt x="114" y="26"/>
                </a:cubicBezTo>
                <a:cubicBezTo>
                  <a:pt x="115" y="23"/>
                  <a:pt x="116" y="21"/>
                  <a:pt x="119" y="20"/>
                </a:cubicBezTo>
                <a:cubicBezTo>
                  <a:pt x="122" y="19"/>
                  <a:pt x="116" y="15"/>
                  <a:pt x="121" y="14"/>
                </a:cubicBezTo>
                <a:close/>
                <a:moveTo>
                  <a:pt x="121" y="28"/>
                </a:moveTo>
                <a:cubicBezTo>
                  <a:pt x="119" y="28"/>
                  <a:pt x="117" y="28"/>
                  <a:pt x="116" y="28"/>
                </a:cubicBezTo>
                <a:cubicBezTo>
                  <a:pt x="114" y="28"/>
                  <a:pt x="113" y="28"/>
                  <a:pt x="112" y="27"/>
                </a:cubicBezTo>
                <a:cubicBezTo>
                  <a:pt x="112" y="31"/>
                  <a:pt x="112" y="31"/>
                  <a:pt x="112" y="31"/>
                </a:cubicBezTo>
                <a:cubicBezTo>
                  <a:pt x="113" y="31"/>
                  <a:pt x="114" y="31"/>
                  <a:pt x="115" y="31"/>
                </a:cubicBezTo>
                <a:cubicBezTo>
                  <a:pt x="117" y="31"/>
                  <a:pt x="119" y="32"/>
                  <a:pt x="121" y="32"/>
                </a:cubicBezTo>
                <a:cubicBezTo>
                  <a:pt x="121" y="28"/>
                  <a:pt x="121" y="28"/>
                  <a:pt x="121" y="28"/>
                </a:cubicBezTo>
                <a:close/>
                <a:moveTo>
                  <a:pt x="121" y="33"/>
                </a:moveTo>
                <a:cubicBezTo>
                  <a:pt x="121" y="43"/>
                  <a:pt x="121" y="43"/>
                  <a:pt x="121" y="43"/>
                </a:cubicBezTo>
                <a:cubicBezTo>
                  <a:pt x="118" y="43"/>
                  <a:pt x="114" y="40"/>
                  <a:pt x="114" y="38"/>
                </a:cubicBezTo>
                <a:cubicBezTo>
                  <a:pt x="114" y="36"/>
                  <a:pt x="115" y="33"/>
                  <a:pt x="121" y="33"/>
                </a:cubicBezTo>
                <a:close/>
                <a:moveTo>
                  <a:pt x="121" y="45"/>
                </a:moveTo>
                <a:cubicBezTo>
                  <a:pt x="121" y="53"/>
                  <a:pt x="121" y="53"/>
                  <a:pt x="121" y="53"/>
                </a:cubicBezTo>
                <a:cubicBezTo>
                  <a:pt x="119" y="53"/>
                  <a:pt x="117" y="54"/>
                  <a:pt x="117" y="54"/>
                </a:cubicBezTo>
                <a:cubicBezTo>
                  <a:pt x="117" y="54"/>
                  <a:pt x="116" y="59"/>
                  <a:pt x="114" y="59"/>
                </a:cubicBezTo>
                <a:cubicBezTo>
                  <a:pt x="113" y="59"/>
                  <a:pt x="113" y="59"/>
                  <a:pt x="112" y="59"/>
                </a:cubicBezTo>
                <a:cubicBezTo>
                  <a:pt x="112" y="47"/>
                  <a:pt x="112" y="47"/>
                  <a:pt x="112" y="47"/>
                </a:cubicBezTo>
                <a:cubicBezTo>
                  <a:pt x="112" y="47"/>
                  <a:pt x="112" y="47"/>
                  <a:pt x="112" y="47"/>
                </a:cubicBezTo>
                <a:cubicBezTo>
                  <a:pt x="114" y="46"/>
                  <a:pt x="116" y="47"/>
                  <a:pt x="116" y="49"/>
                </a:cubicBezTo>
                <a:cubicBezTo>
                  <a:pt x="116" y="51"/>
                  <a:pt x="118" y="50"/>
                  <a:pt x="118" y="48"/>
                </a:cubicBezTo>
                <a:cubicBezTo>
                  <a:pt x="118" y="46"/>
                  <a:pt x="119" y="45"/>
                  <a:pt x="121" y="45"/>
                </a:cubicBezTo>
                <a:close/>
                <a:moveTo>
                  <a:pt x="121" y="55"/>
                </a:moveTo>
                <a:cubicBezTo>
                  <a:pt x="121" y="55"/>
                  <a:pt x="120" y="55"/>
                  <a:pt x="120" y="55"/>
                </a:cubicBezTo>
                <a:cubicBezTo>
                  <a:pt x="117" y="55"/>
                  <a:pt x="116" y="57"/>
                  <a:pt x="117" y="59"/>
                </a:cubicBezTo>
                <a:cubicBezTo>
                  <a:pt x="118" y="61"/>
                  <a:pt x="119" y="60"/>
                  <a:pt x="121" y="59"/>
                </a:cubicBezTo>
                <a:cubicBezTo>
                  <a:pt x="121" y="55"/>
                  <a:pt x="121" y="55"/>
                  <a:pt x="121" y="55"/>
                </a:cubicBezTo>
                <a:close/>
                <a:moveTo>
                  <a:pt x="121" y="61"/>
                </a:moveTo>
                <a:cubicBezTo>
                  <a:pt x="121" y="62"/>
                  <a:pt x="121" y="62"/>
                  <a:pt x="121" y="62"/>
                </a:cubicBezTo>
                <a:cubicBezTo>
                  <a:pt x="121" y="62"/>
                  <a:pt x="121" y="61"/>
                  <a:pt x="121" y="61"/>
                </a:cubicBezTo>
                <a:close/>
                <a:moveTo>
                  <a:pt x="121" y="77"/>
                </a:moveTo>
                <a:cubicBezTo>
                  <a:pt x="121" y="122"/>
                  <a:pt x="121" y="122"/>
                  <a:pt x="121" y="122"/>
                </a:cubicBezTo>
                <a:cubicBezTo>
                  <a:pt x="118" y="120"/>
                  <a:pt x="115" y="121"/>
                  <a:pt x="112" y="122"/>
                </a:cubicBezTo>
                <a:cubicBezTo>
                  <a:pt x="112" y="122"/>
                  <a:pt x="112" y="122"/>
                  <a:pt x="112" y="122"/>
                </a:cubicBezTo>
                <a:cubicBezTo>
                  <a:pt x="112" y="74"/>
                  <a:pt x="112" y="74"/>
                  <a:pt x="112" y="74"/>
                </a:cubicBezTo>
                <a:cubicBezTo>
                  <a:pt x="113" y="74"/>
                  <a:pt x="114" y="74"/>
                  <a:pt x="114" y="74"/>
                </a:cubicBezTo>
                <a:cubicBezTo>
                  <a:pt x="117" y="75"/>
                  <a:pt x="119" y="76"/>
                  <a:pt x="121" y="77"/>
                </a:cubicBezTo>
                <a:close/>
                <a:moveTo>
                  <a:pt x="121" y="147"/>
                </a:moveTo>
                <a:cubicBezTo>
                  <a:pt x="121" y="153"/>
                  <a:pt x="121" y="153"/>
                  <a:pt x="121" y="153"/>
                </a:cubicBezTo>
                <a:cubicBezTo>
                  <a:pt x="120" y="151"/>
                  <a:pt x="120" y="146"/>
                  <a:pt x="116" y="146"/>
                </a:cubicBezTo>
                <a:cubicBezTo>
                  <a:pt x="115" y="146"/>
                  <a:pt x="113" y="146"/>
                  <a:pt x="112" y="145"/>
                </a:cubicBezTo>
                <a:cubicBezTo>
                  <a:pt x="112" y="134"/>
                  <a:pt x="112" y="134"/>
                  <a:pt x="112" y="134"/>
                </a:cubicBezTo>
                <a:cubicBezTo>
                  <a:pt x="115" y="132"/>
                  <a:pt x="117" y="131"/>
                  <a:pt x="117" y="132"/>
                </a:cubicBezTo>
                <a:cubicBezTo>
                  <a:pt x="117" y="135"/>
                  <a:pt x="115" y="142"/>
                  <a:pt x="118" y="142"/>
                </a:cubicBezTo>
                <a:cubicBezTo>
                  <a:pt x="122" y="142"/>
                  <a:pt x="119" y="145"/>
                  <a:pt x="121" y="147"/>
                </a:cubicBezTo>
                <a:cubicBezTo>
                  <a:pt x="121" y="147"/>
                  <a:pt x="121" y="147"/>
                  <a:pt x="121" y="147"/>
                </a:cubicBezTo>
                <a:close/>
                <a:moveTo>
                  <a:pt x="112" y="24"/>
                </a:moveTo>
                <a:cubicBezTo>
                  <a:pt x="112" y="22"/>
                  <a:pt x="112" y="22"/>
                  <a:pt x="112" y="22"/>
                </a:cubicBezTo>
                <a:cubicBezTo>
                  <a:pt x="113" y="23"/>
                  <a:pt x="114" y="24"/>
                  <a:pt x="112" y="24"/>
                </a:cubicBezTo>
                <a:close/>
                <a:moveTo>
                  <a:pt x="112" y="20"/>
                </a:moveTo>
                <a:cubicBezTo>
                  <a:pt x="113" y="20"/>
                  <a:pt x="113" y="20"/>
                  <a:pt x="113" y="20"/>
                </a:cubicBezTo>
                <a:cubicBezTo>
                  <a:pt x="117" y="18"/>
                  <a:pt x="115" y="14"/>
                  <a:pt x="112" y="13"/>
                </a:cubicBezTo>
                <a:lnTo>
                  <a:pt x="112" y="20"/>
                </a:lnTo>
                <a:close/>
                <a:moveTo>
                  <a:pt x="112" y="8"/>
                </a:moveTo>
                <a:cubicBezTo>
                  <a:pt x="112" y="11"/>
                  <a:pt x="112" y="11"/>
                  <a:pt x="112" y="11"/>
                </a:cubicBezTo>
                <a:cubicBezTo>
                  <a:pt x="110" y="9"/>
                  <a:pt x="108" y="8"/>
                  <a:pt x="112" y="8"/>
                </a:cubicBezTo>
                <a:close/>
                <a:moveTo>
                  <a:pt x="112" y="13"/>
                </a:moveTo>
                <a:cubicBezTo>
                  <a:pt x="112" y="13"/>
                  <a:pt x="112" y="13"/>
                  <a:pt x="112" y="13"/>
                </a:cubicBezTo>
                <a:cubicBezTo>
                  <a:pt x="110" y="13"/>
                  <a:pt x="111" y="10"/>
                  <a:pt x="106" y="10"/>
                </a:cubicBezTo>
                <a:cubicBezTo>
                  <a:pt x="102" y="10"/>
                  <a:pt x="108" y="15"/>
                  <a:pt x="107" y="18"/>
                </a:cubicBezTo>
                <a:cubicBezTo>
                  <a:pt x="107" y="20"/>
                  <a:pt x="109" y="22"/>
                  <a:pt x="112" y="20"/>
                </a:cubicBezTo>
                <a:cubicBezTo>
                  <a:pt x="112" y="13"/>
                  <a:pt x="112" y="13"/>
                  <a:pt x="112" y="13"/>
                </a:cubicBezTo>
                <a:close/>
                <a:moveTo>
                  <a:pt x="112" y="22"/>
                </a:moveTo>
                <a:cubicBezTo>
                  <a:pt x="112" y="24"/>
                  <a:pt x="112" y="24"/>
                  <a:pt x="112" y="24"/>
                </a:cubicBezTo>
                <a:cubicBezTo>
                  <a:pt x="112" y="24"/>
                  <a:pt x="112" y="24"/>
                  <a:pt x="112" y="24"/>
                </a:cubicBezTo>
                <a:cubicBezTo>
                  <a:pt x="109" y="24"/>
                  <a:pt x="109" y="22"/>
                  <a:pt x="111" y="22"/>
                </a:cubicBezTo>
                <a:cubicBezTo>
                  <a:pt x="112" y="22"/>
                  <a:pt x="112" y="22"/>
                  <a:pt x="112" y="22"/>
                </a:cubicBezTo>
                <a:close/>
                <a:moveTo>
                  <a:pt x="112" y="27"/>
                </a:moveTo>
                <a:cubicBezTo>
                  <a:pt x="112" y="31"/>
                  <a:pt x="112" y="31"/>
                  <a:pt x="112" y="31"/>
                </a:cubicBezTo>
                <a:cubicBezTo>
                  <a:pt x="111" y="32"/>
                  <a:pt x="111" y="32"/>
                  <a:pt x="110" y="31"/>
                </a:cubicBezTo>
                <a:cubicBezTo>
                  <a:pt x="108" y="29"/>
                  <a:pt x="106" y="26"/>
                  <a:pt x="109" y="26"/>
                </a:cubicBezTo>
                <a:cubicBezTo>
                  <a:pt x="111" y="26"/>
                  <a:pt x="111" y="27"/>
                  <a:pt x="112" y="27"/>
                </a:cubicBezTo>
                <a:close/>
                <a:moveTo>
                  <a:pt x="112" y="47"/>
                </a:moveTo>
                <a:cubicBezTo>
                  <a:pt x="112" y="59"/>
                  <a:pt x="112" y="59"/>
                  <a:pt x="112" y="59"/>
                </a:cubicBezTo>
                <a:cubicBezTo>
                  <a:pt x="112" y="59"/>
                  <a:pt x="112" y="61"/>
                  <a:pt x="110" y="61"/>
                </a:cubicBezTo>
                <a:cubicBezTo>
                  <a:pt x="108" y="61"/>
                  <a:pt x="108" y="65"/>
                  <a:pt x="107" y="66"/>
                </a:cubicBezTo>
                <a:cubicBezTo>
                  <a:pt x="106" y="67"/>
                  <a:pt x="108" y="68"/>
                  <a:pt x="108" y="70"/>
                </a:cubicBezTo>
                <a:cubicBezTo>
                  <a:pt x="108" y="72"/>
                  <a:pt x="109" y="72"/>
                  <a:pt x="112" y="74"/>
                </a:cubicBezTo>
                <a:cubicBezTo>
                  <a:pt x="112" y="122"/>
                  <a:pt x="112" y="122"/>
                  <a:pt x="112" y="122"/>
                </a:cubicBezTo>
                <a:cubicBezTo>
                  <a:pt x="110" y="122"/>
                  <a:pt x="107" y="121"/>
                  <a:pt x="105" y="123"/>
                </a:cubicBezTo>
                <a:cubicBezTo>
                  <a:pt x="105" y="123"/>
                  <a:pt x="104" y="123"/>
                  <a:pt x="104" y="124"/>
                </a:cubicBezTo>
                <a:cubicBezTo>
                  <a:pt x="104" y="49"/>
                  <a:pt x="104" y="49"/>
                  <a:pt x="104" y="49"/>
                </a:cubicBezTo>
                <a:cubicBezTo>
                  <a:pt x="107" y="49"/>
                  <a:pt x="108" y="48"/>
                  <a:pt x="107" y="47"/>
                </a:cubicBezTo>
                <a:cubicBezTo>
                  <a:pt x="106" y="46"/>
                  <a:pt x="106" y="44"/>
                  <a:pt x="104" y="44"/>
                </a:cubicBezTo>
                <a:cubicBezTo>
                  <a:pt x="104" y="44"/>
                  <a:pt x="104" y="44"/>
                  <a:pt x="104" y="44"/>
                </a:cubicBezTo>
                <a:cubicBezTo>
                  <a:pt x="104" y="41"/>
                  <a:pt x="104" y="41"/>
                  <a:pt x="104" y="41"/>
                </a:cubicBezTo>
                <a:cubicBezTo>
                  <a:pt x="104" y="41"/>
                  <a:pt x="104" y="41"/>
                  <a:pt x="105" y="41"/>
                </a:cubicBezTo>
                <a:cubicBezTo>
                  <a:pt x="106" y="40"/>
                  <a:pt x="107" y="38"/>
                  <a:pt x="108" y="40"/>
                </a:cubicBezTo>
                <a:cubicBezTo>
                  <a:pt x="109" y="42"/>
                  <a:pt x="107" y="44"/>
                  <a:pt x="110" y="44"/>
                </a:cubicBezTo>
                <a:cubicBezTo>
                  <a:pt x="112" y="44"/>
                  <a:pt x="111" y="48"/>
                  <a:pt x="112" y="47"/>
                </a:cubicBezTo>
                <a:close/>
                <a:moveTo>
                  <a:pt x="112" y="134"/>
                </a:moveTo>
                <a:cubicBezTo>
                  <a:pt x="112" y="145"/>
                  <a:pt x="112" y="145"/>
                  <a:pt x="112" y="145"/>
                </a:cubicBezTo>
                <a:cubicBezTo>
                  <a:pt x="110" y="144"/>
                  <a:pt x="108" y="142"/>
                  <a:pt x="105" y="142"/>
                </a:cubicBezTo>
                <a:cubicBezTo>
                  <a:pt x="105" y="142"/>
                  <a:pt x="104" y="142"/>
                  <a:pt x="104" y="142"/>
                </a:cubicBezTo>
                <a:cubicBezTo>
                  <a:pt x="104" y="135"/>
                  <a:pt x="104" y="135"/>
                  <a:pt x="104" y="135"/>
                </a:cubicBezTo>
                <a:cubicBezTo>
                  <a:pt x="106" y="137"/>
                  <a:pt x="108" y="139"/>
                  <a:pt x="110" y="137"/>
                </a:cubicBezTo>
                <a:cubicBezTo>
                  <a:pt x="110" y="136"/>
                  <a:pt x="111" y="135"/>
                  <a:pt x="112" y="134"/>
                </a:cubicBezTo>
                <a:close/>
                <a:moveTo>
                  <a:pt x="104" y="47"/>
                </a:moveTo>
                <a:cubicBezTo>
                  <a:pt x="105" y="47"/>
                  <a:pt x="105" y="46"/>
                  <a:pt x="104" y="46"/>
                </a:cubicBezTo>
                <a:cubicBezTo>
                  <a:pt x="104" y="47"/>
                  <a:pt x="104" y="47"/>
                  <a:pt x="104" y="47"/>
                </a:cubicBezTo>
                <a:close/>
                <a:moveTo>
                  <a:pt x="104" y="31"/>
                </a:moveTo>
                <a:cubicBezTo>
                  <a:pt x="105" y="31"/>
                  <a:pt x="106" y="31"/>
                  <a:pt x="107" y="31"/>
                </a:cubicBezTo>
                <a:cubicBezTo>
                  <a:pt x="109" y="31"/>
                  <a:pt x="106" y="29"/>
                  <a:pt x="104" y="29"/>
                </a:cubicBezTo>
                <a:cubicBezTo>
                  <a:pt x="104" y="31"/>
                  <a:pt x="104" y="31"/>
                  <a:pt x="104" y="31"/>
                </a:cubicBezTo>
                <a:close/>
                <a:moveTo>
                  <a:pt x="104" y="27"/>
                </a:moveTo>
                <a:cubicBezTo>
                  <a:pt x="105" y="27"/>
                  <a:pt x="109" y="25"/>
                  <a:pt x="107" y="25"/>
                </a:cubicBezTo>
                <a:cubicBezTo>
                  <a:pt x="105" y="25"/>
                  <a:pt x="108" y="22"/>
                  <a:pt x="106" y="22"/>
                </a:cubicBezTo>
                <a:cubicBezTo>
                  <a:pt x="105" y="22"/>
                  <a:pt x="104" y="22"/>
                  <a:pt x="104" y="23"/>
                </a:cubicBezTo>
                <a:cubicBezTo>
                  <a:pt x="104" y="27"/>
                  <a:pt x="104" y="27"/>
                  <a:pt x="104" y="27"/>
                </a:cubicBezTo>
                <a:close/>
                <a:moveTo>
                  <a:pt x="104" y="23"/>
                </a:moveTo>
                <a:cubicBezTo>
                  <a:pt x="104" y="20"/>
                  <a:pt x="104" y="20"/>
                  <a:pt x="104" y="20"/>
                </a:cubicBezTo>
                <a:cubicBezTo>
                  <a:pt x="105" y="21"/>
                  <a:pt x="105" y="22"/>
                  <a:pt x="104" y="23"/>
                </a:cubicBezTo>
                <a:close/>
                <a:moveTo>
                  <a:pt x="107" y="33"/>
                </a:moveTo>
                <a:cubicBezTo>
                  <a:pt x="104" y="33"/>
                  <a:pt x="104" y="35"/>
                  <a:pt x="105" y="37"/>
                </a:cubicBezTo>
                <a:cubicBezTo>
                  <a:pt x="106" y="39"/>
                  <a:pt x="107" y="39"/>
                  <a:pt x="107" y="38"/>
                </a:cubicBezTo>
                <a:cubicBezTo>
                  <a:pt x="108" y="37"/>
                  <a:pt x="110" y="36"/>
                  <a:pt x="111" y="35"/>
                </a:cubicBezTo>
                <a:cubicBezTo>
                  <a:pt x="112" y="33"/>
                  <a:pt x="109" y="33"/>
                  <a:pt x="107" y="33"/>
                </a:cubicBezTo>
                <a:close/>
                <a:moveTo>
                  <a:pt x="104" y="20"/>
                </a:moveTo>
                <a:cubicBezTo>
                  <a:pt x="104" y="23"/>
                  <a:pt x="104" y="23"/>
                  <a:pt x="104" y="23"/>
                </a:cubicBezTo>
                <a:cubicBezTo>
                  <a:pt x="103" y="23"/>
                  <a:pt x="103" y="23"/>
                  <a:pt x="102" y="23"/>
                </a:cubicBezTo>
                <a:cubicBezTo>
                  <a:pt x="101" y="22"/>
                  <a:pt x="100" y="22"/>
                  <a:pt x="99" y="22"/>
                </a:cubicBezTo>
                <a:cubicBezTo>
                  <a:pt x="99" y="19"/>
                  <a:pt x="99" y="19"/>
                  <a:pt x="99" y="19"/>
                </a:cubicBezTo>
                <a:cubicBezTo>
                  <a:pt x="100" y="19"/>
                  <a:pt x="100" y="19"/>
                  <a:pt x="101" y="19"/>
                </a:cubicBezTo>
                <a:cubicBezTo>
                  <a:pt x="102" y="19"/>
                  <a:pt x="103" y="19"/>
                  <a:pt x="104" y="20"/>
                </a:cubicBezTo>
                <a:close/>
                <a:moveTo>
                  <a:pt x="104" y="23"/>
                </a:moveTo>
                <a:cubicBezTo>
                  <a:pt x="104" y="27"/>
                  <a:pt x="104" y="27"/>
                  <a:pt x="104" y="27"/>
                </a:cubicBezTo>
                <a:cubicBezTo>
                  <a:pt x="104" y="26"/>
                  <a:pt x="103" y="26"/>
                  <a:pt x="103" y="26"/>
                </a:cubicBezTo>
                <a:cubicBezTo>
                  <a:pt x="103" y="25"/>
                  <a:pt x="103" y="24"/>
                  <a:pt x="104" y="23"/>
                </a:cubicBezTo>
                <a:close/>
                <a:moveTo>
                  <a:pt x="104" y="29"/>
                </a:moveTo>
                <a:cubicBezTo>
                  <a:pt x="104" y="29"/>
                  <a:pt x="103" y="29"/>
                  <a:pt x="103" y="29"/>
                </a:cubicBezTo>
                <a:cubicBezTo>
                  <a:pt x="102" y="29"/>
                  <a:pt x="101" y="26"/>
                  <a:pt x="99" y="26"/>
                </a:cubicBezTo>
                <a:cubicBezTo>
                  <a:pt x="99" y="26"/>
                  <a:pt x="99" y="26"/>
                  <a:pt x="99" y="26"/>
                </a:cubicBezTo>
                <a:cubicBezTo>
                  <a:pt x="99" y="30"/>
                  <a:pt x="99" y="30"/>
                  <a:pt x="99" y="30"/>
                </a:cubicBezTo>
                <a:cubicBezTo>
                  <a:pt x="100" y="30"/>
                  <a:pt x="102" y="31"/>
                  <a:pt x="104" y="31"/>
                </a:cubicBezTo>
                <a:cubicBezTo>
                  <a:pt x="104" y="29"/>
                  <a:pt x="104" y="29"/>
                  <a:pt x="104" y="29"/>
                </a:cubicBezTo>
                <a:close/>
                <a:moveTo>
                  <a:pt x="104" y="41"/>
                </a:moveTo>
                <a:cubicBezTo>
                  <a:pt x="104" y="44"/>
                  <a:pt x="104" y="44"/>
                  <a:pt x="104" y="44"/>
                </a:cubicBezTo>
                <a:cubicBezTo>
                  <a:pt x="103" y="43"/>
                  <a:pt x="103" y="42"/>
                  <a:pt x="104" y="41"/>
                </a:cubicBezTo>
                <a:close/>
                <a:moveTo>
                  <a:pt x="104" y="46"/>
                </a:moveTo>
                <a:cubicBezTo>
                  <a:pt x="104" y="47"/>
                  <a:pt x="104" y="47"/>
                  <a:pt x="104" y="47"/>
                </a:cubicBezTo>
                <a:cubicBezTo>
                  <a:pt x="104" y="47"/>
                  <a:pt x="103" y="47"/>
                  <a:pt x="103" y="47"/>
                </a:cubicBezTo>
                <a:cubicBezTo>
                  <a:pt x="101" y="47"/>
                  <a:pt x="99" y="47"/>
                  <a:pt x="99" y="46"/>
                </a:cubicBezTo>
                <a:cubicBezTo>
                  <a:pt x="99" y="45"/>
                  <a:pt x="99" y="45"/>
                  <a:pt x="99" y="45"/>
                </a:cubicBezTo>
                <a:cubicBezTo>
                  <a:pt x="99" y="44"/>
                  <a:pt x="99" y="44"/>
                  <a:pt x="100" y="44"/>
                </a:cubicBezTo>
                <a:cubicBezTo>
                  <a:pt x="101" y="44"/>
                  <a:pt x="103" y="45"/>
                  <a:pt x="104" y="46"/>
                </a:cubicBezTo>
                <a:close/>
                <a:moveTo>
                  <a:pt x="104" y="49"/>
                </a:moveTo>
                <a:cubicBezTo>
                  <a:pt x="104" y="124"/>
                  <a:pt x="104" y="124"/>
                  <a:pt x="104" y="124"/>
                </a:cubicBezTo>
                <a:cubicBezTo>
                  <a:pt x="102" y="127"/>
                  <a:pt x="101" y="131"/>
                  <a:pt x="102" y="133"/>
                </a:cubicBezTo>
                <a:cubicBezTo>
                  <a:pt x="103" y="134"/>
                  <a:pt x="103" y="134"/>
                  <a:pt x="104" y="135"/>
                </a:cubicBezTo>
                <a:cubicBezTo>
                  <a:pt x="104" y="142"/>
                  <a:pt x="104" y="142"/>
                  <a:pt x="104" y="142"/>
                </a:cubicBezTo>
                <a:cubicBezTo>
                  <a:pt x="102" y="142"/>
                  <a:pt x="100" y="141"/>
                  <a:pt x="99" y="140"/>
                </a:cubicBezTo>
                <a:cubicBezTo>
                  <a:pt x="99" y="49"/>
                  <a:pt x="99" y="49"/>
                  <a:pt x="99" y="49"/>
                </a:cubicBezTo>
                <a:cubicBezTo>
                  <a:pt x="99" y="49"/>
                  <a:pt x="100" y="49"/>
                  <a:pt x="100" y="49"/>
                </a:cubicBezTo>
                <a:cubicBezTo>
                  <a:pt x="102" y="49"/>
                  <a:pt x="103" y="49"/>
                  <a:pt x="104" y="49"/>
                </a:cubicBezTo>
                <a:close/>
                <a:moveTo>
                  <a:pt x="99" y="41"/>
                </a:moveTo>
                <a:cubicBezTo>
                  <a:pt x="99" y="33"/>
                  <a:pt x="99" y="33"/>
                  <a:pt x="99" y="33"/>
                </a:cubicBezTo>
                <a:cubicBezTo>
                  <a:pt x="99" y="33"/>
                  <a:pt x="99" y="33"/>
                  <a:pt x="100" y="33"/>
                </a:cubicBezTo>
                <a:cubicBezTo>
                  <a:pt x="102" y="33"/>
                  <a:pt x="101" y="38"/>
                  <a:pt x="102" y="38"/>
                </a:cubicBezTo>
                <a:cubicBezTo>
                  <a:pt x="104" y="37"/>
                  <a:pt x="102" y="41"/>
                  <a:pt x="99" y="41"/>
                </a:cubicBezTo>
                <a:cubicBezTo>
                  <a:pt x="99" y="41"/>
                  <a:pt x="99" y="41"/>
                  <a:pt x="99" y="41"/>
                </a:cubicBezTo>
                <a:close/>
                <a:moveTo>
                  <a:pt x="99" y="15"/>
                </a:moveTo>
                <a:cubicBezTo>
                  <a:pt x="99" y="13"/>
                  <a:pt x="99" y="13"/>
                  <a:pt x="99" y="13"/>
                </a:cubicBezTo>
                <a:cubicBezTo>
                  <a:pt x="99" y="13"/>
                  <a:pt x="99" y="13"/>
                  <a:pt x="100" y="13"/>
                </a:cubicBezTo>
                <a:cubicBezTo>
                  <a:pt x="102" y="13"/>
                  <a:pt x="104" y="16"/>
                  <a:pt x="102" y="16"/>
                </a:cubicBezTo>
                <a:cubicBezTo>
                  <a:pt x="100" y="16"/>
                  <a:pt x="99" y="16"/>
                  <a:pt x="99" y="15"/>
                </a:cubicBezTo>
                <a:close/>
                <a:moveTo>
                  <a:pt x="99" y="13"/>
                </a:moveTo>
                <a:cubicBezTo>
                  <a:pt x="99" y="15"/>
                  <a:pt x="99" y="15"/>
                  <a:pt x="99" y="15"/>
                </a:cubicBezTo>
                <a:cubicBezTo>
                  <a:pt x="98" y="14"/>
                  <a:pt x="98" y="14"/>
                  <a:pt x="99" y="13"/>
                </a:cubicBezTo>
                <a:close/>
                <a:moveTo>
                  <a:pt x="99" y="19"/>
                </a:moveTo>
                <a:cubicBezTo>
                  <a:pt x="99" y="22"/>
                  <a:pt x="99" y="22"/>
                  <a:pt x="99" y="22"/>
                </a:cubicBezTo>
                <a:cubicBezTo>
                  <a:pt x="98" y="22"/>
                  <a:pt x="97" y="22"/>
                  <a:pt x="96" y="22"/>
                </a:cubicBezTo>
                <a:cubicBezTo>
                  <a:pt x="96" y="18"/>
                  <a:pt x="96" y="18"/>
                  <a:pt x="96" y="18"/>
                </a:cubicBezTo>
                <a:cubicBezTo>
                  <a:pt x="97" y="18"/>
                  <a:pt x="98" y="18"/>
                  <a:pt x="99" y="19"/>
                </a:cubicBezTo>
                <a:close/>
                <a:moveTo>
                  <a:pt x="99" y="26"/>
                </a:moveTo>
                <a:cubicBezTo>
                  <a:pt x="99" y="30"/>
                  <a:pt x="99" y="30"/>
                  <a:pt x="99" y="30"/>
                </a:cubicBezTo>
                <a:cubicBezTo>
                  <a:pt x="98" y="30"/>
                  <a:pt x="98" y="30"/>
                  <a:pt x="98" y="30"/>
                </a:cubicBezTo>
                <a:cubicBezTo>
                  <a:pt x="96" y="30"/>
                  <a:pt x="96" y="26"/>
                  <a:pt x="99" y="26"/>
                </a:cubicBezTo>
                <a:close/>
                <a:moveTo>
                  <a:pt x="99" y="33"/>
                </a:moveTo>
                <a:cubicBezTo>
                  <a:pt x="99" y="41"/>
                  <a:pt x="99" y="41"/>
                  <a:pt x="99" y="41"/>
                </a:cubicBezTo>
                <a:cubicBezTo>
                  <a:pt x="98" y="41"/>
                  <a:pt x="96" y="40"/>
                  <a:pt x="96" y="39"/>
                </a:cubicBezTo>
                <a:cubicBezTo>
                  <a:pt x="96" y="37"/>
                  <a:pt x="96" y="37"/>
                  <a:pt x="96" y="37"/>
                </a:cubicBezTo>
                <a:cubicBezTo>
                  <a:pt x="98" y="37"/>
                  <a:pt x="99" y="36"/>
                  <a:pt x="98" y="35"/>
                </a:cubicBezTo>
                <a:cubicBezTo>
                  <a:pt x="97" y="35"/>
                  <a:pt x="97" y="34"/>
                  <a:pt x="99" y="33"/>
                </a:cubicBezTo>
                <a:close/>
                <a:moveTo>
                  <a:pt x="99" y="45"/>
                </a:moveTo>
                <a:cubicBezTo>
                  <a:pt x="99" y="46"/>
                  <a:pt x="99" y="46"/>
                  <a:pt x="99" y="46"/>
                </a:cubicBezTo>
                <a:cubicBezTo>
                  <a:pt x="98" y="46"/>
                  <a:pt x="98" y="45"/>
                  <a:pt x="99" y="45"/>
                </a:cubicBezTo>
                <a:close/>
                <a:moveTo>
                  <a:pt x="99" y="49"/>
                </a:moveTo>
                <a:cubicBezTo>
                  <a:pt x="99" y="140"/>
                  <a:pt x="99" y="140"/>
                  <a:pt x="99" y="140"/>
                </a:cubicBezTo>
                <a:cubicBezTo>
                  <a:pt x="98" y="140"/>
                  <a:pt x="97" y="139"/>
                  <a:pt x="96" y="139"/>
                </a:cubicBezTo>
                <a:cubicBezTo>
                  <a:pt x="96" y="48"/>
                  <a:pt x="96" y="48"/>
                  <a:pt x="96" y="48"/>
                </a:cubicBezTo>
                <a:cubicBezTo>
                  <a:pt x="96" y="48"/>
                  <a:pt x="97" y="49"/>
                  <a:pt x="99" y="49"/>
                </a:cubicBezTo>
                <a:close/>
                <a:moveTo>
                  <a:pt x="96" y="44"/>
                </a:moveTo>
                <a:cubicBezTo>
                  <a:pt x="96" y="43"/>
                  <a:pt x="96" y="43"/>
                  <a:pt x="96" y="43"/>
                </a:cubicBezTo>
                <a:cubicBezTo>
                  <a:pt x="96" y="43"/>
                  <a:pt x="96" y="43"/>
                  <a:pt x="96" y="43"/>
                </a:cubicBezTo>
                <a:cubicBezTo>
                  <a:pt x="97" y="43"/>
                  <a:pt x="97" y="44"/>
                  <a:pt x="96" y="44"/>
                </a:cubicBezTo>
                <a:close/>
                <a:moveTo>
                  <a:pt x="96" y="18"/>
                </a:moveTo>
                <a:cubicBezTo>
                  <a:pt x="96" y="22"/>
                  <a:pt x="96" y="22"/>
                  <a:pt x="96" y="22"/>
                </a:cubicBezTo>
                <a:cubicBezTo>
                  <a:pt x="95" y="22"/>
                  <a:pt x="94" y="22"/>
                  <a:pt x="94" y="22"/>
                </a:cubicBezTo>
                <a:cubicBezTo>
                  <a:pt x="93" y="22"/>
                  <a:pt x="92" y="22"/>
                  <a:pt x="91" y="21"/>
                </a:cubicBezTo>
                <a:cubicBezTo>
                  <a:pt x="91" y="17"/>
                  <a:pt x="91" y="17"/>
                  <a:pt x="91" y="17"/>
                </a:cubicBezTo>
                <a:cubicBezTo>
                  <a:pt x="93" y="17"/>
                  <a:pt x="94" y="18"/>
                  <a:pt x="96" y="18"/>
                </a:cubicBezTo>
                <a:close/>
                <a:moveTo>
                  <a:pt x="96" y="37"/>
                </a:moveTo>
                <a:cubicBezTo>
                  <a:pt x="96" y="39"/>
                  <a:pt x="96" y="39"/>
                  <a:pt x="96" y="39"/>
                </a:cubicBezTo>
                <a:cubicBezTo>
                  <a:pt x="94" y="38"/>
                  <a:pt x="94" y="37"/>
                  <a:pt x="95" y="37"/>
                </a:cubicBezTo>
                <a:cubicBezTo>
                  <a:pt x="96" y="37"/>
                  <a:pt x="96" y="37"/>
                  <a:pt x="96" y="37"/>
                </a:cubicBezTo>
                <a:close/>
                <a:moveTo>
                  <a:pt x="96" y="43"/>
                </a:moveTo>
                <a:cubicBezTo>
                  <a:pt x="94" y="43"/>
                  <a:pt x="92" y="41"/>
                  <a:pt x="91" y="38"/>
                </a:cubicBezTo>
                <a:cubicBezTo>
                  <a:pt x="91" y="45"/>
                  <a:pt x="91" y="45"/>
                  <a:pt x="91" y="45"/>
                </a:cubicBezTo>
                <a:cubicBezTo>
                  <a:pt x="91" y="45"/>
                  <a:pt x="91" y="45"/>
                  <a:pt x="92" y="45"/>
                </a:cubicBezTo>
                <a:cubicBezTo>
                  <a:pt x="93" y="45"/>
                  <a:pt x="95" y="45"/>
                  <a:pt x="96" y="44"/>
                </a:cubicBezTo>
                <a:cubicBezTo>
                  <a:pt x="96" y="43"/>
                  <a:pt x="96" y="43"/>
                  <a:pt x="96" y="43"/>
                </a:cubicBezTo>
                <a:close/>
                <a:moveTo>
                  <a:pt x="96" y="48"/>
                </a:moveTo>
                <a:cubicBezTo>
                  <a:pt x="96" y="139"/>
                  <a:pt x="96" y="139"/>
                  <a:pt x="96" y="139"/>
                </a:cubicBezTo>
                <a:cubicBezTo>
                  <a:pt x="95" y="139"/>
                  <a:pt x="95" y="139"/>
                  <a:pt x="94" y="139"/>
                </a:cubicBezTo>
                <a:cubicBezTo>
                  <a:pt x="93" y="139"/>
                  <a:pt x="92" y="136"/>
                  <a:pt x="91" y="134"/>
                </a:cubicBezTo>
                <a:cubicBezTo>
                  <a:pt x="91" y="47"/>
                  <a:pt x="91" y="47"/>
                  <a:pt x="91" y="47"/>
                </a:cubicBezTo>
                <a:cubicBezTo>
                  <a:pt x="93" y="47"/>
                  <a:pt x="94" y="48"/>
                  <a:pt x="96" y="48"/>
                </a:cubicBezTo>
                <a:close/>
                <a:moveTo>
                  <a:pt x="91" y="30"/>
                </a:moveTo>
                <a:cubicBezTo>
                  <a:pt x="91" y="29"/>
                  <a:pt x="91" y="29"/>
                  <a:pt x="91" y="29"/>
                </a:cubicBezTo>
                <a:cubicBezTo>
                  <a:pt x="93" y="29"/>
                  <a:pt x="93" y="30"/>
                  <a:pt x="91" y="30"/>
                </a:cubicBezTo>
                <a:close/>
                <a:moveTo>
                  <a:pt x="91" y="27"/>
                </a:moveTo>
                <a:cubicBezTo>
                  <a:pt x="91" y="25"/>
                  <a:pt x="91" y="25"/>
                  <a:pt x="91" y="25"/>
                </a:cubicBezTo>
                <a:cubicBezTo>
                  <a:pt x="91" y="25"/>
                  <a:pt x="91" y="25"/>
                  <a:pt x="92" y="25"/>
                </a:cubicBezTo>
                <a:cubicBezTo>
                  <a:pt x="94" y="25"/>
                  <a:pt x="95" y="27"/>
                  <a:pt x="92" y="27"/>
                </a:cubicBezTo>
                <a:cubicBezTo>
                  <a:pt x="92" y="27"/>
                  <a:pt x="91" y="27"/>
                  <a:pt x="91" y="27"/>
                </a:cubicBezTo>
                <a:close/>
                <a:moveTo>
                  <a:pt x="91" y="17"/>
                </a:moveTo>
                <a:cubicBezTo>
                  <a:pt x="91" y="21"/>
                  <a:pt x="91" y="21"/>
                  <a:pt x="91" y="21"/>
                </a:cubicBezTo>
                <a:cubicBezTo>
                  <a:pt x="90" y="19"/>
                  <a:pt x="89" y="17"/>
                  <a:pt x="91" y="17"/>
                </a:cubicBezTo>
                <a:cubicBezTo>
                  <a:pt x="91" y="17"/>
                  <a:pt x="91" y="17"/>
                  <a:pt x="91" y="17"/>
                </a:cubicBezTo>
                <a:close/>
                <a:moveTo>
                  <a:pt x="91" y="25"/>
                </a:moveTo>
                <a:cubicBezTo>
                  <a:pt x="91" y="27"/>
                  <a:pt x="91" y="27"/>
                  <a:pt x="91" y="27"/>
                </a:cubicBezTo>
                <a:cubicBezTo>
                  <a:pt x="89" y="27"/>
                  <a:pt x="89" y="25"/>
                  <a:pt x="91" y="25"/>
                </a:cubicBezTo>
                <a:close/>
                <a:moveTo>
                  <a:pt x="91" y="29"/>
                </a:moveTo>
                <a:cubicBezTo>
                  <a:pt x="91" y="29"/>
                  <a:pt x="91" y="29"/>
                  <a:pt x="91" y="29"/>
                </a:cubicBezTo>
                <a:cubicBezTo>
                  <a:pt x="88" y="29"/>
                  <a:pt x="88" y="25"/>
                  <a:pt x="86" y="25"/>
                </a:cubicBezTo>
                <a:cubicBezTo>
                  <a:pt x="84" y="25"/>
                  <a:pt x="84" y="26"/>
                  <a:pt x="83" y="28"/>
                </a:cubicBezTo>
                <a:cubicBezTo>
                  <a:pt x="83" y="29"/>
                  <a:pt x="81" y="28"/>
                  <a:pt x="80" y="27"/>
                </a:cubicBezTo>
                <a:cubicBezTo>
                  <a:pt x="80" y="32"/>
                  <a:pt x="80" y="32"/>
                  <a:pt x="80" y="32"/>
                </a:cubicBezTo>
                <a:cubicBezTo>
                  <a:pt x="80" y="32"/>
                  <a:pt x="81" y="31"/>
                  <a:pt x="82" y="31"/>
                </a:cubicBezTo>
                <a:cubicBezTo>
                  <a:pt x="84" y="29"/>
                  <a:pt x="86" y="30"/>
                  <a:pt x="89" y="31"/>
                </a:cubicBezTo>
                <a:cubicBezTo>
                  <a:pt x="90" y="31"/>
                  <a:pt x="91" y="31"/>
                  <a:pt x="91" y="30"/>
                </a:cubicBezTo>
                <a:cubicBezTo>
                  <a:pt x="91" y="29"/>
                  <a:pt x="91" y="29"/>
                  <a:pt x="91" y="29"/>
                </a:cubicBezTo>
                <a:close/>
                <a:moveTo>
                  <a:pt x="91" y="38"/>
                </a:moveTo>
                <a:cubicBezTo>
                  <a:pt x="91" y="45"/>
                  <a:pt x="91" y="45"/>
                  <a:pt x="91" y="45"/>
                </a:cubicBezTo>
                <a:cubicBezTo>
                  <a:pt x="88" y="45"/>
                  <a:pt x="83" y="48"/>
                  <a:pt x="80" y="46"/>
                </a:cubicBezTo>
                <a:cubicBezTo>
                  <a:pt x="80" y="35"/>
                  <a:pt x="80" y="35"/>
                  <a:pt x="80" y="35"/>
                </a:cubicBezTo>
                <a:cubicBezTo>
                  <a:pt x="81" y="35"/>
                  <a:pt x="82" y="36"/>
                  <a:pt x="83" y="36"/>
                </a:cubicBezTo>
                <a:cubicBezTo>
                  <a:pt x="86" y="36"/>
                  <a:pt x="90" y="34"/>
                  <a:pt x="91" y="38"/>
                </a:cubicBezTo>
                <a:cubicBezTo>
                  <a:pt x="91" y="38"/>
                  <a:pt x="91" y="38"/>
                  <a:pt x="91" y="38"/>
                </a:cubicBezTo>
                <a:close/>
                <a:moveTo>
                  <a:pt x="91" y="47"/>
                </a:moveTo>
                <a:cubicBezTo>
                  <a:pt x="91" y="47"/>
                  <a:pt x="91" y="47"/>
                  <a:pt x="90" y="47"/>
                </a:cubicBezTo>
                <a:cubicBezTo>
                  <a:pt x="87" y="47"/>
                  <a:pt x="87" y="51"/>
                  <a:pt x="84" y="50"/>
                </a:cubicBezTo>
                <a:cubicBezTo>
                  <a:pt x="82" y="49"/>
                  <a:pt x="81" y="50"/>
                  <a:pt x="80" y="49"/>
                </a:cubicBezTo>
                <a:cubicBezTo>
                  <a:pt x="80" y="127"/>
                  <a:pt x="80" y="127"/>
                  <a:pt x="80" y="127"/>
                </a:cubicBezTo>
                <a:cubicBezTo>
                  <a:pt x="81" y="129"/>
                  <a:pt x="83" y="132"/>
                  <a:pt x="84" y="131"/>
                </a:cubicBezTo>
                <a:cubicBezTo>
                  <a:pt x="86" y="131"/>
                  <a:pt x="84" y="128"/>
                  <a:pt x="83" y="126"/>
                </a:cubicBezTo>
                <a:cubicBezTo>
                  <a:pt x="82" y="124"/>
                  <a:pt x="88" y="130"/>
                  <a:pt x="90" y="131"/>
                </a:cubicBezTo>
                <a:cubicBezTo>
                  <a:pt x="90" y="132"/>
                  <a:pt x="91" y="133"/>
                  <a:pt x="91" y="134"/>
                </a:cubicBezTo>
                <a:cubicBezTo>
                  <a:pt x="91" y="47"/>
                  <a:pt x="91" y="47"/>
                  <a:pt x="91" y="47"/>
                </a:cubicBezTo>
                <a:close/>
                <a:moveTo>
                  <a:pt x="80" y="21"/>
                </a:moveTo>
                <a:cubicBezTo>
                  <a:pt x="80" y="19"/>
                  <a:pt x="80" y="19"/>
                  <a:pt x="80" y="19"/>
                </a:cubicBezTo>
                <a:cubicBezTo>
                  <a:pt x="80" y="19"/>
                  <a:pt x="81" y="19"/>
                  <a:pt x="82" y="19"/>
                </a:cubicBezTo>
                <a:cubicBezTo>
                  <a:pt x="84" y="19"/>
                  <a:pt x="86" y="23"/>
                  <a:pt x="83" y="23"/>
                </a:cubicBezTo>
                <a:cubicBezTo>
                  <a:pt x="81" y="23"/>
                  <a:pt x="80" y="22"/>
                  <a:pt x="80" y="21"/>
                </a:cubicBezTo>
                <a:close/>
                <a:moveTo>
                  <a:pt x="80" y="19"/>
                </a:moveTo>
                <a:cubicBezTo>
                  <a:pt x="80" y="21"/>
                  <a:pt x="80" y="21"/>
                  <a:pt x="80" y="21"/>
                </a:cubicBezTo>
                <a:cubicBezTo>
                  <a:pt x="79" y="20"/>
                  <a:pt x="79" y="20"/>
                  <a:pt x="80" y="19"/>
                </a:cubicBezTo>
                <a:close/>
                <a:moveTo>
                  <a:pt x="80" y="27"/>
                </a:moveTo>
                <a:cubicBezTo>
                  <a:pt x="80" y="32"/>
                  <a:pt x="80" y="32"/>
                  <a:pt x="80" y="32"/>
                </a:cubicBezTo>
                <a:cubicBezTo>
                  <a:pt x="79" y="33"/>
                  <a:pt x="78" y="33"/>
                  <a:pt x="78" y="32"/>
                </a:cubicBezTo>
                <a:cubicBezTo>
                  <a:pt x="78" y="31"/>
                  <a:pt x="77" y="32"/>
                  <a:pt x="75" y="31"/>
                </a:cubicBezTo>
                <a:cubicBezTo>
                  <a:pt x="75" y="27"/>
                  <a:pt x="75" y="27"/>
                  <a:pt x="75" y="27"/>
                </a:cubicBezTo>
                <a:cubicBezTo>
                  <a:pt x="76" y="27"/>
                  <a:pt x="77" y="27"/>
                  <a:pt x="77" y="27"/>
                </a:cubicBezTo>
                <a:cubicBezTo>
                  <a:pt x="78" y="26"/>
                  <a:pt x="79" y="27"/>
                  <a:pt x="80" y="27"/>
                </a:cubicBezTo>
                <a:close/>
                <a:moveTo>
                  <a:pt x="80" y="35"/>
                </a:moveTo>
                <a:cubicBezTo>
                  <a:pt x="80" y="46"/>
                  <a:pt x="80" y="46"/>
                  <a:pt x="80" y="46"/>
                </a:cubicBezTo>
                <a:cubicBezTo>
                  <a:pt x="79" y="46"/>
                  <a:pt x="79" y="46"/>
                  <a:pt x="79" y="46"/>
                </a:cubicBezTo>
                <a:cubicBezTo>
                  <a:pt x="78" y="45"/>
                  <a:pt x="76" y="45"/>
                  <a:pt x="75" y="45"/>
                </a:cubicBezTo>
                <a:cubicBezTo>
                  <a:pt x="75" y="44"/>
                  <a:pt x="75" y="44"/>
                  <a:pt x="75" y="44"/>
                </a:cubicBezTo>
                <a:cubicBezTo>
                  <a:pt x="76" y="43"/>
                  <a:pt x="76" y="43"/>
                  <a:pt x="76" y="43"/>
                </a:cubicBezTo>
                <a:cubicBezTo>
                  <a:pt x="77" y="43"/>
                  <a:pt x="76" y="43"/>
                  <a:pt x="75" y="43"/>
                </a:cubicBezTo>
                <a:cubicBezTo>
                  <a:pt x="75" y="33"/>
                  <a:pt x="75" y="33"/>
                  <a:pt x="75" y="33"/>
                </a:cubicBezTo>
                <a:cubicBezTo>
                  <a:pt x="77" y="34"/>
                  <a:pt x="78" y="34"/>
                  <a:pt x="80" y="35"/>
                </a:cubicBezTo>
                <a:close/>
                <a:moveTo>
                  <a:pt x="80" y="49"/>
                </a:moveTo>
                <a:cubicBezTo>
                  <a:pt x="80" y="127"/>
                  <a:pt x="80" y="127"/>
                  <a:pt x="80" y="127"/>
                </a:cubicBezTo>
                <a:cubicBezTo>
                  <a:pt x="79" y="126"/>
                  <a:pt x="79" y="126"/>
                  <a:pt x="79" y="126"/>
                </a:cubicBezTo>
                <a:cubicBezTo>
                  <a:pt x="78" y="124"/>
                  <a:pt x="77" y="123"/>
                  <a:pt x="75" y="121"/>
                </a:cubicBezTo>
                <a:cubicBezTo>
                  <a:pt x="75" y="47"/>
                  <a:pt x="75" y="47"/>
                  <a:pt x="75" y="47"/>
                </a:cubicBezTo>
                <a:cubicBezTo>
                  <a:pt x="77" y="47"/>
                  <a:pt x="78" y="47"/>
                  <a:pt x="79" y="48"/>
                </a:cubicBezTo>
                <a:cubicBezTo>
                  <a:pt x="79" y="49"/>
                  <a:pt x="79" y="49"/>
                  <a:pt x="80" y="49"/>
                </a:cubicBezTo>
                <a:close/>
                <a:moveTo>
                  <a:pt x="75" y="25"/>
                </a:moveTo>
                <a:cubicBezTo>
                  <a:pt x="75" y="23"/>
                  <a:pt x="75" y="23"/>
                  <a:pt x="75" y="23"/>
                </a:cubicBezTo>
                <a:cubicBezTo>
                  <a:pt x="77" y="23"/>
                  <a:pt x="77" y="24"/>
                  <a:pt x="75" y="25"/>
                </a:cubicBezTo>
                <a:close/>
                <a:moveTo>
                  <a:pt x="75" y="23"/>
                </a:moveTo>
                <a:cubicBezTo>
                  <a:pt x="75" y="25"/>
                  <a:pt x="75" y="25"/>
                  <a:pt x="75" y="25"/>
                </a:cubicBezTo>
                <a:cubicBezTo>
                  <a:pt x="74" y="25"/>
                  <a:pt x="73" y="26"/>
                  <a:pt x="72" y="26"/>
                </a:cubicBezTo>
                <a:cubicBezTo>
                  <a:pt x="69" y="26"/>
                  <a:pt x="69" y="28"/>
                  <a:pt x="67" y="28"/>
                </a:cubicBezTo>
                <a:cubicBezTo>
                  <a:pt x="65" y="28"/>
                  <a:pt x="63" y="25"/>
                  <a:pt x="67" y="25"/>
                </a:cubicBezTo>
                <a:cubicBezTo>
                  <a:pt x="70" y="25"/>
                  <a:pt x="70" y="23"/>
                  <a:pt x="74" y="22"/>
                </a:cubicBezTo>
                <a:cubicBezTo>
                  <a:pt x="75" y="22"/>
                  <a:pt x="75" y="23"/>
                  <a:pt x="75" y="23"/>
                </a:cubicBezTo>
                <a:close/>
                <a:moveTo>
                  <a:pt x="75" y="27"/>
                </a:moveTo>
                <a:cubicBezTo>
                  <a:pt x="75" y="28"/>
                  <a:pt x="74" y="29"/>
                  <a:pt x="75" y="31"/>
                </a:cubicBezTo>
                <a:cubicBezTo>
                  <a:pt x="75" y="31"/>
                  <a:pt x="75" y="31"/>
                  <a:pt x="75" y="31"/>
                </a:cubicBezTo>
                <a:cubicBezTo>
                  <a:pt x="75" y="27"/>
                  <a:pt x="75" y="27"/>
                  <a:pt x="75" y="27"/>
                </a:cubicBezTo>
                <a:close/>
                <a:moveTo>
                  <a:pt x="75" y="33"/>
                </a:moveTo>
                <a:cubicBezTo>
                  <a:pt x="75" y="43"/>
                  <a:pt x="75" y="43"/>
                  <a:pt x="75" y="43"/>
                </a:cubicBezTo>
                <a:cubicBezTo>
                  <a:pt x="74" y="43"/>
                  <a:pt x="72" y="43"/>
                  <a:pt x="72" y="41"/>
                </a:cubicBezTo>
                <a:cubicBezTo>
                  <a:pt x="72" y="39"/>
                  <a:pt x="65" y="41"/>
                  <a:pt x="63" y="39"/>
                </a:cubicBezTo>
                <a:cubicBezTo>
                  <a:pt x="61" y="37"/>
                  <a:pt x="63" y="32"/>
                  <a:pt x="67" y="32"/>
                </a:cubicBezTo>
                <a:cubicBezTo>
                  <a:pt x="70" y="31"/>
                  <a:pt x="72" y="33"/>
                  <a:pt x="75" y="33"/>
                </a:cubicBezTo>
                <a:cubicBezTo>
                  <a:pt x="75" y="33"/>
                  <a:pt x="75" y="33"/>
                  <a:pt x="75" y="33"/>
                </a:cubicBezTo>
                <a:close/>
                <a:moveTo>
                  <a:pt x="75" y="44"/>
                </a:moveTo>
                <a:cubicBezTo>
                  <a:pt x="75" y="45"/>
                  <a:pt x="75" y="45"/>
                  <a:pt x="75" y="45"/>
                </a:cubicBezTo>
                <a:cubicBezTo>
                  <a:pt x="75" y="44"/>
                  <a:pt x="75" y="44"/>
                  <a:pt x="75" y="44"/>
                </a:cubicBezTo>
                <a:close/>
                <a:moveTo>
                  <a:pt x="75" y="47"/>
                </a:moveTo>
                <a:cubicBezTo>
                  <a:pt x="75" y="47"/>
                  <a:pt x="74" y="47"/>
                  <a:pt x="73" y="47"/>
                </a:cubicBezTo>
                <a:cubicBezTo>
                  <a:pt x="70" y="47"/>
                  <a:pt x="72" y="44"/>
                  <a:pt x="68" y="44"/>
                </a:cubicBezTo>
                <a:cubicBezTo>
                  <a:pt x="64" y="44"/>
                  <a:pt x="65" y="45"/>
                  <a:pt x="62" y="43"/>
                </a:cubicBezTo>
                <a:cubicBezTo>
                  <a:pt x="58" y="41"/>
                  <a:pt x="60" y="44"/>
                  <a:pt x="55" y="44"/>
                </a:cubicBezTo>
                <a:cubicBezTo>
                  <a:pt x="50" y="44"/>
                  <a:pt x="49" y="45"/>
                  <a:pt x="49" y="47"/>
                </a:cubicBezTo>
                <a:cubicBezTo>
                  <a:pt x="49" y="49"/>
                  <a:pt x="43" y="44"/>
                  <a:pt x="36" y="43"/>
                </a:cubicBezTo>
                <a:cubicBezTo>
                  <a:pt x="29" y="43"/>
                  <a:pt x="22" y="41"/>
                  <a:pt x="18" y="41"/>
                </a:cubicBezTo>
                <a:cubicBezTo>
                  <a:pt x="14" y="41"/>
                  <a:pt x="12" y="45"/>
                  <a:pt x="7" y="46"/>
                </a:cubicBezTo>
                <a:cubicBezTo>
                  <a:pt x="2" y="47"/>
                  <a:pt x="7" y="48"/>
                  <a:pt x="9" y="50"/>
                </a:cubicBezTo>
                <a:cubicBezTo>
                  <a:pt x="10" y="53"/>
                  <a:pt x="10" y="53"/>
                  <a:pt x="5" y="53"/>
                </a:cubicBezTo>
                <a:cubicBezTo>
                  <a:pt x="0" y="54"/>
                  <a:pt x="7" y="57"/>
                  <a:pt x="10" y="57"/>
                </a:cubicBezTo>
                <a:cubicBezTo>
                  <a:pt x="14" y="57"/>
                  <a:pt x="10" y="59"/>
                  <a:pt x="8" y="60"/>
                </a:cubicBezTo>
                <a:cubicBezTo>
                  <a:pt x="6" y="62"/>
                  <a:pt x="5" y="67"/>
                  <a:pt x="8" y="67"/>
                </a:cubicBezTo>
                <a:cubicBezTo>
                  <a:pt x="12" y="67"/>
                  <a:pt x="10" y="69"/>
                  <a:pt x="15" y="69"/>
                </a:cubicBezTo>
                <a:cubicBezTo>
                  <a:pt x="20" y="69"/>
                  <a:pt x="15" y="73"/>
                  <a:pt x="12" y="75"/>
                </a:cubicBezTo>
                <a:cubicBezTo>
                  <a:pt x="9" y="77"/>
                  <a:pt x="10" y="81"/>
                  <a:pt x="11" y="79"/>
                </a:cubicBezTo>
                <a:cubicBezTo>
                  <a:pt x="13" y="78"/>
                  <a:pt x="17" y="74"/>
                  <a:pt x="19" y="74"/>
                </a:cubicBezTo>
                <a:cubicBezTo>
                  <a:pt x="21" y="73"/>
                  <a:pt x="23" y="69"/>
                  <a:pt x="24" y="68"/>
                </a:cubicBezTo>
                <a:cubicBezTo>
                  <a:pt x="26" y="67"/>
                  <a:pt x="28" y="70"/>
                  <a:pt x="29" y="68"/>
                </a:cubicBezTo>
                <a:cubicBezTo>
                  <a:pt x="30" y="67"/>
                  <a:pt x="32" y="68"/>
                  <a:pt x="34" y="68"/>
                </a:cubicBezTo>
                <a:cubicBezTo>
                  <a:pt x="37" y="67"/>
                  <a:pt x="41" y="68"/>
                  <a:pt x="43" y="69"/>
                </a:cubicBezTo>
                <a:cubicBezTo>
                  <a:pt x="45" y="69"/>
                  <a:pt x="47" y="71"/>
                  <a:pt x="50" y="71"/>
                </a:cubicBezTo>
                <a:cubicBezTo>
                  <a:pt x="52" y="71"/>
                  <a:pt x="53" y="75"/>
                  <a:pt x="55" y="77"/>
                </a:cubicBezTo>
                <a:cubicBezTo>
                  <a:pt x="56" y="78"/>
                  <a:pt x="58" y="78"/>
                  <a:pt x="58" y="81"/>
                </a:cubicBezTo>
                <a:cubicBezTo>
                  <a:pt x="58" y="83"/>
                  <a:pt x="61" y="86"/>
                  <a:pt x="65" y="88"/>
                </a:cubicBezTo>
                <a:cubicBezTo>
                  <a:pt x="68" y="89"/>
                  <a:pt x="70" y="93"/>
                  <a:pt x="67" y="92"/>
                </a:cubicBezTo>
                <a:cubicBezTo>
                  <a:pt x="64" y="90"/>
                  <a:pt x="64" y="91"/>
                  <a:pt x="65" y="93"/>
                </a:cubicBezTo>
                <a:cubicBezTo>
                  <a:pt x="66" y="96"/>
                  <a:pt x="66" y="98"/>
                  <a:pt x="65" y="98"/>
                </a:cubicBezTo>
                <a:cubicBezTo>
                  <a:pt x="63" y="99"/>
                  <a:pt x="63" y="106"/>
                  <a:pt x="65" y="109"/>
                </a:cubicBezTo>
                <a:cubicBezTo>
                  <a:pt x="67" y="112"/>
                  <a:pt x="74" y="115"/>
                  <a:pt x="75" y="118"/>
                </a:cubicBezTo>
                <a:cubicBezTo>
                  <a:pt x="75" y="119"/>
                  <a:pt x="75" y="120"/>
                  <a:pt x="75" y="121"/>
                </a:cubicBezTo>
                <a:lnTo>
                  <a:pt x="75" y="47"/>
                </a:lnTo>
                <a:close/>
              </a:path>
            </a:pathLst>
          </a:custGeom>
          <a:solidFill>
            <a:schemeClr val="bg1">
              <a:lumMod val="50000"/>
              <a:alpha val="25000"/>
            </a:schemeClr>
          </a:solidFill>
          <a:ln>
            <a:noFill/>
          </a:ln>
        </p:spPr>
        <p:txBody>
          <a:bodyPr vert="horz" wrap="square" lIns="121920" tIns="60960" rIns="121920" bIns="60960" numCol="1" anchor="t" anchorCtr="0" compatLnSpc="1"/>
          <a:lstStyle/>
          <a:p>
            <a:endParaRPr lang="en-US" sz="2400"/>
          </a:p>
        </p:txBody>
      </p:sp>
      <p:grpSp>
        <p:nvGrpSpPr>
          <p:cNvPr id="11" name="组合 10">
            <a:extLst>
              <a:ext uri="{FF2B5EF4-FFF2-40B4-BE49-F238E27FC236}">
                <a16:creationId xmlns:a16="http://schemas.microsoft.com/office/drawing/2014/main" id="{D9CF7311-A461-C92F-248A-778E2617B485}"/>
              </a:ext>
            </a:extLst>
          </p:cNvPr>
          <p:cNvGrpSpPr/>
          <p:nvPr/>
        </p:nvGrpSpPr>
        <p:grpSpPr>
          <a:xfrm>
            <a:off x="860331" y="1884395"/>
            <a:ext cx="5718810" cy="4189203"/>
            <a:chOff x="5607050" y="2132856"/>
            <a:chExt cx="5718810" cy="4189203"/>
          </a:xfrm>
        </p:grpSpPr>
        <p:sp>
          <p:nvSpPr>
            <p:cNvPr id="7" name="矩形 6"/>
            <p:cNvSpPr/>
            <p:nvPr/>
          </p:nvSpPr>
          <p:spPr>
            <a:xfrm>
              <a:off x="5607050" y="2132856"/>
              <a:ext cx="5718810" cy="4189203"/>
            </a:xfrm>
            <a:prstGeom prst="rect">
              <a:avLst/>
            </a:prstGeom>
            <a:noFill/>
            <a:ln w="19050">
              <a:gradFill>
                <a:gsLst>
                  <a:gs pos="52000">
                    <a:schemeClr val="accent1"/>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矩形 8"/>
            <p:cNvSpPr/>
            <p:nvPr/>
          </p:nvSpPr>
          <p:spPr>
            <a:xfrm>
              <a:off x="5757227" y="2285639"/>
              <a:ext cx="5418455" cy="3712555"/>
            </a:xfrm>
            <a:prstGeom prst="rect">
              <a:avLst/>
            </a:prstGeom>
          </p:spPr>
          <p:txBody>
            <a:bodyPr wrap="square">
              <a:spAutoFit/>
            </a:bodyPr>
            <a:lstStyle/>
            <a:p>
              <a:pPr algn="ctr">
                <a:lnSpc>
                  <a:spcPct val="150000"/>
                </a:lnSpc>
              </a:pPr>
              <a:r>
                <a:rPr lang="en-US" altLang="zh-CN" sz="1800" dirty="0">
                  <a:solidFill>
                    <a:schemeClr val="accent1">
                      <a:lumMod val="60000"/>
                      <a:lumOff val="40000"/>
                    </a:schemeClr>
                  </a:solidFill>
                  <a:effectLst>
                    <a:outerShdw blurRad="38100" dist="38100" dir="2700000" algn="tl">
                      <a:srgbClr val="000000">
                        <a:alpha val="43137"/>
                      </a:srgbClr>
                    </a:outerShdw>
                  </a:effectLst>
                  <a:latin typeface="+mn-ea"/>
                </a:rPr>
                <a:t>XXX</a:t>
              </a:r>
              <a:r>
                <a:rPr lang="zh-CN" altLang="en-US" sz="1800" dirty="0">
                  <a:solidFill>
                    <a:schemeClr val="accent1">
                      <a:lumMod val="60000"/>
                      <a:lumOff val="40000"/>
                    </a:schemeClr>
                  </a:solidFill>
                  <a:effectLst>
                    <a:outerShdw blurRad="38100" dist="38100" dir="2700000" algn="tl">
                      <a:srgbClr val="000000">
                        <a:alpha val="43137"/>
                      </a:srgbClr>
                    </a:outerShdw>
                  </a:effectLst>
                  <a:latin typeface="+mn-ea"/>
                </a:rPr>
                <a:t>传播河北有限公司</a:t>
              </a:r>
            </a:p>
            <a:p>
              <a:pPr algn="l">
                <a:lnSpc>
                  <a:spcPct val="150000"/>
                </a:lnSpc>
              </a:pP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      </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ABC</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公司成立于</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年，专业生产和出口</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，集产品设计、研发和生产于一体。我公司地处</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市，交通便利。我司所有产品采用国际质量标准，产品远销海外，享誉海内外众多市场。</a:t>
              </a:r>
            </a:p>
            <a:p>
              <a:pPr algn="l">
                <a:lnSpc>
                  <a:spcPct val="150000"/>
                </a:lnSpc>
              </a:pP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我司现有工厂占地面积</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平方米，</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多名员工。年销售额逾</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美金，百分之</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的产品远销海外。为了保证客户满意度，我们引入了先进的设备设施，并在生产各个环节贯彻完善的质量检查措施。同时，我们已通过</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认证。鉴于高质量产品和出色的客户服务，我们已经成功建立了一个全球销售网，网点已覆盖</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a:t>
              </a:r>
              <a:r>
                <a:rPr lang="en-US" altLang="zh-CN"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XX</a:t>
              </a:r>
              <a:r>
                <a:rPr lang="zh-CN" altLang="en-US" sz="14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。如果贵司对我们任一款产品有意或有订单意向，欢迎随时联系我们。我们期待与全球客户携手合作，共创未来。</a:t>
              </a:r>
            </a:p>
          </p:txBody>
        </p:sp>
      </p:grpSp>
      <p:sp>
        <p:nvSpPr>
          <p:cNvPr id="12" name="矩形 11"/>
          <p:cNvSpPr/>
          <p:nvPr/>
        </p:nvSpPr>
        <p:spPr>
          <a:xfrm>
            <a:off x="7495540" y="2885478"/>
            <a:ext cx="3161560" cy="2262158"/>
          </a:xfrm>
          <a:prstGeom prst="rect">
            <a:avLst/>
          </a:prstGeom>
        </p:spPr>
        <p:txBody>
          <a:bodyPr wrap="square">
            <a:spAutoFit/>
          </a:bodyPr>
          <a:lstStyle/>
          <a:p>
            <a:pPr marL="342900" indent="-342900" eaLnBrk="1" hangingPunct="1">
              <a:lnSpc>
                <a:spcPct val="150000"/>
              </a:lnSpc>
              <a:buFont typeface="Wingdings" panose="05000000000000000000" charset="0"/>
              <a:buChar char="Ø"/>
              <a:defRPr/>
            </a:pPr>
            <a:r>
              <a:rPr lang="zh-CN" altLang="en-US" sz="2400" dirty="0">
                <a:gradFill flip="none" rotWithShape="1">
                  <a:gsLst>
                    <a:gs pos="85000">
                      <a:schemeClr val="accent1"/>
                    </a:gs>
                    <a:gs pos="41000">
                      <a:schemeClr val="bg1">
                        <a:shade val="100000"/>
                        <a:satMod val="115000"/>
                        <a:alpha val="100000"/>
                      </a:schemeClr>
                    </a:gs>
                  </a:gsLst>
                  <a:lin ang="17460000" scaled="1"/>
                  <a:tileRect/>
                </a:gradFill>
                <a:latin typeface="+mn-ea"/>
              </a:rPr>
              <a:t>整合优质资源</a:t>
            </a:r>
          </a:p>
          <a:p>
            <a:pPr marL="342900" indent="-342900" eaLnBrk="1" hangingPunct="1">
              <a:lnSpc>
                <a:spcPct val="150000"/>
              </a:lnSpc>
              <a:buFont typeface="Wingdings" panose="05000000000000000000" charset="0"/>
              <a:buChar char="Ø"/>
              <a:defRPr/>
            </a:pPr>
            <a:r>
              <a:rPr lang="zh-CN" altLang="en-US" sz="2400" dirty="0">
                <a:gradFill flip="none" rotWithShape="1">
                  <a:gsLst>
                    <a:gs pos="85000">
                      <a:schemeClr val="accent1"/>
                    </a:gs>
                    <a:gs pos="41000">
                      <a:schemeClr val="bg1">
                        <a:shade val="100000"/>
                        <a:satMod val="115000"/>
                        <a:alpha val="100000"/>
                      </a:schemeClr>
                    </a:gs>
                  </a:gsLst>
                  <a:lin ang="17460000" scaled="1"/>
                  <a:tileRect/>
                </a:gradFill>
                <a:latin typeface="+mn-ea"/>
                <a:sym typeface="+mn-ea"/>
              </a:rPr>
              <a:t>深受业界好评</a:t>
            </a:r>
            <a:endParaRPr lang="zh-CN" altLang="en-US" sz="2400" dirty="0">
              <a:gradFill flip="none" rotWithShape="1">
                <a:gsLst>
                  <a:gs pos="85000">
                    <a:schemeClr val="accent1"/>
                  </a:gs>
                  <a:gs pos="41000">
                    <a:schemeClr val="bg1">
                      <a:shade val="100000"/>
                      <a:satMod val="115000"/>
                      <a:alpha val="100000"/>
                    </a:schemeClr>
                  </a:gs>
                </a:gsLst>
                <a:lin ang="17460000" scaled="1"/>
                <a:tileRect/>
              </a:gradFill>
              <a:latin typeface="+mn-ea"/>
            </a:endParaRPr>
          </a:p>
          <a:p>
            <a:pPr marL="342900" indent="-342900" eaLnBrk="1" hangingPunct="1">
              <a:lnSpc>
                <a:spcPct val="150000"/>
              </a:lnSpc>
              <a:buFont typeface="Wingdings" panose="05000000000000000000" charset="0"/>
              <a:buChar char="Ø"/>
              <a:defRPr/>
            </a:pPr>
            <a:r>
              <a:rPr lang="zh-CN" altLang="en-US" sz="2400" dirty="0">
                <a:gradFill flip="none" rotWithShape="1">
                  <a:gsLst>
                    <a:gs pos="85000">
                      <a:schemeClr val="accent1"/>
                    </a:gs>
                    <a:gs pos="41000">
                      <a:schemeClr val="bg1">
                        <a:shade val="100000"/>
                        <a:satMod val="115000"/>
                        <a:alpha val="100000"/>
                      </a:schemeClr>
                    </a:gs>
                  </a:gsLst>
                  <a:lin ang="17460000" scaled="1"/>
                  <a:tileRect/>
                </a:gradFill>
                <a:latin typeface="+mn-ea"/>
                <a:sym typeface="+mn-ea"/>
              </a:rPr>
              <a:t>服务至善至美</a:t>
            </a:r>
            <a:endParaRPr lang="en-US" altLang="zh-CN" sz="2400" dirty="0">
              <a:gradFill flip="none" rotWithShape="1">
                <a:gsLst>
                  <a:gs pos="85000">
                    <a:schemeClr val="accent1"/>
                  </a:gs>
                  <a:gs pos="41000">
                    <a:schemeClr val="bg1">
                      <a:shade val="100000"/>
                      <a:satMod val="115000"/>
                      <a:alpha val="100000"/>
                    </a:schemeClr>
                  </a:gs>
                </a:gsLst>
                <a:lin ang="17460000" scaled="1"/>
                <a:tileRect/>
              </a:gradFill>
              <a:latin typeface="+mn-ea"/>
            </a:endParaRPr>
          </a:p>
          <a:p>
            <a:pPr marL="342900" indent="-342900" eaLnBrk="1" hangingPunct="1">
              <a:lnSpc>
                <a:spcPct val="150000"/>
              </a:lnSpc>
              <a:buFont typeface="Wingdings" panose="05000000000000000000" charset="0"/>
              <a:buChar char="Ø"/>
              <a:defRPr/>
            </a:pPr>
            <a:r>
              <a:rPr lang="zh-CN" altLang="en-US" sz="2400" dirty="0">
                <a:gradFill flip="none" rotWithShape="1">
                  <a:gsLst>
                    <a:gs pos="85000">
                      <a:schemeClr val="accent1"/>
                    </a:gs>
                    <a:gs pos="41000">
                      <a:schemeClr val="bg1">
                        <a:shade val="100000"/>
                        <a:satMod val="115000"/>
                        <a:alpha val="100000"/>
                      </a:schemeClr>
                    </a:gs>
                  </a:gsLst>
                  <a:lin ang="17460000" scaled="1"/>
                  <a:tileRect/>
                </a:gradFill>
                <a:latin typeface="+mn-ea"/>
                <a:sym typeface="+mn-ea"/>
              </a:rPr>
              <a:t>发展全速前进</a:t>
            </a:r>
          </a:p>
        </p:txBody>
      </p:sp>
      <p:sp>
        <p:nvSpPr>
          <p:cNvPr id="6" name="矩形 5">
            <a:extLst>
              <a:ext uri="{FF2B5EF4-FFF2-40B4-BE49-F238E27FC236}">
                <a16:creationId xmlns:a16="http://schemas.microsoft.com/office/drawing/2014/main" id="{1C4EB3A3-508B-4B71-797E-9C461BAB60BA}"/>
              </a:ext>
            </a:extLst>
          </p:cNvPr>
          <p:cNvSpPr/>
          <p:nvPr/>
        </p:nvSpPr>
        <p:spPr>
          <a:xfrm>
            <a:off x="3728974" y="631933"/>
            <a:ext cx="4680521"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公司简介</a:t>
            </a:r>
          </a:p>
        </p:txBody>
      </p:sp>
      <p:cxnSp>
        <p:nvCxnSpPr>
          <p:cNvPr id="8" name="直接连接符 7">
            <a:extLst>
              <a:ext uri="{FF2B5EF4-FFF2-40B4-BE49-F238E27FC236}">
                <a16:creationId xmlns:a16="http://schemas.microsoft.com/office/drawing/2014/main" id="{F2C2DBB6-CD02-B79A-C499-6FB31C950963}"/>
              </a:ext>
            </a:extLst>
          </p:cNvPr>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10" name="图片 9" descr="7f2c178d02ed9b48c0edc25fbd1f4212">
            <a:extLst>
              <a:ext uri="{FF2B5EF4-FFF2-40B4-BE49-F238E27FC236}">
                <a16:creationId xmlns:a16="http://schemas.microsoft.com/office/drawing/2014/main" id="{A5A658F8-5994-125F-BE13-9CC16B8F719A}"/>
              </a:ext>
            </a:extLst>
          </p:cNvPr>
          <p:cNvPicPr>
            <a:picLocks noChangeAspect="1"/>
          </p:cNvPicPr>
          <p:nvPr/>
        </p:nvPicPr>
        <p:blipFill>
          <a:blip r:embed="rId2"/>
          <a:stretch>
            <a:fillRect/>
          </a:stretch>
        </p:blipFill>
        <p:spPr>
          <a:xfrm flipH="1">
            <a:off x="3719736" y="612122"/>
            <a:ext cx="1118834" cy="6917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0794D1C6-F9B1-F9A2-C852-239DD06CB6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7686" y="1793875"/>
            <a:ext cx="6172835" cy="5745480"/>
          </a:xfrm>
          <a:prstGeom prst="rect">
            <a:avLst/>
          </a:prstGeom>
        </p:spPr>
      </p:pic>
      <p:sp>
        <p:nvSpPr>
          <p:cNvPr id="26" name="Shape 3600">
            <a:extLst>
              <a:ext uri="{FF2B5EF4-FFF2-40B4-BE49-F238E27FC236}">
                <a16:creationId xmlns:a16="http://schemas.microsoft.com/office/drawing/2014/main" id="{EDD08B44-A0CC-D641-608D-F6680893F8E1}"/>
              </a:ext>
            </a:extLst>
          </p:cNvPr>
          <p:cNvSpPr/>
          <p:nvPr/>
        </p:nvSpPr>
        <p:spPr>
          <a:xfrm>
            <a:off x="910047" y="1871284"/>
            <a:ext cx="6193790" cy="1497198"/>
          </a:xfrm>
          <a:prstGeom prst="rect">
            <a:avLst/>
          </a:prstGeom>
          <a:ln w="12700">
            <a:miter lim="400000"/>
          </a:ln>
        </p:spPr>
        <p:txBody>
          <a:bodyPr wrap="square" lIns="47525" tIns="47526" rIns="47525" bIns="47526">
            <a:spAutoFit/>
          </a:bodyPr>
          <a:lstStyle>
            <a:lvl1pPr>
              <a:lnSpc>
                <a:spcPct val="90000"/>
              </a:lnSpc>
              <a:defRPr sz="6600" b="1">
                <a:latin typeface="+mn-lt"/>
                <a:ea typeface="+mn-ea"/>
                <a:cs typeface="+mn-cs"/>
                <a:sym typeface="Helvetica"/>
              </a:defRPr>
            </a:lvl1pPr>
          </a:lstStyle>
          <a:p>
            <a:pPr defTabSz="949960" hangingPunct="0">
              <a:lnSpc>
                <a:spcPct val="150000"/>
              </a:lnSpc>
            </a:pPr>
            <a:r>
              <a:rPr lang="en-US" altLang="zh-CN" sz="3600" kern="0" dirty="0">
                <a:gradFill>
                  <a:gsLst>
                    <a:gs pos="40000">
                      <a:schemeClr val="accent1"/>
                    </a:gs>
                    <a:gs pos="100000">
                      <a:schemeClr val="bg1">
                        <a:shade val="100000"/>
                        <a:satMod val="115000"/>
                      </a:schemeClr>
                    </a:gs>
                  </a:gsLst>
                  <a:lin ang="16200000" scaled="1"/>
                </a:gradFill>
                <a:latin typeface="微软雅黑" panose="020B0503020204020204" pitchFamily="34" charset="-122"/>
                <a:ea typeface="微软雅黑"/>
              </a:rPr>
              <a:t>XX</a:t>
            </a:r>
            <a:r>
              <a:rPr lang="zh-CN" altLang="en-US" sz="3600" kern="0" dirty="0">
                <a:gradFill>
                  <a:gsLst>
                    <a:gs pos="40000">
                      <a:schemeClr val="accent1"/>
                    </a:gs>
                    <a:gs pos="100000">
                      <a:schemeClr val="bg1">
                        <a:shade val="100000"/>
                        <a:satMod val="115000"/>
                      </a:schemeClr>
                    </a:gs>
                  </a:gsLst>
                  <a:lin ang="16200000" scaled="1"/>
                </a:gradFill>
                <a:latin typeface="微软雅黑" panose="020B0503020204020204" pitchFamily="34" charset="-122"/>
                <a:ea typeface="微软雅黑"/>
              </a:rPr>
              <a:t>服务</a:t>
            </a:r>
            <a:endParaRPr lang="zh-CN" altLang="en-US" sz="4000" kern="0" dirty="0">
              <a:gradFill>
                <a:gsLst>
                  <a:gs pos="40000">
                    <a:schemeClr val="accent1"/>
                  </a:gs>
                  <a:gs pos="100000">
                    <a:schemeClr val="bg1">
                      <a:shade val="100000"/>
                      <a:satMod val="115000"/>
                    </a:schemeClr>
                  </a:gs>
                </a:gsLst>
                <a:lin ang="16200000" scaled="1"/>
              </a:gradFill>
              <a:latin typeface="微软雅黑" panose="020B0503020204020204" pitchFamily="34" charset="-122"/>
              <a:ea typeface="微软雅黑"/>
            </a:endParaRPr>
          </a:p>
          <a:p>
            <a:pPr defTabSz="949960" hangingPunct="0">
              <a:lnSpc>
                <a:spcPct val="150000"/>
              </a:lnSpc>
            </a:pPr>
            <a:r>
              <a:rPr lang="zh-CN" altLang="en-US" sz="2800" b="0" kern="0" dirty="0">
                <a:gradFill>
                  <a:gsLst>
                    <a:gs pos="40000">
                      <a:schemeClr val="accent1"/>
                    </a:gs>
                    <a:gs pos="100000">
                      <a:schemeClr val="bg1">
                        <a:shade val="100000"/>
                        <a:satMod val="115000"/>
                      </a:schemeClr>
                    </a:gs>
                  </a:gsLst>
                  <a:lin ang="16200000" scaled="1"/>
                </a:gradFill>
                <a:latin typeface="微软雅黑" panose="020B0503020204020204" pitchFamily="34" charset="-122"/>
                <a:ea typeface="微软雅黑"/>
              </a:rPr>
              <a:t>让您感受到家的氛围</a:t>
            </a:r>
          </a:p>
        </p:txBody>
      </p:sp>
      <p:grpSp>
        <p:nvGrpSpPr>
          <p:cNvPr id="27" name="组合 26">
            <a:extLst>
              <a:ext uri="{FF2B5EF4-FFF2-40B4-BE49-F238E27FC236}">
                <a16:creationId xmlns:a16="http://schemas.microsoft.com/office/drawing/2014/main" id="{7526A649-9CD4-6398-7B44-EEF198336BE0}"/>
              </a:ext>
            </a:extLst>
          </p:cNvPr>
          <p:cNvGrpSpPr/>
          <p:nvPr/>
        </p:nvGrpSpPr>
        <p:grpSpPr>
          <a:xfrm>
            <a:off x="937797" y="3752845"/>
            <a:ext cx="4777310" cy="2488836"/>
            <a:chOff x="1485" y="5423"/>
            <a:chExt cx="6321" cy="3293"/>
          </a:xfrm>
        </p:grpSpPr>
        <p:grpSp>
          <p:nvGrpSpPr>
            <p:cNvPr id="28" name="Group 3607">
              <a:extLst>
                <a:ext uri="{FF2B5EF4-FFF2-40B4-BE49-F238E27FC236}">
                  <a16:creationId xmlns:a16="http://schemas.microsoft.com/office/drawing/2014/main" id="{12E8AF98-3813-2C36-D1D2-AF76AE9AEBC8}"/>
                </a:ext>
              </a:extLst>
            </p:cNvPr>
            <p:cNvGrpSpPr/>
            <p:nvPr/>
          </p:nvGrpSpPr>
          <p:grpSpPr>
            <a:xfrm>
              <a:off x="1517" y="5423"/>
              <a:ext cx="6173" cy="889"/>
              <a:chOff x="78300" y="45226"/>
              <a:chExt cx="3792217" cy="537338"/>
            </a:xfrm>
          </p:grpSpPr>
          <p:sp>
            <p:nvSpPr>
              <p:cNvPr id="41" name="Shape 3602">
                <a:extLst>
                  <a:ext uri="{FF2B5EF4-FFF2-40B4-BE49-F238E27FC236}">
                    <a16:creationId xmlns:a16="http://schemas.microsoft.com/office/drawing/2014/main" id="{D9F7C3E4-6799-1ADF-71C8-8159E777302B}"/>
                  </a:ext>
                </a:extLst>
              </p:cNvPr>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42" name="Shape 3603">
                <a:extLst>
                  <a:ext uri="{FF2B5EF4-FFF2-40B4-BE49-F238E27FC236}">
                    <a16:creationId xmlns:a16="http://schemas.microsoft.com/office/drawing/2014/main" id="{95BD2C52-CE0E-D09C-74DB-6861B3840CA0}"/>
                  </a:ext>
                </a:extLst>
              </p:cNvPr>
              <p:cNvSpPr/>
              <p:nvPr/>
            </p:nvSpPr>
            <p:spPr>
              <a:xfrm>
                <a:off x="78300" y="484284"/>
                <a:ext cx="3428708" cy="508"/>
              </a:xfrm>
              <a:prstGeom prst="line">
                <a:avLst/>
              </a:prstGeom>
              <a:noFill/>
              <a:ln w="50800" cap="flat">
                <a:solidFill>
                  <a:srgbClr val="E5D4C2"/>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43" name="Shape 3604">
                <a:extLst>
                  <a:ext uri="{FF2B5EF4-FFF2-40B4-BE49-F238E27FC236}">
                    <a16:creationId xmlns:a16="http://schemas.microsoft.com/office/drawing/2014/main" id="{1562FCE4-43DF-9AD1-120E-48BD10E132D1}"/>
                  </a:ext>
                </a:extLst>
              </p:cNvPr>
              <p:cNvSpPr/>
              <p:nvPr/>
            </p:nvSpPr>
            <p:spPr>
              <a:xfrm>
                <a:off x="3519022" y="408773"/>
                <a:ext cx="173791" cy="173791"/>
              </a:xfrm>
              <a:prstGeom prst="ellipse">
                <a:avLst/>
              </a:prstGeom>
              <a:solidFill>
                <a:srgbClr val="E5D4C2"/>
              </a:solidFill>
              <a:ln w="12700" cap="flat">
                <a:noFill/>
                <a:miter lim="400000"/>
              </a:ln>
              <a:effectLst/>
            </p:spPr>
            <p:txBody>
              <a:bodyPr wrap="square" lIns="45719" tIns="45719" rIns="45719" bIns="45719" numCol="1" anchor="ctr">
                <a:noAutofit/>
              </a:bodyPr>
              <a:lstStyle/>
              <a:p>
                <a:pPr marL="0" marR="0" lvl="0" indent="0" algn="ctr" defTabSz="949960" eaLnBrk="1" fontAlgn="auto" latinLnBrk="0" hangingPunct="0">
                  <a:lnSpc>
                    <a:spcPct val="100000"/>
                  </a:lnSpc>
                  <a:spcBef>
                    <a:spcPts val="0"/>
                  </a:spcBef>
                  <a:spcAft>
                    <a:spcPts val="0"/>
                  </a:spcAft>
                  <a:buClrTx/>
                  <a:buSzTx/>
                  <a:buFontTx/>
                  <a:buNone/>
                  <a:tabLst/>
                  <a:defRPr>
                    <a:solidFill>
                      <a:srgbClr val="2B2D3A"/>
                    </a:solidFill>
                  </a:defRPr>
                </a:pPr>
                <a:endParaRPr kumimoji="0" sz="1900" b="0" i="0" u="none" strike="noStrike" kern="0" cap="none" spc="0" normalizeH="0" baseline="0" noProof="0" dirty="0">
                  <a:ln>
                    <a:noFill/>
                  </a:ln>
                  <a:solidFill>
                    <a:srgbClr val="2B2D3A"/>
                  </a:solidFill>
                  <a:effectLst/>
                  <a:uLnTx/>
                  <a:uFillTx/>
                  <a:latin typeface="微软雅黑"/>
                  <a:ea typeface="微软雅黑"/>
                  <a:cs typeface="+mj-cs"/>
                  <a:sym typeface="Calibri" panose="020F0502020204030204"/>
                </a:endParaRPr>
              </a:p>
            </p:txBody>
          </p:sp>
          <p:sp>
            <p:nvSpPr>
              <p:cNvPr id="44" name="Shape 3605">
                <a:extLst>
                  <a:ext uri="{FF2B5EF4-FFF2-40B4-BE49-F238E27FC236}">
                    <a16:creationId xmlns:a16="http://schemas.microsoft.com/office/drawing/2014/main" id="{834E7936-AF50-4A81-7532-27FCF298FA50}"/>
                  </a:ext>
                </a:extLst>
              </p:cNvPr>
              <p:cNvSpPr/>
              <p:nvPr/>
            </p:nvSpPr>
            <p:spPr>
              <a:xfrm>
                <a:off x="3246857" y="45226"/>
                <a:ext cx="601128" cy="305917"/>
              </a:xfrm>
              <a:prstGeom prst="rect">
                <a:avLst/>
              </a:prstGeom>
              <a:noFill/>
              <a:ln w="12700" cap="flat">
                <a:noFill/>
                <a:miter lim="400000"/>
              </a:ln>
              <a:effectLst/>
            </p:spPr>
            <p:txBody>
              <a:bodyPr wrap="square" lIns="45719" tIns="45719" rIns="45719" bIns="45719" numCol="1" anchor="t">
                <a:spAutoFit/>
              </a:bodyPr>
              <a:lstStyle>
                <a:lvl1pPr>
                  <a:defRPr b="1">
                    <a:latin typeface="+mn-lt"/>
                    <a:ea typeface="+mn-ea"/>
                    <a:cs typeface="+mn-cs"/>
                    <a:sym typeface="Helvetica"/>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E5D4C2"/>
                    </a:solidFill>
                    <a:effectLst/>
                    <a:uLnTx/>
                    <a:uFillTx/>
                    <a:latin typeface="微软雅黑"/>
                    <a:ea typeface="微软雅黑"/>
                    <a:cs typeface="+mn-cs"/>
                    <a:sym typeface="Helvetica"/>
                  </a:rPr>
                  <a:t>90</a:t>
                </a:r>
                <a:r>
                  <a:rPr kumimoji="0" sz="1900" b="1" i="0" u="none" strike="noStrike" kern="0" cap="none" spc="0" normalizeH="0" baseline="0" noProof="0" dirty="0">
                    <a:ln>
                      <a:noFill/>
                    </a:ln>
                    <a:solidFill>
                      <a:srgbClr val="E5D4C2"/>
                    </a:solidFill>
                    <a:effectLst/>
                    <a:uLnTx/>
                    <a:uFillTx/>
                    <a:latin typeface="微软雅黑"/>
                    <a:ea typeface="微软雅黑"/>
                    <a:cs typeface="+mn-cs"/>
                    <a:sym typeface="Helvetica"/>
                  </a:rPr>
                  <a:t>%</a:t>
                </a:r>
              </a:p>
            </p:txBody>
          </p:sp>
          <p:sp>
            <p:nvSpPr>
              <p:cNvPr id="45" name="Shape 3606">
                <a:extLst>
                  <a:ext uri="{FF2B5EF4-FFF2-40B4-BE49-F238E27FC236}">
                    <a16:creationId xmlns:a16="http://schemas.microsoft.com/office/drawing/2014/main" id="{570C9308-CBDA-6465-9631-C8C247A87DED}"/>
                  </a:ext>
                </a:extLst>
              </p:cNvPr>
              <p:cNvSpPr/>
              <p:nvPr/>
            </p:nvSpPr>
            <p:spPr>
              <a:xfrm>
                <a:off x="78465" y="90203"/>
                <a:ext cx="2426389" cy="318113"/>
              </a:xfrm>
              <a:prstGeom prst="rect">
                <a:avLst/>
              </a:prstGeom>
              <a:noFill/>
              <a:ln w="12700" cap="flat">
                <a:noFill/>
                <a:miter lim="400000"/>
              </a:ln>
              <a:effectLst/>
            </p:spPr>
            <p:txBody>
              <a:bodyPr wrap="square" lIns="45719" tIns="45719" rIns="45719" bIns="45719" numCol="1" anchor="t">
                <a:spAutoFit/>
              </a:bodyPr>
              <a:lstStyle>
                <a:lvl1pPr>
                  <a:defRPr sz="1600">
                    <a:latin typeface="Roboto Condensed Light"/>
                    <a:ea typeface="Roboto Condensed Light"/>
                    <a:cs typeface="Roboto Condensed Light"/>
                    <a:sym typeface="Roboto Condensed Light"/>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sym typeface="Roboto Condensed Light"/>
                  </a:rPr>
                  <a:t>高端</a:t>
                </a:r>
              </a:p>
            </p:txBody>
          </p:sp>
        </p:grpSp>
        <p:grpSp>
          <p:nvGrpSpPr>
            <p:cNvPr id="29" name="Group 3613">
              <a:extLst>
                <a:ext uri="{FF2B5EF4-FFF2-40B4-BE49-F238E27FC236}">
                  <a16:creationId xmlns:a16="http://schemas.microsoft.com/office/drawing/2014/main" id="{4FFA05CF-4F63-2A1D-B448-9A62B025C7CA}"/>
                </a:ext>
              </a:extLst>
            </p:cNvPr>
            <p:cNvGrpSpPr/>
            <p:nvPr/>
          </p:nvGrpSpPr>
          <p:grpSpPr>
            <a:xfrm>
              <a:off x="1485" y="6509"/>
              <a:ext cx="6206" cy="1004"/>
              <a:chOff x="58332" y="-24901"/>
              <a:chExt cx="3812446" cy="607465"/>
            </a:xfrm>
          </p:grpSpPr>
          <p:sp>
            <p:nvSpPr>
              <p:cNvPr id="36" name="Shape 3608">
                <a:extLst>
                  <a:ext uri="{FF2B5EF4-FFF2-40B4-BE49-F238E27FC236}">
                    <a16:creationId xmlns:a16="http://schemas.microsoft.com/office/drawing/2014/main" id="{0E6AE652-A356-9E54-6317-9C6AD80E81A0}"/>
                  </a:ext>
                </a:extLst>
              </p:cNvPr>
              <p:cNvSpPr/>
              <p:nvPr/>
            </p:nvSpPr>
            <p:spPr>
              <a:xfrm>
                <a:off x="78300" y="484377"/>
                <a:ext cx="3792217"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37" name="Shape 3609">
                <a:extLst>
                  <a:ext uri="{FF2B5EF4-FFF2-40B4-BE49-F238E27FC236}">
                    <a16:creationId xmlns:a16="http://schemas.microsoft.com/office/drawing/2014/main" id="{92FF6EBB-615B-1329-5E78-49F305A84C4B}"/>
                  </a:ext>
                </a:extLst>
              </p:cNvPr>
              <p:cNvSpPr/>
              <p:nvPr/>
            </p:nvSpPr>
            <p:spPr>
              <a:xfrm>
                <a:off x="78301" y="484377"/>
                <a:ext cx="1713981" cy="1"/>
              </a:xfrm>
              <a:prstGeom prst="line">
                <a:avLst/>
              </a:prstGeom>
              <a:noFill/>
              <a:ln w="50800" cap="flat">
                <a:solidFill>
                  <a:srgbClr val="A5B592"/>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38" name="Shape 3610">
                <a:extLst>
                  <a:ext uri="{FF2B5EF4-FFF2-40B4-BE49-F238E27FC236}">
                    <a16:creationId xmlns:a16="http://schemas.microsoft.com/office/drawing/2014/main" id="{7D526480-8E33-D9BE-AFC0-85269D573853}"/>
                  </a:ext>
                </a:extLst>
              </p:cNvPr>
              <p:cNvSpPr/>
              <p:nvPr/>
            </p:nvSpPr>
            <p:spPr>
              <a:xfrm>
                <a:off x="3506654" y="408773"/>
                <a:ext cx="173791" cy="173791"/>
              </a:xfrm>
              <a:prstGeom prst="ellipse">
                <a:avLst/>
              </a:prstGeom>
              <a:solidFill>
                <a:srgbClr val="A5B592"/>
              </a:solidFill>
              <a:ln w="12700" cap="flat">
                <a:noFill/>
                <a:miter lim="400000"/>
              </a:ln>
              <a:effectLst/>
            </p:spPr>
            <p:txBody>
              <a:bodyPr wrap="square" lIns="45719" tIns="45719" rIns="45719" bIns="45719" numCol="1" anchor="ctr">
                <a:noAutofit/>
              </a:bodyPr>
              <a:lstStyle/>
              <a:p>
                <a:pPr marL="0" marR="0" lvl="0" indent="0" algn="ctr" defTabSz="949960" eaLnBrk="1" fontAlgn="auto" latinLnBrk="0" hangingPunct="0">
                  <a:lnSpc>
                    <a:spcPct val="100000"/>
                  </a:lnSpc>
                  <a:spcBef>
                    <a:spcPts val="0"/>
                  </a:spcBef>
                  <a:spcAft>
                    <a:spcPts val="0"/>
                  </a:spcAft>
                  <a:buClrTx/>
                  <a:buSzTx/>
                  <a:buFontTx/>
                  <a:buNone/>
                  <a:tabLst/>
                  <a:defRPr>
                    <a:solidFill>
                      <a:srgbClr val="2B2D3A"/>
                    </a:solidFill>
                  </a:defRPr>
                </a:pPr>
                <a:endParaRPr kumimoji="0" sz="1900" b="0" i="0" u="none" strike="noStrike" kern="0" cap="none" spc="0" normalizeH="0" baseline="0" noProof="0" dirty="0">
                  <a:ln>
                    <a:noFill/>
                  </a:ln>
                  <a:solidFill>
                    <a:srgbClr val="2B2D3A"/>
                  </a:solidFill>
                  <a:effectLst/>
                  <a:uLnTx/>
                  <a:uFillTx/>
                  <a:latin typeface="微软雅黑"/>
                  <a:ea typeface="微软雅黑"/>
                  <a:cs typeface="+mj-cs"/>
                  <a:sym typeface="Calibri" panose="020F0502020204030204"/>
                </a:endParaRPr>
              </a:p>
            </p:txBody>
          </p:sp>
          <p:sp>
            <p:nvSpPr>
              <p:cNvPr id="39" name="Shape 3611">
                <a:extLst>
                  <a:ext uri="{FF2B5EF4-FFF2-40B4-BE49-F238E27FC236}">
                    <a16:creationId xmlns:a16="http://schemas.microsoft.com/office/drawing/2014/main" id="{98C4095A-59A5-75EF-0C06-132333C5D734}"/>
                  </a:ext>
                </a:extLst>
              </p:cNvPr>
              <p:cNvSpPr/>
              <p:nvPr/>
            </p:nvSpPr>
            <p:spPr>
              <a:xfrm>
                <a:off x="3269650" y="-24901"/>
                <a:ext cx="601128" cy="305917"/>
              </a:xfrm>
              <a:prstGeom prst="rect">
                <a:avLst/>
              </a:prstGeom>
              <a:noFill/>
              <a:ln w="12700" cap="flat">
                <a:noFill/>
                <a:miter lim="400000"/>
              </a:ln>
              <a:effectLst/>
            </p:spPr>
            <p:txBody>
              <a:bodyPr wrap="square" lIns="45719" tIns="45719" rIns="45719" bIns="45719" numCol="1" anchor="t">
                <a:spAutoFit/>
              </a:bodyPr>
              <a:lstStyle>
                <a:lvl1pPr>
                  <a:defRPr b="1">
                    <a:solidFill>
                      <a:schemeClr val="accent1"/>
                    </a:solidFill>
                    <a:latin typeface="+mn-lt"/>
                    <a:ea typeface="+mn-ea"/>
                    <a:cs typeface="+mn-cs"/>
                    <a:sym typeface="Helvetica"/>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A5B592"/>
                    </a:solidFill>
                    <a:effectLst/>
                    <a:uLnTx/>
                    <a:uFillTx/>
                    <a:latin typeface="微软雅黑"/>
                    <a:ea typeface="微软雅黑"/>
                    <a:cs typeface="+mn-cs"/>
                    <a:sym typeface="Helvetica"/>
                  </a:rPr>
                  <a:t>9</a:t>
                </a:r>
                <a:r>
                  <a:rPr kumimoji="0" sz="1900" b="1" i="0" u="none" strike="noStrike" kern="0" cap="none" spc="0" normalizeH="0" baseline="0" noProof="0" dirty="0">
                    <a:ln>
                      <a:noFill/>
                    </a:ln>
                    <a:solidFill>
                      <a:srgbClr val="A5B592"/>
                    </a:solidFill>
                    <a:effectLst/>
                    <a:uLnTx/>
                    <a:uFillTx/>
                    <a:latin typeface="微软雅黑"/>
                    <a:ea typeface="微软雅黑"/>
                    <a:cs typeface="+mn-cs"/>
                    <a:sym typeface="Helvetica"/>
                  </a:rPr>
                  <a:t>0%</a:t>
                </a:r>
              </a:p>
            </p:txBody>
          </p:sp>
          <p:sp>
            <p:nvSpPr>
              <p:cNvPr id="40" name="Shape 3612">
                <a:extLst>
                  <a:ext uri="{FF2B5EF4-FFF2-40B4-BE49-F238E27FC236}">
                    <a16:creationId xmlns:a16="http://schemas.microsoft.com/office/drawing/2014/main" id="{370EBDB6-0798-325B-4628-6107451D7524}"/>
                  </a:ext>
                </a:extLst>
              </p:cNvPr>
              <p:cNvSpPr/>
              <p:nvPr/>
            </p:nvSpPr>
            <p:spPr>
              <a:xfrm>
                <a:off x="58332" y="21600"/>
                <a:ext cx="2426389" cy="318113"/>
              </a:xfrm>
              <a:prstGeom prst="rect">
                <a:avLst/>
              </a:prstGeom>
              <a:noFill/>
              <a:ln w="12700" cap="flat">
                <a:noFill/>
                <a:miter lim="400000"/>
              </a:ln>
              <a:effectLst/>
            </p:spPr>
            <p:txBody>
              <a:bodyPr wrap="square" lIns="45719" tIns="45719" rIns="45719" bIns="45719" numCol="1" anchor="t">
                <a:spAutoFit/>
              </a:bodyPr>
              <a:lstStyle>
                <a:lvl1pPr>
                  <a:defRPr sz="1600">
                    <a:solidFill>
                      <a:schemeClr val="accent1"/>
                    </a:solidFill>
                    <a:latin typeface="Roboto Condensed Light"/>
                    <a:ea typeface="Roboto Condensed Light"/>
                    <a:cs typeface="Roboto Condensed Light"/>
                    <a:sym typeface="Roboto Condensed Light"/>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3">
                        <a:lumMod val="60000"/>
                        <a:lumOff val="40000"/>
                      </a:schemeClr>
                    </a:solidFill>
                    <a:effectLst/>
                    <a:uLnTx/>
                    <a:uFillTx/>
                    <a:latin typeface="微软雅黑"/>
                    <a:ea typeface="微软雅黑"/>
                    <a:sym typeface="Roboto Condensed Light"/>
                  </a:rPr>
                  <a:t>品质</a:t>
                </a:r>
              </a:p>
            </p:txBody>
          </p:sp>
        </p:grpSp>
        <p:grpSp>
          <p:nvGrpSpPr>
            <p:cNvPr id="30" name="Group 3619">
              <a:extLst>
                <a:ext uri="{FF2B5EF4-FFF2-40B4-BE49-F238E27FC236}">
                  <a16:creationId xmlns:a16="http://schemas.microsoft.com/office/drawing/2014/main" id="{7F55C179-64B0-3335-459F-4CBF8C778C73}"/>
                </a:ext>
              </a:extLst>
            </p:cNvPr>
            <p:cNvGrpSpPr/>
            <p:nvPr/>
          </p:nvGrpSpPr>
          <p:grpSpPr>
            <a:xfrm>
              <a:off x="1485" y="7650"/>
              <a:ext cx="6321" cy="1067"/>
              <a:chOff x="58332" y="-62505"/>
              <a:chExt cx="3883660" cy="645069"/>
            </a:xfrm>
          </p:grpSpPr>
          <p:sp>
            <p:nvSpPr>
              <p:cNvPr id="31" name="Shape 3614">
                <a:extLst>
                  <a:ext uri="{FF2B5EF4-FFF2-40B4-BE49-F238E27FC236}">
                    <a16:creationId xmlns:a16="http://schemas.microsoft.com/office/drawing/2014/main" id="{66AD13EC-96AD-3BA9-A586-080945BF85DC}"/>
                  </a:ext>
                </a:extLst>
              </p:cNvPr>
              <p:cNvSpPr/>
              <p:nvPr/>
            </p:nvSpPr>
            <p:spPr>
              <a:xfrm>
                <a:off x="78300" y="484377"/>
                <a:ext cx="3792218" cy="1"/>
              </a:xfrm>
              <a:prstGeom prst="line">
                <a:avLst/>
              </a:prstGeom>
              <a:noFill/>
              <a:ln w="50800" cap="flat">
                <a:solidFill>
                  <a:srgbClr val="3C3F51"/>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32" name="Shape 3615">
                <a:extLst>
                  <a:ext uri="{FF2B5EF4-FFF2-40B4-BE49-F238E27FC236}">
                    <a16:creationId xmlns:a16="http://schemas.microsoft.com/office/drawing/2014/main" id="{BB8CB80B-56F4-DDE4-B609-7349474A86EB}"/>
                  </a:ext>
                </a:extLst>
              </p:cNvPr>
              <p:cNvSpPr/>
              <p:nvPr/>
            </p:nvSpPr>
            <p:spPr>
              <a:xfrm>
                <a:off x="78301" y="484377"/>
                <a:ext cx="3573862" cy="11292"/>
              </a:xfrm>
              <a:prstGeom prst="line">
                <a:avLst/>
              </a:prstGeom>
              <a:noFill/>
              <a:ln w="50800" cap="flat">
                <a:solidFill>
                  <a:srgbClr val="E7BC29"/>
                </a:solidFill>
                <a:prstDash val="solid"/>
                <a:miter lim="800000"/>
              </a:ln>
              <a:effectLst/>
            </p:spPr>
            <p:txBody>
              <a:bodyPr wrap="square" lIns="45719" tIns="45719" rIns="45719" bIns="45719" numCol="1" anchor="t">
                <a:noAutofit/>
              </a:bodyPr>
              <a:lstStyle/>
              <a:p>
                <a:pPr marL="0" marR="0" lvl="0" indent="0" defTabSz="949960" eaLnBrk="1" fontAlgn="auto" latinLnBrk="0" hangingPunct="0">
                  <a:lnSpc>
                    <a:spcPct val="100000"/>
                  </a:lnSpc>
                  <a:spcBef>
                    <a:spcPts val="0"/>
                  </a:spcBef>
                  <a:spcAft>
                    <a:spcPts val="0"/>
                  </a:spcAft>
                  <a:buClrTx/>
                  <a:buSzTx/>
                  <a:buFontTx/>
                  <a:buNone/>
                  <a:tabLst/>
                  <a:defRPr/>
                </a:pPr>
                <a:endParaRPr kumimoji="0" sz="1900" b="0" i="0" u="none" strike="noStrike" kern="0" cap="none" spc="0" normalizeH="0" baseline="0" noProof="0" dirty="0">
                  <a:ln>
                    <a:noFill/>
                  </a:ln>
                  <a:solidFill>
                    <a:srgbClr val="E5D4C2"/>
                  </a:solidFill>
                  <a:effectLst/>
                  <a:uLnTx/>
                  <a:uFillTx/>
                  <a:latin typeface="微软雅黑"/>
                  <a:ea typeface="微软雅黑"/>
                  <a:cs typeface="+mj-cs"/>
                  <a:sym typeface="Calibri" panose="020F0502020204030204"/>
                </a:endParaRPr>
              </a:p>
            </p:txBody>
          </p:sp>
          <p:sp>
            <p:nvSpPr>
              <p:cNvPr id="33" name="Shape 3616">
                <a:extLst>
                  <a:ext uri="{FF2B5EF4-FFF2-40B4-BE49-F238E27FC236}">
                    <a16:creationId xmlns:a16="http://schemas.microsoft.com/office/drawing/2014/main" id="{C0344AAD-FEF8-6515-06EA-38B137801A37}"/>
                  </a:ext>
                </a:extLst>
              </p:cNvPr>
              <p:cNvSpPr/>
              <p:nvPr/>
            </p:nvSpPr>
            <p:spPr>
              <a:xfrm>
                <a:off x="3535497" y="408773"/>
                <a:ext cx="173791" cy="173791"/>
              </a:xfrm>
              <a:prstGeom prst="ellipse">
                <a:avLst/>
              </a:prstGeom>
              <a:solidFill>
                <a:srgbClr val="E7BC29"/>
              </a:solidFill>
              <a:ln w="12700" cap="flat">
                <a:noFill/>
                <a:miter lim="400000"/>
              </a:ln>
              <a:effectLst/>
            </p:spPr>
            <p:txBody>
              <a:bodyPr wrap="square" lIns="45719" tIns="45719" rIns="45719" bIns="45719" numCol="1" anchor="ctr">
                <a:noAutofit/>
              </a:bodyPr>
              <a:lstStyle/>
              <a:p>
                <a:pPr marL="0" marR="0" lvl="0" indent="0" algn="ctr" defTabSz="949960" eaLnBrk="1" fontAlgn="auto" latinLnBrk="0" hangingPunct="0">
                  <a:lnSpc>
                    <a:spcPct val="100000"/>
                  </a:lnSpc>
                  <a:spcBef>
                    <a:spcPts val="0"/>
                  </a:spcBef>
                  <a:spcAft>
                    <a:spcPts val="0"/>
                  </a:spcAft>
                  <a:buClrTx/>
                  <a:buSzTx/>
                  <a:buFontTx/>
                  <a:buNone/>
                  <a:tabLst/>
                  <a:defRPr>
                    <a:solidFill>
                      <a:srgbClr val="2B2D3A"/>
                    </a:solidFill>
                  </a:defRPr>
                </a:pPr>
                <a:endParaRPr kumimoji="0" sz="1900" b="0" i="0" u="none" strike="noStrike" kern="0" cap="none" spc="0" normalizeH="0" baseline="0" noProof="0" dirty="0">
                  <a:ln>
                    <a:noFill/>
                  </a:ln>
                  <a:solidFill>
                    <a:srgbClr val="2B2D3A"/>
                  </a:solidFill>
                  <a:effectLst/>
                  <a:uLnTx/>
                  <a:uFillTx/>
                  <a:latin typeface="微软雅黑"/>
                  <a:ea typeface="微软雅黑"/>
                  <a:cs typeface="+mj-cs"/>
                  <a:sym typeface="Calibri" panose="020F0502020204030204"/>
                </a:endParaRPr>
              </a:p>
            </p:txBody>
          </p:sp>
          <p:sp>
            <p:nvSpPr>
              <p:cNvPr id="34" name="Shape 3617">
                <a:extLst>
                  <a:ext uri="{FF2B5EF4-FFF2-40B4-BE49-F238E27FC236}">
                    <a16:creationId xmlns:a16="http://schemas.microsoft.com/office/drawing/2014/main" id="{31CBDF98-D739-10AC-30B8-A625A9FB151B}"/>
                  </a:ext>
                </a:extLst>
              </p:cNvPr>
              <p:cNvSpPr/>
              <p:nvPr/>
            </p:nvSpPr>
            <p:spPr>
              <a:xfrm>
                <a:off x="3340864" y="-62505"/>
                <a:ext cx="601128" cy="305917"/>
              </a:xfrm>
              <a:prstGeom prst="rect">
                <a:avLst/>
              </a:prstGeom>
              <a:noFill/>
              <a:ln w="12700" cap="flat">
                <a:noFill/>
                <a:miter lim="400000"/>
              </a:ln>
              <a:effectLst/>
            </p:spPr>
            <p:txBody>
              <a:bodyPr wrap="square" lIns="45719" tIns="45719" rIns="45719" bIns="45719" numCol="1" anchor="t">
                <a:spAutoFit/>
              </a:bodyPr>
              <a:lstStyle>
                <a:lvl1pPr>
                  <a:defRPr b="1">
                    <a:solidFill>
                      <a:schemeClr val="accent3"/>
                    </a:solidFill>
                    <a:latin typeface="+mn-lt"/>
                    <a:ea typeface="+mn-ea"/>
                    <a:cs typeface="+mn-cs"/>
                    <a:sym typeface="Helvetica"/>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sz="1900" b="1" i="0" u="none" strike="noStrike" kern="0" cap="none" spc="0" normalizeH="0" baseline="0" noProof="0" dirty="0">
                    <a:ln>
                      <a:noFill/>
                    </a:ln>
                    <a:solidFill>
                      <a:srgbClr val="E7BC29"/>
                    </a:solidFill>
                    <a:effectLst/>
                    <a:uLnTx/>
                    <a:uFillTx/>
                    <a:latin typeface="微软雅黑"/>
                    <a:ea typeface="微软雅黑"/>
                    <a:cs typeface="+mn-cs"/>
                    <a:sym typeface="Helvetica"/>
                  </a:rPr>
                  <a:t>9</a:t>
                </a:r>
                <a:r>
                  <a:rPr kumimoji="0" lang="en-US" sz="1900" b="1" i="0" u="none" strike="noStrike" kern="0" cap="none" spc="0" normalizeH="0" baseline="0" noProof="0" dirty="0">
                    <a:ln>
                      <a:noFill/>
                    </a:ln>
                    <a:solidFill>
                      <a:srgbClr val="E7BC29"/>
                    </a:solidFill>
                    <a:effectLst/>
                    <a:uLnTx/>
                    <a:uFillTx/>
                    <a:latin typeface="微软雅黑"/>
                    <a:ea typeface="微软雅黑"/>
                    <a:cs typeface="+mn-cs"/>
                    <a:sym typeface="Helvetica"/>
                  </a:rPr>
                  <a:t>0</a:t>
                </a:r>
                <a:r>
                  <a:rPr kumimoji="0" sz="1900" b="1" i="0" u="none" strike="noStrike" kern="0" cap="none" spc="0" normalizeH="0" baseline="0" noProof="0" dirty="0">
                    <a:ln>
                      <a:noFill/>
                    </a:ln>
                    <a:solidFill>
                      <a:srgbClr val="E7BC29"/>
                    </a:solidFill>
                    <a:effectLst/>
                    <a:uLnTx/>
                    <a:uFillTx/>
                    <a:latin typeface="微软雅黑"/>
                    <a:ea typeface="微软雅黑"/>
                    <a:cs typeface="+mn-cs"/>
                    <a:sym typeface="Helvetica"/>
                  </a:rPr>
                  <a:t>%</a:t>
                </a:r>
              </a:p>
            </p:txBody>
          </p:sp>
          <p:sp>
            <p:nvSpPr>
              <p:cNvPr id="35" name="Shape 3618">
                <a:extLst>
                  <a:ext uri="{FF2B5EF4-FFF2-40B4-BE49-F238E27FC236}">
                    <a16:creationId xmlns:a16="http://schemas.microsoft.com/office/drawing/2014/main" id="{5F022F58-E06C-1048-ABD0-A7A3D747747B}"/>
                  </a:ext>
                </a:extLst>
              </p:cNvPr>
              <p:cNvSpPr/>
              <p:nvPr/>
            </p:nvSpPr>
            <p:spPr>
              <a:xfrm>
                <a:off x="58332" y="90203"/>
                <a:ext cx="2426390" cy="318113"/>
              </a:xfrm>
              <a:prstGeom prst="rect">
                <a:avLst/>
              </a:prstGeom>
              <a:noFill/>
              <a:ln w="12700" cap="flat">
                <a:noFill/>
                <a:miter lim="400000"/>
              </a:ln>
              <a:effectLst/>
            </p:spPr>
            <p:txBody>
              <a:bodyPr wrap="square" lIns="45719" tIns="45719" rIns="45719" bIns="45719" numCol="1" anchor="t">
                <a:spAutoFit/>
              </a:bodyPr>
              <a:lstStyle>
                <a:lvl1pPr>
                  <a:defRPr sz="1600">
                    <a:solidFill>
                      <a:schemeClr val="accent3"/>
                    </a:solidFill>
                    <a:latin typeface="Roboto Condensed Light"/>
                    <a:ea typeface="Roboto Condensed Light"/>
                    <a:cs typeface="Roboto Condensed Light"/>
                    <a:sym typeface="Roboto Condensed Light"/>
                  </a:defRPr>
                </a:lvl1pPr>
              </a:lstStyle>
              <a:p>
                <a:pPr marL="0" marR="0" lvl="0" indent="0" defTabSz="949960" eaLnBrk="1" fontAlgn="auto" latinLnBrk="0" hangingPunct="0">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C000"/>
                    </a:solidFill>
                    <a:effectLst/>
                    <a:uLnTx/>
                    <a:uFillTx/>
                    <a:latin typeface="微软雅黑"/>
                    <a:ea typeface="微软雅黑"/>
                    <a:sym typeface="Roboto Condensed Light"/>
                  </a:rPr>
                  <a:t>服务</a:t>
                </a:r>
              </a:p>
            </p:txBody>
          </p:sp>
        </p:grpSp>
      </p:grpSp>
      <p:pic>
        <p:nvPicPr>
          <p:cNvPr id="48" name="图片 47">
            <a:extLst>
              <a:ext uri="{FF2B5EF4-FFF2-40B4-BE49-F238E27FC236}">
                <a16:creationId xmlns:a16="http://schemas.microsoft.com/office/drawing/2014/main" id="{BE00C503-B861-1304-70CF-EE2FFBD27228}"/>
              </a:ext>
            </a:extLst>
          </p:cNvPr>
          <p:cNvPicPr>
            <a:picLocks noChangeAspect="1"/>
          </p:cNvPicPr>
          <p:nvPr/>
        </p:nvPicPr>
        <p:blipFill>
          <a:blip r:embed="rId3"/>
          <a:stretch>
            <a:fillRect/>
          </a:stretch>
        </p:blipFill>
        <p:spPr>
          <a:xfrm>
            <a:off x="7458205" y="2155887"/>
            <a:ext cx="5431796" cy="3280116"/>
          </a:xfrm>
          <a:prstGeom prst="rect">
            <a:avLst/>
          </a:prstGeom>
        </p:spPr>
      </p:pic>
      <p:sp>
        <p:nvSpPr>
          <p:cNvPr id="49" name="矩形 48">
            <a:extLst>
              <a:ext uri="{FF2B5EF4-FFF2-40B4-BE49-F238E27FC236}">
                <a16:creationId xmlns:a16="http://schemas.microsoft.com/office/drawing/2014/main" id="{3489E2C5-5FD8-E0E9-F124-A73831BB20A0}"/>
              </a:ext>
            </a:extLst>
          </p:cNvPr>
          <p:cNvSpPr/>
          <p:nvPr/>
        </p:nvSpPr>
        <p:spPr>
          <a:xfrm>
            <a:off x="3728974" y="631933"/>
            <a:ext cx="4680521"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公司简介</a:t>
            </a:r>
          </a:p>
        </p:txBody>
      </p:sp>
      <p:cxnSp>
        <p:nvCxnSpPr>
          <p:cNvPr id="50" name="直接连接符 49">
            <a:extLst>
              <a:ext uri="{FF2B5EF4-FFF2-40B4-BE49-F238E27FC236}">
                <a16:creationId xmlns:a16="http://schemas.microsoft.com/office/drawing/2014/main" id="{E200EF0C-A2D9-6BDD-D500-7B1C0977429C}"/>
              </a:ext>
            </a:extLst>
          </p:cNvPr>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51" name="图片 50" descr="7f2c178d02ed9b48c0edc25fbd1f4212">
            <a:extLst>
              <a:ext uri="{FF2B5EF4-FFF2-40B4-BE49-F238E27FC236}">
                <a16:creationId xmlns:a16="http://schemas.microsoft.com/office/drawing/2014/main" id="{D028A468-65F1-9A25-973F-4DA9F5275559}"/>
              </a:ext>
            </a:extLst>
          </p:cNvPr>
          <p:cNvPicPr>
            <a:picLocks noChangeAspect="1"/>
          </p:cNvPicPr>
          <p:nvPr/>
        </p:nvPicPr>
        <p:blipFill>
          <a:blip r:embed="rId4"/>
          <a:stretch>
            <a:fillRect/>
          </a:stretch>
        </p:blipFill>
        <p:spPr>
          <a:xfrm flipH="1">
            <a:off x="3719736" y="612122"/>
            <a:ext cx="1118834" cy="691722"/>
          </a:xfrm>
          <a:prstGeom prst="rect">
            <a:avLst/>
          </a:prstGeom>
        </p:spPr>
      </p:pic>
    </p:spTree>
    <p:extLst>
      <p:ext uri="{BB962C8B-B14F-4D97-AF65-F5344CB8AC3E}">
        <p14:creationId xmlns:p14="http://schemas.microsoft.com/office/powerpoint/2010/main" val="2690504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027045" y="692785"/>
            <a:ext cx="6623050"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类似项目业绩</a:t>
            </a:r>
          </a:p>
        </p:txBody>
      </p:sp>
      <p:cxnSp>
        <p:nvCxnSpPr>
          <p:cNvPr id="10" name="直接连接符 9"/>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aphicFrame>
        <p:nvGraphicFramePr>
          <p:cNvPr id="3" name="表格 2"/>
          <p:cNvGraphicFramePr/>
          <p:nvPr>
            <p:custDataLst>
              <p:tags r:id="rId1"/>
            </p:custDataLst>
            <p:extLst>
              <p:ext uri="{D42A27DB-BD31-4B8C-83A1-F6EECF244321}">
                <p14:modId xmlns:p14="http://schemas.microsoft.com/office/powerpoint/2010/main" val="760437549"/>
              </p:ext>
            </p:extLst>
          </p:nvPr>
        </p:nvGraphicFramePr>
        <p:xfrm>
          <a:off x="1487805" y="2475230"/>
          <a:ext cx="8553450" cy="3479800"/>
        </p:xfrm>
        <a:graphic>
          <a:graphicData uri="http://schemas.openxmlformats.org/drawingml/2006/table">
            <a:tbl>
              <a:tblPr firstRow="1" bandRow="1">
                <a:tableStyleId>{5940675A-B579-460E-94D1-54222C63F5DA}</a:tableStyleId>
              </a:tblPr>
              <a:tblGrid>
                <a:gridCol w="3528075">
                  <a:extLst>
                    <a:ext uri="{9D8B030D-6E8A-4147-A177-3AD203B41FA5}">
                      <a16:colId xmlns:a16="http://schemas.microsoft.com/office/drawing/2014/main" val="20000"/>
                    </a:ext>
                  </a:extLst>
                </a:gridCol>
                <a:gridCol w="2808312">
                  <a:extLst>
                    <a:ext uri="{9D8B030D-6E8A-4147-A177-3AD203B41FA5}">
                      <a16:colId xmlns:a16="http://schemas.microsoft.com/office/drawing/2014/main" val="20001"/>
                    </a:ext>
                  </a:extLst>
                </a:gridCol>
                <a:gridCol w="2217063">
                  <a:extLst>
                    <a:ext uri="{9D8B030D-6E8A-4147-A177-3AD203B41FA5}">
                      <a16:colId xmlns:a16="http://schemas.microsoft.com/office/drawing/2014/main" val="20002"/>
                    </a:ext>
                  </a:extLst>
                </a:gridCol>
              </a:tblGrid>
              <a:tr h="523240">
                <a:tc>
                  <a:txBody>
                    <a:bodyPr/>
                    <a:lstStyle/>
                    <a:p>
                      <a:pPr indent="0" algn="ctr">
                        <a:buNone/>
                      </a:pPr>
                      <a:r>
                        <a:rPr 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a:t>
                      </a:r>
                      <a:r>
                        <a:rPr lang="zh-CN"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省</a:t>
                      </a:r>
                      <a:r>
                        <a:rPr lang="en-US" altLang="zh-CN" sz="1400" b="1" kern="1200" dirty="0" err="1">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r>
                        <a:rPr lang="en-US" sz="1400" b="1" kern="1200" dirty="0" err="1">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开发有限公司</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r>
                        <a:rPr lang="zh-CN"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项目名称</a:t>
                      </a: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XXX万</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8970">
                <a:tc>
                  <a:txBody>
                    <a:bodyPr/>
                    <a:lstStyle/>
                    <a:p>
                      <a:pPr indent="0" algn="ctr">
                        <a:buNone/>
                      </a:pPr>
                      <a:r>
                        <a:rPr lang="en-US" sz="1400" b="1" kern="1200" dirty="0" err="1">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XX省XXX开发有限公司</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XXX项目名称</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4510">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XX省XXX开发有限公司</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dirty="0" err="1">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XXX项目名称</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7225">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XX省XXX开发有限公司</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dirty="0" err="1">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XXX项目名称</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62610">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XX省XXX开发有限公司</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XXX项目名称</a:t>
                      </a:r>
                      <a:endPar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endParaRPr lang="en-US"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63245">
                <a:tc>
                  <a:txBody>
                    <a:bodyPr/>
                    <a:lstStyle/>
                    <a:p>
                      <a:pPr indent="0" algn="ctr">
                        <a:buNone/>
                      </a:pPr>
                      <a:r>
                        <a:rPr lang="zh-CN"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XX省XXX开发有限公司</a:t>
                      </a: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lang="en-US" altLang="en-US" sz="1400" b="1" kern="120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sym typeface="+mn-ea"/>
                        </a:rPr>
                        <a:t>XXX项目名称</a:t>
                      </a: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tc>
                  <a:txBody>
                    <a:bodyPr/>
                    <a:lstStyle/>
                    <a:p>
                      <a:pPr indent="0" algn="ctr">
                        <a:buNone/>
                      </a:pPr>
                      <a:r>
                        <a:rPr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rPr>
                        <a:t>XXX</a:t>
                      </a:r>
                      <a:endParaRPr lang="zh-CN" altLang="en-US" sz="1400" b="1" kern="12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ea typeface="+mn-ea"/>
                        <a:cs typeface="+mn-cs"/>
                      </a:endParaRPr>
                    </a:p>
                  </a:txBody>
                  <a:tcPr marL="68580" marR="68580" marT="0" marB="0" anchor="ctr">
                    <a:lnL w="12700" cap="flat" cmpd="sng">
                      <a:noFill/>
                      <a:prstDash val="solid"/>
                      <a:headEnd type="none" w="med" len="med"/>
                      <a:tailEnd type="none" w="med" len="med"/>
                    </a:lnL>
                    <a:lnR w="12700" cap="flat" cmpd="sng">
                      <a:noFill/>
                      <a:prstDash val="solid"/>
                      <a:headEnd type="none" w="med" len="med"/>
                      <a:tailEnd type="none" w="med" len="med"/>
                    </a:lnR>
                    <a:lnT w="12700" cap="flat" cmpd="sng">
                      <a:noFill/>
                      <a:prstDash val="solid"/>
                      <a:headEnd type="none" w="med" len="med"/>
                      <a:tailEnd type="none" w="med" len="med"/>
                    </a:lnT>
                    <a:lnB w="12700" cap="flat" cmpd="sng">
                      <a:no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2" name="矩形 21"/>
          <p:cNvSpPr/>
          <p:nvPr/>
        </p:nvSpPr>
        <p:spPr>
          <a:xfrm>
            <a:off x="1732280" y="2042160"/>
            <a:ext cx="3281045" cy="485140"/>
          </a:xfrm>
          <a:prstGeom prst="rect">
            <a:avLst/>
          </a:prstGeom>
          <a:gradFill flip="none" rotWithShape="1">
            <a:gsLst>
              <a:gs pos="0">
                <a:schemeClr val="accent1">
                  <a:lumMod val="40000"/>
                  <a:lumOff val="60000"/>
                </a:schemeClr>
              </a:gs>
              <a:gs pos="100000">
                <a:schemeClr val="accent1"/>
              </a:gs>
            </a:gsLst>
            <a:path path="circle">
              <a:fillToRect l="50000" t="130000" r="50000" b="-30000"/>
            </a:path>
            <a:tileRect/>
          </a:gradFill>
        </p:spPr>
        <p:txBody>
          <a:bodyPr wrap="square" anchor="ctr">
            <a:noAutofit/>
          </a:bodyPr>
          <a:lstStyle/>
          <a:p>
            <a:pPr algn="ctr"/>
            <a:r>
              <a:rPr lang="zh-CN" altLang="en-US" sz="2000" b="1" dirty="0">
                <a:solidFill>
                  <a:srgbClr val="231A1A"/>
                </a:solidFill>
                <a:latin typeface="+mn-ea"/>
              </a:rPr>
              <a:t>采购单位</a:t>
            </a:r>
          </a:p>
        </p:txBody>
      </p:sp>
      <p:sp>
        <p:nvSpPr>
          <p:cNvPr id="2" name="矩形 1"/>
          <p:cNvSpPr/>
          <p:nvPr/>
        </p:nvSpPr>
        <p:spPr>
          <a:xfrm>
            <a:off x="5013325" y="2042160"/>
            <a:ext cx="2810867" cy="485140"/>
          </a:xfrm>
          <a:prstGeom prst="rect">
            <a:avLst/>
          </a:prstGeom>
          <a:gradFill flip="none" rotWithShape="1">
            <a:gsLst>
              <a:gs pos="0">
                <a:schemeClr val="accent1">
                  <a:lumMod val="40000"/>
                  <a:lumOff val="60000"/>
                </a:schemeClr>
              </a:gs>
              <a:gs pos="100000">
                <a:schemeClr val="accent1"/>
              </a:gs>
            </a:gsLst>
            <a:path path="circle">
              <a:fillToRect l="50000" t="130000" r="50000" b="-30000"/>
            </a:path>
            <a:tileRect/>
          </a:gradFill>
        </p:spPr>
        <p:txBody>
          <a:bodyPr wrap="square" anchor="ctr">
            <a:noAutofit/>
          </a:bodyPr>
          <a:lstStyle/>
          <a:p>
            <a:pPr algn="ctr"/>
            <a:r>
              <a:rPr lang="zh-CN" altLang="en-US" sz="2000" b="1" dirty="0">
                <a:solidFill>
                  <a:srgbClr val="231A1A"/>
                </a:solidFill>
                <a:latin typeface="+mn-ea"/>
              </a:rPr>
              <a:t>项目名称</a:t>
            </a:r>
          </a:p>
        </p:txBody>
      </p:sp>
      <p:sp>
        <p:nvSpPr>
          <p:cNvPr id="4" name="矩形 3"/>
          <p:cNvSpPr/>
          <p:nvPr/>
        </p:nvSpPr>
        <p:spPr>
          <a:xfrm>
            <a:off x="7824192" y="2042160"/>
            <a:ext cx="2635528" cy="485140"/>
          </a:xfrm>
          <a:prstGeom prst="rect">
            <a:avLst/>
          </a:prstGeom>
          <a:gradFill flip="none" rotWithShape="1">
            <a:gsLst>
              <a:gs pos="0">
                <a:schemeClr val="accent1">
                  <a:lumMod val="40000"/>
                  <a:lumOff val="60000"/>
                </a:schemeClr>
              </a:gs>
              <a:gs pos="100000">
                <a:schemeClr val="accent1"/>
              </a:gs>
            </a:gsLst>
            <a:path path="circle">
              <a:fillToRect l="50000" t="130000" r="50000" b="-30000"/>
            </a:path>
            <a:tileRect/>
          </a:gradFill>
        </p:spPr>
        <p:txBody>
          <a:bodyPr wrap="square" anchor="ctr">
            <a:noAutofit/>
          </a:bodyPr>
          <a:lstStyle/>
          <a:p>
            <a:pPr algn="ctr"/>
            <a:r>
              <a:rPr lang="zh-CN" altLang="en-US" sz="2000" b="1" dirty="0">
                <a:solidFill>
                  <a:srgbClr val="231A1A"/>
                </a:solidFill>
                <a:latin typeface="+mn-ea"/>
              </a:rPr>
              <a:t>合同金额（元）</a:t>
            </a:r>
          </a:p>
        </p:txBody>
      </p:sp>
      <p:cxnSp>
        <p:nvCxnSpPr>
          <p:cNvPr id="29" name="直接连接符 28"/>
          <p:cNvCxnSpPr/>
          <p:nvPr/>
        </p:nvCxnSpPr>
        <p:spPr>
          <a:xfrm>
            <a:off x="1781234" y="2986088"/>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781234" y="3578543"/>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781234" y="5948363"/>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781234" y="4170998"/>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781234" y="4763453"/>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81234" y="5355908"/>
            <a:ext cx="8640000" cy="1714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descr="7f2c178d02ed9b48c0edc25fbd1f4212">
            <a:extLst>
              <a:ext uri="{FF2B5EF4-FFF2-40B4-BE49-F238E27FC236}">
                <a16:creationId xmlns:a16="http://schemas.microsoft.com/office/drawing/2014/main" id="{3DEB2E5C-ED19-B812-0FFB-7B1336C251C0}"/>
              </a:ext>
            </a:extLst>
          </p:cNvPr>
          <p:cNvPicPr>
            <a:picLocks noChangeAspect="1"/>
          </p:cNvPicPr>
          <p:nvPr/>
        </p:nvPicPr>
        <p:blipFill>
          <a:blip r:embed="rId3"/>
          <a:stretch>
            <a:fillRect/>
          </a:stretch>
        </p:blipFill>
        <p:spPr>
          <a:xfrm flipH="1">
            <a:off x="3719736" y="612122"/>
            <a:ext cx="1118834" cy="69172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845" y="697865"/>
            <a:ext cx="11323923" cy="5331460"/>
            <a:chOff x="2300" y="2122"/>
            <a:chExt cx="14273" cy="6720"/>
          </a:xfrm>
        </p:grpSpPr>
        <p:sp>
          <p:nvSpPr>
            <p:cNvPr id="6" name="矩形 5"/>
            <p:cNvSpPr/>
            <p:nvPr/>
          </p:nvSpPr>
          <p:spPr>
            <a:xfrm>
              <a:off x="9913" y="4924"/>
              <a:ext cx="5018" cy="1280"/>
            </a:xfrm>
            <a:prstGeom prst="rect">
              <a:avLst/>
            </a:prstGeom>
          </p:spPr>
          <p:txBody>
            <a:bodyPr wrap="square">
              <a:spAutoFit/>
            </a:bodyPr>
            <a:lstStyle/>
            <a:p>
              <a:pPr algn="ctr"/>
              <a:r>
                <a:rPr lang="zh-CN" altLang="en-US" sz="6000" dirty="0">
                  <a:ln w="0"/>
                  <a:gradFill flip="none" rotWithShape="1">
                    <a:gsLst>
                      <a:gs pos="33000">
                        <a:schemeClr val="accent1"/>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管理思路</a:t>
              </a:r>
            </a:p>
          </p:txBody>
        </p:sp>
        <p:sp>
          <p:nvSpPr>
            <p:cNvPr id="9" name="矩形 8"/>
            <p:cNvSpPr/>
            <p:nvPr/>
          </p:nvSpPr>
          <p:spPr>
            <a:xfrm>
              <a:off x="8008" y="3580"/>
              <a:ext cx="8565" cy="1279"/>
            </a:xfrm>
            <a:prstGeom prst="rect">
              <a:avLst/>
            </a:prstGeom>
          </p:spPr>
          <p:txBody>
            <a:bodyPr wrap="square">
              <a:spAutoFit/>
            </a:bodyPr>
            <a:lstStyle/>
            <a:p>
              <a:pPr algn="ctr"/>
              <a:r>
                <a:rPr lang="en-US" altLang="zh-CN" sz="6000" b="1" dirty="0">
                  <a:gradFill flip="none" rotWithShape="1">
                    <a:gsLst>
                      <a:gs pos="40000">
                        <a:schemeClr val="bg1">
                          <a:lumMod val="6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rPr>
                <a:t>02</a:t>
              </a:r>
            </a:p>
          </p:txBody>
        </p:sp>
        <p:cxnSp>
          <p:nvCxnSpPr>
            <p:cNvPr id="10" name="直接连接符 9"/>
            <p:cNvCxnSpPr/>
            <p:nvPr/>
          </p:nvCxnSpPr>
          <p:spPr>
            <a:xfrm>
              <a:off x="8008" y="4840"/>
              <a:ext cx="856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993" y="2122"/>
              <a:ext cx="13440" cy="6720"/>
            </a:xfrm>
            <a:prstGeom prst="rect">
              <a:avLst/>
            </a:prstGeom>
            <a:noFill/>
            <a:ln w="19050">
              <a:gradFill>
                <a:gsLst>
                  <a:gs pos="0">
                    <a:schemeClr val="accent1">
                      <a:lumMod val="5000"/>
                      <a:lumOff val="95000"/>
                      <a:alpha val="85000"/>
                    </a:schemeClr>
                  </a:gs>
                  <a:gs pos="35000">
                    <a:schemeClr val="bg1">
                      <a:alpha val="39000"/>
                    </a:schemeClr>
                  </a:gs>
                  <a:gs pos="69000">
                    <a:schemeClr val="bg1">
                      <a:alpha val="2500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 name="图片 1" descr="ddd1b56318e30e40299c93960f84cd2e"/>
            <p:cNvPicPr>
              <a:picLocks noChangeAspect="1"/>
            </p:cNvPicPr>
            <p:nvPr/>
          </p:nvPicPr>
          <p:blipFill>
            <a:blip r:embed="rId2"/>
            <a:stretch>
              <a:fillRect/>
            </a:stretch>
          </p:blipFill>
          <p:spPr>
            <a:xfrm>
              <a:off x="2300" y="3580"/>
              <a:ext cx="7613" cy="418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7080" y="1772920"/>
            <a:ext cx="10415905" cy="458972"/>
          </a:xfrm>
          <a:prstGeom prst="rect">
            <a:avLst/>
          </a:prstGeom>
          <a:noFill/>
          <a:ln w="9525">
            <a:noFill/>
          </a:ln>
        </p:spPr>
        <p:txBody>
          <a:bodyPr wrap="square">
            <a:spAutoFit/>
          </a:bodyPr>
          <a:lstStyle/>
          <a:p>
            <a:pPr indent="0" algn="ctr">
              <a:lnSpc>
                <a:spcPct val="130000"/>
              </a:lnSpc>
            </a:pPr>
            <a:r>
              <a:rPr lang="zh-CN" altLang="en-US" sz="20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秉承</a:t>
            </a:r>
            <a:r>
              <a:rPr lang="en-US" altLang="zh-CN" sz="20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a:t>
            </a:r>
            <a:r>
              <a:rPr lang="zh-CN" altLang="en-US" sz="20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国际金钥匙</a:t>
            </a:r>
            <a:r>
              <a:rPr lang="en-US" altLang="zh-CN" sz="20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a:t>
            </a:r>
            <a:r>
              <a:rPr lang="zh-CN" altLang="en-US" sz="20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的服务原则，拥有先进服务理念和标准，打造服务行业的专家榜样</a:t>
            </a:r>
          </a:p>
        </p:txBody>
      </p:sp>
      <p:grpSp>
        <p:nvGrpSpPr>
          <p:cNvPr id="21" name="组合 20">
            <a:extLst>
              <a:ext uri="{FF2B5EF4-FFF2-40B4-BE49-F238E27FC236}">
                <a16:creationId xmlns:a16="http://schemas.microsoft.com/office/drawing/2014/main" id="{88DABCFB-B40A-5517-6215-B800D6FFFC62}"/>
              </a:ext>
            </a:extLst>
          </p:cNvPr>
          <p:cNvGrpSpPr/>
          <p:nvPr/>
        </p:nvGrpSpPr>
        <p:grpSpPr>
          <a:xfrm>
            <a:off x="4932891" y="2692232"/>
            <a:ext cx="2326217" cy="3256184"/>
            <a:chOff x="4686088" y="2604771"/>
            <a:chExt cx="2326217" cy="3256184"/>
          </a:xfrm>
        </p:grpSpPr>
        <p:sp>
          <p:nvSpPr>
            <p:cNvPr id="19" name="任意多边形: 形状 18">
              <a:extLst>
                <a:ext uri="{FF2B5EF4-FFF2-40B4-BE49-F238E27FC236}">
                  <a16:creationId xmlns:a16="http://schemas.microsoft.com/office/drawing/2014/main" id="{8B3B6508-4327-7F2B-BF19-1EC5CE76690D}"/>
                </a:ext>
              </a:extLst>
            </p:cNvPr>
            <p:cNvSpPr/>
            <p:nvPr/>
          </p:nvSpPr>
          <p:spPr>
            <a:xfrm>
              <a:off x="4686088" y="3015615"/>
              <a:ext cx="2326217" cy="2845340"/>
            </a:xfrm>
            <a:custGeom>
              <a:avLst/>
              <a:gdLst>
                <a:gd name="connsiteX0" fmla="*/ 1163110 w 2326217"/>
                <a:gd name="connsiteY0" fmla="*/ 0 h 2845340"/>
                <a:gd name="connsiteX1" fmla="*/ 1304819 w 2326217"/>
                <a:gd name="connsiteY1" fmla="*/ 169328 h 2845340"/>
                <a:gd name="connsiteX2" fmla="*/ 2326217 w 2326217"/>
                <a:gd name="connsiteY2" fmla="*/ 169328 h 2845340"/>
                <a:gd name="connsiteX3" fmla="*/ 2326217 w 2326217"/>
                <a:gd name="connsiteY3" fmla="*/ 2845340 h 2845340"/>
                <a:gd name="connsiteX4" fmla="*/ 0 w 2326217"/>
                <a:gd name="connsiteY4" fmla="*/ 2845340 h 2845340"/>
                <a:gd name="connsiteX5" fmla="*/ 0 w 2326217"/>
                <a:gd name="connsiteY5" fmla="*/ 169328 h 2845340"/>
                <a:gd name="connsiteX6" fmla="*/ 1021400 w 2326217"/>
                <a:gd name="connsiteY6" fmla="*/ 169328 h 284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6217" h="2845340">
                  <a:moveTo>
                    <a:pt x="1163110" y="0"/>
                  </a:moveTo>
                  <a:lnTo>
                    <a:pt x="1304819" y="169328"/>
                  </a:lnTo>
                  <a:lnTo>
                    <a:pt x="2326217" y="169328"/>
                  </a:lnTo>
                  <a:lnTo>
                    <a:pt x="2326217" y="2845340"/>
                  </a:lnTo>
                  <a:lnTo>
                    <a:pt x="0" y="2845340"/>
                  </a:lnTo>
                  <a:lnTo>
                    <a:pt x="0" y="169328"/>
                  </a:lnTo>
                  <a:lnTo>
                    <a:pt x="1021400" y="169328"/>
                  </a:lnTo>
                  <a:close/>
                </a:path>
              </a:pathLst>
            </a:custGeom>
            <a:noFill/>
            <a:ln w="15875">
              <a:gradFill>
                <a:gsLst>
                  <a:gs pos="0">
                    <a:schemeClr val="accent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p:cNvSpPr txBox="1"/>
            <p:nvPr/>
          </p:nvSpPr>
          <p:spPr>
            <a:xfrm>
              <a:off x="4744613" y="3454525"/>
              <a:ext cx="2209166" cy="1681229"/>
            </a:xfrm>
            <a:prstGeom prst="rect">
              <a:avLst/>
            </a:prstGeom>
            <a:noFill/>
            <a:ln w="9525">
              <a:noFill/>
            </a:ln>
          </p:spPr>
          <p:txBody>
            <a:bodyPr wrap="square" anchor="t">
              <a:spAutoFit/>
            </a:bodyPr>
            <a:lstStyle/>
            <a:p>
              <a:pPr marL="285750" indent="-285750">
                <a:lnSpc>
                  <a:spcPct val="150000"/>
                </a:lnSpc>
                <a:buFont typeface="Wingdings" panose="05000000000000000000" charset="0"/>
                <a:buChar char="Ø"/>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在旅途中可以信赖的人</a:t>
              </a:r>
            </a:p>
            <a:p>
              <a:pPr marL="285750" indent="-285750">
                <a:lnSpc>
                  <a:spcPct val="150000"/>
                </a:lnSpc>
                <a:buFont typeface="Wingdings" panose="05000000000000000000" charset="0"/>
                <a:buChar char="Ø"/>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充满友谊的忠实朋友</a:t>
              </a:r>
            </a:p>
            <a:p>
              <a:pPr marL="285750" indent="-285750">
                <a:lnSpc>
                  <a:spcPct val="150000"/>
                </a:lnSpc>
                <a:buFont typeface="Wingdings" panose="05000000000000000000" charset="0"/>
                <a:buChar char="Ø"/>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解决麻烦问题的人</a:t>
              </a:r>
            </a:p>
            <a:p>
              <a:pPr marL="285750" indent="-285750">
                <a:lnSpc>
                  <a:spcPct val="150000"/>
                </a:lnSpc>
                <a:buFont typeface="Wingdings" panose="05000000000000000000" charset="0"/>
                <a:buChar char="Ø"/>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个性化服务的专家</a:t>
              </a:r>
            </a:p>
          </p:txBody>
        </p:sp>
        <p:sp>
          <p:nvSpPr>
            <p:cNvPr id="8" name="文本框 7"/>
            <p:cNvSpPr txBox="1"/>
            <p:nvPr/>
          </p:nvSpPr>
          <p:spPr>
            <a:xfrm>
              <a:off x="4686088" y="2604771"/>
              <a:ext cx="2326217" cy="381258"/>
            </a:xfrm>
            <a:prstGeom prst="rect">
              <a:avLst/>
            </a:prstGeom>
            <a:gradFill>
              <a:gsLst>
                <a:gs pos="0">
                  <a:schemeClr val="accent1"/>
                </a:gs>
                <a:gs pos="51000">
                  <a:schemeClr val="tx1"/>
                </a:gs>
                <a:gs pos="100000">
                  <a:schemeClr val="accent1"/>
                </a:gs>
              </a:gsLst>
              <a:lin ang="10800000" scaled="0"/>
            </a:gradFill>
            <a:ln w="9525">
              <a:noFill/>
            </a:ln>
          </p:spPr>
          <p:txBody>
            <a:bodyPr wrap="square">
              <a:spAutoFit/>
            </a:bodyPr>
            <a:lstStyle>
              <a:defPPr>
                <a:defRPr lang="zh-CN"/>
              </a:defPPr>
              <a:lvl1pPr indent="0" algn="ctr">
                <a:lnSpc>
                  <a:spcPct val="130000"/>
                </a:lnSpc>
                <a:defRPr b="1">
                  <a:solidFill>
                    <a:schemeClr val="bg1"/>
                  </a:solidFill>
                  <a:latin typeface="微软雅黑" panose="020B0503020204020204" charset="-122"/>
                  <a:ea typeface="微软雅黑" panose="020B0503020204020204" charset="-122"/>
                </a:defRPr>
              </a:lvl1pPr>
            </a:lstStyle>
            <a:p>
              <a:r>
                <a:rPr lang="zh-CN" altLang="en-US"/>
                <a:t>金钥匙理念</a:t>
              </a:r>
            </a:p>
          </p:txBody>
        </p:sp>
      </p:grpSp>
      <p:pic>
        <p:nvPicPr>
          <p:cNvPr id="5" name="图片 4" descr="b66dda4f62ca22ff5deaf43f48001d65"/>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Lst>
          </a:blip>
          <a:stretch>
            <a:fillRect/>
          </a:stretch>
        </p:blipFill>
        <p:spPr>
          <a:xfrm>
            <a:off x="8340917" y="2883481"/>
            <a:ext cx="2963468" cy="2766863"/>
          </a:xfrm>
          <a:prstGeom prst="rect">
            <a:avLst/>
          </a:prstGeom>
        </p:spPr>
      </p:pic>
      <p:sp>
        <p:nvSpPr>
          <p:cNvPr id="12" name="矩形 11">
            <a:extLst>
              <a:ext uri="{FF2B5EF4-FFF2-40B4-BE49-F238E27FC236}">
                <a16:creationId xmlns:a16="http://schemas.microsoft.com/office/drawing/2014/main" id="{A3F07288-44A9-0A04-4A92-63C17B3C87E2}"/>
              </a:ext>
            </a:extLst>
          </p:cNvPr>
          <p:cNvSpPr/>
          <p:nvPr/>
        </p:nvSpPr>
        <p:spPr>
          <a:xfrm>
            <a:off x="3027045" y="692785"/>
            <a:ext cx="6623050"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服务理念</a:t>
            </a:r>
          </a:p>
        </p:txBody>
      </p:sp>
      <p:cxnSp>
        <p:nvCxnSpPr>
          <p:cNvPr id="14" name="直接连接符 13">
            <a:extLst>
              <a:ext uri="{FF2B5EF4-FFF2-40B4-BE49-F238E27FC236}">
                <a16:creationId xmlns:a16="http://schemas.microsoft.com/office/drawing/2014/main" id="{33A7F8DA-61ED-867D-5A15-43112C731DBD}"/>
              </a:ext>
            </a:extLst>
          </p:cNvPr>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16" name="图片 15" descr="ddd1b56318e30e40299c93960f84cd2e">
            <a:extLst>
              <a:ext uri="{FF2B5EF4-FFF2-40B4-BE49-F238E27FC236}">
                <a16:creationId xmlns:a16="http://schemas.microsoft.com/office/drawing/2014/main" id="{0E4FED93-1614-E2BF-E89F-FE3586414D7C}"/>
              </a:ext>
            </a:extLst>
          </p:cNvPr>
          <p:cNvPicPr>
            <a:picLocks noChangeAspect="1"/>
          </p:cNvPicPr>
          <p:nvPr/>
        </p:nvPicPr>
        <p:blipFill>
          <a:blip r:embed="rId4"/>
          <a:stretch>
            <a:fillRect/>
          </a:stretch>
        </p:blipFill>
        <p:spPr>
          <a:xfrm>
            <a:off x="3432175" y="497937"/>
            <a:ext cx="1707913" cy="937738"/>
          </a:xfrm>
          <a:prstGeom prst="rect">
            <a:avLst/>
          </a:prstGeom>
        </p:spPr>
      </p:pic>
      <p:grpSp>
        <p:nvGrpSpPr>
          <p:cNvPr id="20" name="组合 19">
            <a:extLst>
              <a:ext uri="{FF2B5EF4-FFF2-40B4-BE49-F238E27FC236}">
                <a16:creationId xmlns:a16="http://schemas.microsoft.com/office/drawing/2014/main" id="{78ACA2F7-BA6B-09CA-B2DC-23CE2897FB51}"/>
              </a:ext>
            </a:extLst>
          </p:cNvPr>
          <p:cNvGrpSpPr/>
          <p:nvPr/>
        </p:nvGrpSpPr>
        <p:grpSpPr>
          <a:xfrm>
            <a:off x="1560117" y="2692232"/>
            <a:ext cx="2326217" cy="3267615"/>
            <a:chOff x="1066588" y="2593340"/>
            <a:chExt cx="2326217" cy="3267615"/>
          </a:xfrm>
        </p:grpSpPr>
        <p:sp>
          <p:nvSpPr>
            <p:cNvPr id="102" name="文本框 101"/>
            <p:cNvSpPr txBox="1"/>
            <p:nvPr/>
          </p:nvSpPr>
          <p:spPr>
            <a:xfrm>
              <a:off x="1176021" y="3535045"/>
              <a:ext cx="2111668" cy="1681229"/>
            </a:xfrm>
            <a:prstGeom prst="rect">
              <a:avLst/>
            </a:prstGeom>
            <a:noFill/>
            <a:ln w="9525">
              <a:noFill/>
            </a:ln>
          </p:spPr>
          <p:txBody>
            <a:bodyPr wrap="square">
              <a:spAutoFit/>
            </a:bodyPr>
            <a:lstStyle/>
            <a:p>
              <a:pPr marL="285750" indent="-285750" algn="l">
                <a:lnSpc>
                  <a:spcPct val="150000"/>
                </a:lnSpc>
                <a:buFont typeface="Wingdings" panose="05000000000000000000" charset="0"/>
                <a:buChar char="ü"/>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物业服务制度规范</a:t>
              </a:r>
            </a:p>
            <a:p>
              <a:pPr marL="285750" indent="-285750" algn="l">
                <a:lnSpc>
                  <a:spcPct val="150000"/>
                </a:lnSpc>
                <a:buFont typeface="Wingdings" panose="05000000000000000000" charset="0"/>
                <a:buChar char="ü"/>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产品标准化打造</a:t>
              </a:r>
            </a:p>
            <a:p>
              <a:pPr marL="285750" indent="-285750" algn="l">
                <a:lnSpc>
                  <a:spcPct val="150000"/>
                </a:lnSpc>
                <a:buFont typeface="Wingdings" panose="05000000000000000000" charset="0"/>
                <a:buChar char="ü"/>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高品质服务效果管理</a:t>
              </a:r>
            </a:p>
            <a:p>
              <a:pPr marL="285750" indent="-285750" algn="l">
                <a:lnSpc>
                  <a:spcPct val="150000"/>
                </a:lnSpc>
                <a:buFont typeface="Wingdings" panose="05000000000000000000" charset="0"/>
                <a:buChar char="ü"/>
              </a:pPr>
              <a:r>
                <a:rPr lang="zh-CN" altLang="en-US" sz="14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effectLst>
                    <a:outerShdw blurRad="38100" dist="38100" dir="2700000" algn="tl">
                      <a:srgbClr val="000000">
                        <a:alpha val="43137"/>
                      </a:srgbClr>
                    </a:outerShdw>
                  </a:effectLst>
                  <a:latin typeface="+mn-ea"/>
                </a:rPr>
                <a:t>满足客人的各种个性化需求</a:t>
              </a:r>
            </a:p>
          </p:txBody>
        </p:sp>
        <p:sp>
          <p:nvSpPr>
            <p:cNvPr id="11" name="文本框 10"/>
            <p:cNvSpPr txBox="1"/>
            <p:nvPr/>
          </p:nvSpPr>
          <p:spPr>
            <a:xfrm>
              <a:off x="1066588" y="2593340"/>
              <a:ext cx="2318597" cy="381258"/>
            </a:xfrm>
            <a:prstGeom prst="rect">
              <a:avLst/>
            </a:prstGeom>
            <a:gradFill>
              <a:gsLst>
                <a:gs pos="0">
                  <a:schemeClr val="accent1"/>
                </a:gs>
                <a:gs pos="51000">
                  <a:schemeClr val="tx1"/>
                </a:gs>
                <a:gs pos="100000">
                  <a:schemeClr val="accent1"/>
                </a:gs>
              </a:gsLst>
              <a:lin ang="10800000" scaled="0"/>
            </a:gradFill>
            <a:ln w="9525">
              <a:noFill/>
            </a:ln>
          </p:spPr>
          <p:txBody>
            <a:bodyPr wrap="square">
              <a:spAutoFit/>
            </a:bodyPr>
            <a:lstStyle/>
            <a:p>
              <a:pPr indent="0" algn="ctr">
                <a:lnSpc>
                  <a:spcPct val="130000"/>
                </a:lnSpc>
              </a:pPr>
              <a:r>
                <a:rPr lang="zh-CN" altLang="en-US" b="1" dirty="0">
                  <a:solidFill>
                    <a:schemeClr val="bg1"/>
                  </a:solidFill>
                  <a:latin typeface="微软雅黑" panose="020B0503020204020204" charset="-122"/>
                  <a:ea typeface="微软雅黑" panose="020B0503020204020204" charset="-122"/>
                </a:rPr>
                <a:t>服务理念</a:t>
              </a:r>
            </a:p>
          </p:txBody>
        </p:sp>
        <p:sp>
          <p:nvSpPr>
            <p:cNvPr id="17" name="任意多边形: 形状 16">
              <a:extLst>
                <a:ext uri="{FF2B5EF4-FFF2-40B4-BE49-F238E27FC236}">
                  <a16:creationId xmlns:a16="http://schemas.microsoft.com/office/drawing/2014/main" id="{70F2915E-D975-9057-5192-8715D2820F11}"/>
                </a:ext>
              </a:extLst>
            </p:cNvPr>
            <p:cNvSpPr/>
            <p:nvPr/>
          </p:nvSpPr>
          <p:spPr>
            <a:xfrm>
              <a:off x="1066588" y="3015615"/>
              <a:ext cx="2326217" cy="2845340"/>
            </a:xfrm>
            <a:custGeom>
              <a:avLst/>
              <a:gdLst>
                <a:gd name="connsiteX0" fmla="*/ 1163110 w 2326217"/>
                <a:gd name="connsiteY0" fmla="*/ 0 h 2845340"/>
                <a:gd name="connsiteX1" fmla="*/ 1304819 w 2326217"/>
                <a:gd name="connsiteY1" fmla="*/ 169328 h 2845340"/>
                <a:gd name="connsiteX2" fmla="*/ 2326217 w 2326217"/>
                <a:gd name="connsiteY2" fmla="*/ 169328 h 2845340"/>
                <a:gd name="connsiteX3" fmla="*/ 2326217 w 2326217"/>
                <a:gd name="connsiteY3" fmla="*/ 2845340 h 2845340"/>
                <a:gd name="connsiteX4" fmla="*/ 0 w 2326217"/>
                <a:gd name="connsiteY4" fmla="*/ 2845340 h 2845340"/>
                <a:gd name="connsiteX5" fmla="*/ 0 w 2326217"/>
                <a:gd name="connsiteY5" fmla="*/ 169328 h 2845340"/>
                <a:gd name="connsiteX6" fmla="*/ 1021400 w 2326217"/>
                <a:gd name="connsiteY6" fmla="*/ 169328 h 284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6217" h="2845340">
                  <a:moveTo>
                    <a:pt x="1163110" y="0"/>
                  </a:moveTo>
                  <a:lnTo>
                    <a:pt x="1304819" y="169328"/>
                  </a:lnTo>
                  <a:lnTo>
                    <a:pt x="2326217" y="169328"/>
                  </a:lnTo>
                  <a:lnTo>
                    <a:pt x="2326217" y="2845340"/>
                  </a:lnTo>
                  <a:lnTo>
                    <a:pt x="0" y="2845340"/>
                  </a:lnTo>
                  <a:lnTo>
                    <a:pt x="0" y="169328"/>
                  </a:lnTo>
                  <a:lnTo>
                    <a:pt x="1021400" y="169328"/>
                  </a:lnTo>
                  <a:close/>
                </a:path>
              </a:pathLst>
            </a:custGeom>
            <a:noFill/>
            <a:ln w="15875">
              <a:gradFill>
                <a:gsLst>
                  <a:gs pos="0">
                    <a:schemeClr val="accent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cxnSp>
        <p:nvCxnSpPr>
          <p:cNvPr id="22" name="直接连接符 21">
            <a:extLst>
              <a:ext uri="{FF2B5EF4-FFF2-40B4-BE49-F238E27FC236}">
                <a16:creationId xmlns:a16="http://schemas.microsoft.com/office/drawing/2014/main" id="{97D29519-6EAD-A8BD-850F-86913AD7CFFB}"/>
              </a:ext>
            </a:extLst>
          </p:cNvPr>
          <p:cNvCxnSpPr>
            <a:cxnSpLocks/>
          </p:cNvCxnSpPr>
          <p:nvPr/>
        </p:nvCxnSpPr>
        <p:spPr>
          <a:xfrm>
            <a:off x="1488109" y="2487434"/>
            <a:ext cx="5904035" cy="0"/>
          </a:xfrm>
          <a:prstGeom prst="line">
            <a:avLst/>
          </a:prstGeom>
          <a:solidFill>
            <a:schemeClr val="bg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83DA800F-ECF7-EF1C-51B0-843990FCCDA9}"/>
              </a:ext>
            </a:extLst>
          </p:cNvPr>
          <p:cNvSpPr/>
          <p:nvPr/>
        </p:nvSpPr>
        <p:spPr>
          <a:xfrm>
            <a:off x="2648087" y="2405930"/>
            <a:ext cx="169320" cy="169320"/>
          </a:xfrm>
          <a:prstGeom prst="ellipse">
            <a:avLst/>
          </a:prstGeom>
          <a:gradFill>
            <a:gsLst>
              <a:gs pos="0">
                <a:schemeClr val="accent1"/>
              </a:gs>
              <a:gs pos="100000">
                <a:schemeClr val="bg1">
                  <a:lumMod val="95000"/>
                  <a:alpha val="94000"/>
                </a:schemeClr>
              </a:gs>
            </a:gsLst>
            <a:lin ang="108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FF1C2DDA-C53B-C8DF-2EB6-98D79ABF6508}"/>
              </a:ext>
            </a:extLst>
          </p:cNvPr>
          <p:cNvSpPr/>
          <p:nvPr/>
        </p:nvSpPr>
        <p:spPr>
          <a:xfrm>
            <a:off x="6070643" y="2405930"/>
            <a:ext cx="169320" cy="169320"/>
          </a:xfrm>
          <a:prstGeom prst="ellipse">
            <a:avLst/>
          </a:prstGeom>
          <a:gradFill>
            <a:gsLst>
              <a:gs pos="0">
                <a:schemeClr val="accent1"/>
              </a:gs>
              <a:gs pos="100000">
                <a:schemeClr val="bg1">
                  <a:lumMod val="95000"/>
                  <a:alpha val="94000"/>
                </a:schemeClr>
              </a:gs>
            </a:gsLst>
            <a:lin ang="10800000" scaled="1"/>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9785CE39-7A7C-9B92-DAF5-20DC3A99FF6C}"/>
              </a:ext>
            </a:extLst>
          </p:cNvPr>
          <p:cNvGrpSpPr/>
          <p:nvPr/>
        </p:nvGrpSpPr>
        <p:grpSpPr>
          <a:xfrm>
            <a:off x="4748089" y="2685105"/>
            <a:ext cx="2624799" cy="2373170"/>
            <a:chOff x="4685038" y="2375882"/>
            <a:chExt cx="2821921" cy="2551395"/>
          </a:xfrm>
        </p:grpSpPr>
        <p:grpSp>
          <p:nvGrpSpPr>
            <p:cNvPr id="4" name="Google Shape;153;p17">
              <a:extLst>
                <a:ext uri="{FF2B5EF4-FFF2-40B4-BE49-F238E27FC236}">
                  <a16:creationId xmlns:a16="http://schemas.microsoft.com/office/drawing/2014/main" id="{F0DAC66D-F908-CF41-43E2-4E28A63DFEA4}"/>
                </a:ext>
              </a:extLst>
            </p:cNvPr>
            <p:cNvGrpSpPr/>
            <p:nvPr/>
          </p:nvGrpSpPr>
          <p:grpSpPr>
            <a:xfrm>
              <a:off x="4685038" y="2375882"/>
              <a:ext cx="2821921" cy="2551395"/>
              <a:chOff x="2559562" y="1044350"/>
              <a:chExt cx="4024877" cy="3639029"/>
            </a:xfrm>
          </p:grpSpPr>
          <p:sp>
            <p:nvSpPr>
              <p:cNvPr id="26" name="Google Shape;154;p17">
                <a:extLst>
                  <a:ext uri="{FF2B5EF4-FFF2-40B4-BE49-F238E27FC236}">
                    <a16:creationId xmlns:a16="http://schemas.microsoft.com/office/drawing/2014/main" id="{78416531-D138-D418-7919-50AA4D16C7FE}"/>
                  </a:ext>
                </a:extLst>
              </p:cNvPr>
              <p:cNvSpPr/>
              <p:nvPr/>
            </p:nvSpPr>
            <p:spPr>
              <a:xfrm>
                <a:off x="2559562" y="1798137"/>
                <a:ext cx="1456434" cy="2374663"/>
              </a:xfrm>
              <a:custGeom>
                <a:avLst/>
                <a:gdLst/>
                <a:ahLst/>
                <a:cxnLst/>
                <a:rect l="l" t="t" r="r" b="b"/>
                <a:pathLst>
                  <a:path w="6749" h="11004" extrusionOk="0">
                    <a:moveTo>
                      <a:pt x="6748" y="1"/>
                    </a:moveTo>
                    <a:cubicBezTo>
                      <a:pt x="6748" y="1"/>
                      <a:pt x="0" y="2525"/>
                      <a:pt x="526" y="5854"/>
                    </a:cubicBezTo>
                    <a:cubicBezTo>
                      <a:pt x="879" y="8047"/>
                      <a:pt x="3440" y="11003"/>
                      <a:pt x="3440" y="11003"/>
                    </a:cubicBezTo>
                    <a:cubicBezTo>
                      <a:pt x="3440" y="11003"/>
                      <a:pt x="2083" y="8153"/>
                      <a:pt x="3661" y="3924"/>
                    </a:cubicBezTo>
                    <a:cubicBezTo>
                      <a:pt x="4429" y="1841"/>
                      <a:pt x="6748" y="1"/>
                      <a:pt x="6748" y="1"/>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155;p17">
                <a:extLst>
                  <a:ext uri="{FF2B5EF4-FFF2-40B4-BE49-F238E27FC236}">
                    <a16:creationId xmlns:a16="http://schemas.microsoft.com/office/drawing/2014/main" id="{C34BD902-ED67-30C8-B291-62B7AC779F61}"/>
                  </a:ext>
                </a:extLst>
              </p:cNvPr>
              <p:cNvSpPr/>
              <p:nvPr/>
            </p:nvSpPr>
            <p:spPr>
              <a:xfrm>
                <a:off x="2805789" y="1199509"/>
                <a:ext cx="2407465" cy="1218623"/>
              </a:xfrm>
              <a:custGeom>
                <a:avLst/>
                <a:gdLst/>
                <a:ahLst/>
                <a:cxnLst/>
                <a:rect l="l" t="t" r="r" b="b"/>
                <a:pathLst>
                  <a:path w="11156" h="5647" extrusionOk="0">
                    <a:moveTo>
                      <a:pt x="4721" y="1"/>
                    </a:moveTo>
                    <a:cubicBezTo>
                      <a:pt x="4074" y="1"/>
                      <a:pt x="3474" y="164"/>
                      <a:pt x="2978" y="566"/>
                    </a:cubicBezTo>
                    <a:cubicBezTo>
                      <a:pt x="1268" y="1965"/>
                      <a:pt x="1" y="5646"/>
                      <a:pt x="1" y="5646"/>
                    </a:cubicBezTo>
                    <a:cubicBezTo>
                      <a:pt x="1" y="5646"/>
                      <a:pt x="1773" y="3064"/>
                      <a:pt x="6223" y="2296"/>
                    </a:cubicBezTo>
                    <a:cubicBezTo>
                      <a:pt x="6532" y="2246"/>
                      <a:pt x="6852" y="2225"/>
                      <a:pt x="7174" y="2225"/>
                    </a:cubicBezTo>
                    <a:cubicBezTo>
                      <a:pt x="9134" y="2225"/>
                      <a:pt x="11156" y="3016"/>
                      <a:pt x="11156" y="3016"/>
                    </a:cubicBezTo>
                    <a:cubicBezTo>
                      <a:pt x="11156" y="3016"/>
                      <a:pt x="7503" y="1"/>
                      <a:pt x="4721" y="1"/>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dirty="0">
                  <a:solidFill>
                    <a:srgbClr val="000000"/>
                  </a:solidFill>
                  <a:latin typeface="Arial"/>
                  <a:cs typeface="Arial"/>
                  <a:sym typeface="Arial"/>
                </a:endParaRPr>
              </a:p>
            </p:txBody>
          </p:sp>
          <p:sp>
            <p:nvSpPr>
              <p:cNvPr id="28" name="Google Shape;156;p17">
                <a:extLst>
                  <a:ext uri="{FF2B5EF4-FFF2-40B4-BE49-F238E27FC236}">
                    <a16:creationId xmlns:a16="http://schemas.microsoft.com/office/drawing/2014/main" id="{B717379E-1A8B-2C2D-43A1-363B8E584138}"/>
                  </a:ext>
                </a:extLst>
              </p:cNvPr>
              <p:cNvSpPr/>
              <p:nvPr/>
            </p:nvSpPr>
            <p:spPr>
              <a:xfrm>
                <a:off x="4078142" y="1044350"/>
                <a:ext cx="1952343" cy="1875302"/>
              </a:xfrm>
              <a:custGeom>
                <a:avLst/>
                <a:gdLst/>
                <a:ahLst/>
                <a:cxnLst/>
                <a:rect l="l" t="t" r="r" b="b"/>
                <a:pathLst>
                  <a:path w="9047" h="8690" extrusionOk="0">
                    <a:moveTo>
                      <a:pt x="3249" y="0"/>
                    </a:moveTo>
                    <a:cubicBezTo>
                      <a:pt x="1572" y="0"/>
                      <a:pt x="1" y="296"/>
                      <a:pt x="1" y="296"/>
                    </a:cubicBezTo>
                    <a:cubicBezTo>
                      <a:pt x="1" y="296"/>
                      <a:pt x="3130" y="538"/>
                      <a:pt x="5981" y="4046"/>
                    </a:cubicBezTo>
                    <a:cubicBezTo>
                      <a:pt x="7385" y="5776"/>
                      <a:pt x="7800" y="8690"/>
                      <a:pt x="7800" y="8690"/>
                    </a:cubicBezTo>
                    <a:cubicBezTo>
                      <a:pt x="7800" y="8690"/>
                      <a:pt x="9047" y="1590"/>
                      <a:pt x="5917" y="385"/>
                    </a:cubicBezTo>
                    <a:cubicBezTo>
                      <a:pt x="5168" y="94"/>
                      <a:pt x="4192" y="0"/>
                      <a:pt x="3249" y="0"/>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157;p17">
                <a:extLst>
                  <a:ext uri="{FF2B5EF4-FFF2-40B4-BE49-F238E27FC236}">
                    <a16:creationId xmlns:a16="http://schemas.microsoft.com/office/drawing/2014/main" id="{C383736F-B0D8-16B7-84AC-F97367355E49}"/>
                  </a:ext>
                </a:extLst>
              </p:cNvPr>
              <p:cNvSpPr/>
              <p:nvPr/>
            </p:nvSpPr>
            <p:spPr>
              <a:xfrm>
                <a:off x="5122395" y="1557520"/>
                <a:ext cx="1462045" cy="2368837"/>
              </a:xfrm>
              <a:custGeom>
                <a:avLst/>
                <a:gdLst/>
                <a:ahLst/>
                <a:cxnLst/>
                <a:rect l="l" t="t" r="r" b="b"/>
                <a:pathLst>
                  <a:path w="6775" h="10977" extrusionOk="0">
                    <a:moveTo>
                      <a:pt x="3314" y="1"/>
                    </a:moveTo>
                    <a:lnTo>
                      <a:pt x="3314" y="1"/>
                    </a:lnTo>
                    <a:cubicBezTo>
                      <a:pt x="3314" y="1"/>
                      <a:pt x="4692" y="2825"/>
                      <a:pt x="3093" y="7080"/>
                    </a:cubicBezTo>
                    <a:cubicBezTo>
                      <a:pt x="2325" y="9136"/>
                      <a:pt x="0" y="10977"/>
                      <a:pt x="0" y="10977"/>
                    </a:cubicBezTo>
                    <a:cubicBezTo>
                      <a:pt x="0" y="10977"/>
                      <a:pt x="6774" y="8458"/>
                      <a:pt x="6227" y="5149"/>
                    </a:cubicBezTo>
                    <a:cubicBezTo>
                      <a:pt x="5875" y="2935"/>
                      <a:pt x="3314" y="1"/>
                      <a:pt x="3314" y="1"/>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158;p17">
                <a:extLst>
                  <a:ext uri="{FF2B5EF4-FFF2-40B4-BE49-F238E27FC236}">
                    <a16:creationId xmlns:a16="http://schemas.microsoft.com/office/drawing/2014/main" id="{F2BC6909-E7AB-1123-D9B7-0D7E4035155C}"/>
                  </a:ext>
                </a:extLst>
              </p:cNvPr>
              <p:cNvSpPr/>
              <p:nvPr/>
            </p:nvSpPr>
            <p:spPr>
              <a:xfrm>
                <a:off x="3926003" y="3307652"/>
                <a:ext cx="2407681" cy="1222723"/>
              </a:xfrm>
              <a:custGeom>
                <a:avLst/>
                <a:gdLst/>
                <a:ahLst/>
                <a:cxnLst/>
                <a:rect l="l" t="t" r="r" b="b"/>
                <a:pathLst>
                  <a:path w="11157" h="5666" extrusionOk="0">
                    <a:moveTo>
                      <a:pt x="11156" y="1"/>
                    </a:moveTo>
                    <a:cubicBezTo>
                      <a:pt x="11156" y="1"/>
                      <a:pt x="9404" y="2604"/>
                      <a:pt x="4934" y="3351"/>
                    </a:cubicBezTo>
                    <a:cubicBezTo>
                      <a:pt x="4614" y="3405"/>
                      <a:pt x="4283" y="3428"/>
                      <a:pt x="3950" y="3428"/>
                    </a:cubicBezTo>
                    <a:cubicBezTo>
                      <a:pt x="2000" y="3428"/>
                      <a:pt x="1" y="2630"/>
                      <a:pt x="1" y="2630"/>
                    </a:cubicBezTo>
                    <a:lnTo>
                      <a:pt x="1" y="2630"/>
                    </a:lnTo>
                    <a:cubicBezTo>
                      <a:pt x="1" y="2631"/>
                      <a:pt x="3674" y="5665"/>
                      <a:pt x="6448" y="5665"/>
                    </a:cubicBezTo>
                    <a:cubicBezTo>
                      <a:pt x="7091" y="5665"/>
                      <a:pt x="7685" y="5503"/>
                      <a:pt x="8174" y="5102"/>
                    </a:cubicBezTo>
                    <a:cubicBezTo>
                      <a:pt x="9909" y="3703"/>
                      <a:pt x="11156" y="1"/>
                      <a:pt x="11156" y="1"/>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159;p17">
                <a:extLst>
                  <a:ext uri="{FF2B5EF4-FFF2-40B4-BE49-F238E27FC236}">
                    <a16:creationId xmlns:a16="http://schemas.microsoft.com/office/drawing/2014/main" id="{7C0A857C-42CA-846D-2EB0-44D15299DDFD}"/>
                  </a:ext>
                </a:extLst>
              </p:cNvPr>
              <p:cNvSpPr/>
              <p:nvPr/>
            </p:nvSpPr>
            <p:spPr>
              <a:xfrm>
                <a:off x="3113519" y="2810451"/>
                <a:ext cx="1957953" cy="1872928"/>
              </a:xfrm>
              <a:custGeom>
                <a:avLst/>
                <a:gdLst/>
                <a:ahLst/>
                <a:cxnLst/>
                <a:rect l="l" t="t" r="r" b="b"/>
                <a:pathLst>
                  <a:path w="9073" h="8679" extrusionOk="0">
                    <a:moveTo>
                      <a:pt x="1204" y="1"/>
                    </a:moveTo>
                    <a:cubicBezTo>
                      <a:pt x="1204" y="2"/>
                      <a:pt x="0" y="7122"/>
                      <a:pt x="3156" y="8306"/>
                    </a:cubicBezTo>
                    <a:cubicBezTo>
                      <a:pt x="3876" y="8586"/>
                      <a:pt x="4809" y="8678"/>
                      <a:pt x="5720" y="8678"/>
                    </a:cubicBezTo>
                    <a:cubicBezTo>
                      <a:pt x="7435" y="8678"/>
                      <a:pt x="9073" y="8353"/>
                      <a:pt x="9073" y="8353"/>
                    </a:cubicBezTo>
                    <a:cubicBezTo>
                      <a:pt x="9073" y="8353"/>
                      <a:pt x="5917" y="8132"/>
                      <a:pt x="3045" y="4645"/>
                    </a:cubicBezTo>
                    <a:cubicBezTo>
                      <a:pt x="1641" y="2936"/>
                      <a:pt x="1205" y="1"/>
                      <a:pt x="1204" y="1"/>
                    </a:cubicBezTo>
                    <a:close/>
                  </a:path>
                </a:pathLst>
              </a:custGeom>
              <a:gradFill>
                <a:gsLst>
                  <a:gs pos="0">
                    <a:srgbClr val="F8DFA1"/>
                  </a:gs>
                  <a:gs pos="100000">
                    <a:srgbClr val="ECB75E"/>
                  </a:gs>
                </a:gsLst>
                <a:lin ang="0" scaled="1"/>
              </a:gra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5" name="Google Shape;160;p17">
              <a:extLst>
                <a:ext uri="{FF2B5EF4-FFF2-40B4-BE49-F238E27FC236}">
                  <a16:creationId xmlns:a16="http://schemas.microsoft.com/office/drawing/2014/main" id="{92C1E10B-88F9-7365-E5E2-18ABB375677C}"/>
                </a:ext>
              </a:extLst>
            </p:cNvPr>
            <p:cNvGrpSpPr/>
            <p:nvPr/>
          </p:nvGrpSpPr>
          <p:grpSpPr>
            <a:xfrm>
              <a:off x="5580517" y="3125781"/>
              <a:ext cx="1021375" cy="1015406"/>
              <a:chOff x="4237863" y="2512700"/>
              <a:chExt cx="654525" cy="650700"/>
            </a:xfrm>
            <a:gradFill>
              <a:gsLst>
                <a:gs pos="0">
                  <a:srgbClr val="F8DFA1">
                    <a:alpha val="40000"/>
                  </a:srgbClr>
                </a:gs>
                <a:gs pos="100000">
                  <a:srgbClr val="ECB75E">
                    <a:alpha val="28000"/>
                  </a:srgbClr>
                </a:gs>
              </a:gsLst>
              <a:lin ang="0" scaled="1"/>
            </a:gradFill>
          </p:grpSpPr>
          <p:sp>
            <p:nvSpPr>
              <p:cNvPr id="6" name="Google Shape;161;p17">
                <a:extLst>
                  <a:ext uri="{FF2B5EF4-FFF2-40B4-BE49-F238E27FC236}">
                    <a16:creationId xmlns:a16="http://schemas.microsoft.com/office/drawing/2014/main" id="{B491A634-7470-5F22-CF73-AE20A32BCBCC}"/>
                  </a:ext>
                </a:extLst>
              </p:cNvPr>
              <p:cNvSpPr/>
              <p:nvPr/>
            </p:nvSpPr>
            <p:spPr>
              <a:xfrm>
                <a:off x="4302838" y="2715425"/>
                <a:ext cx="46875" cy="37525"/>
              </a:xfrm>
              <a:custGeom>
                <a:avLst/>
                <a:gdLst/>
                <a:ahLst/>
                <a:cxnLst/>
                <a:rect l="l" t="t" r="r" b="b"/>
                <a:pathLst>
                  <a:path w="1875" h="1501" extrusionOk="0">
                    <a:moveTo>
                      <a:pt x="413" y="1"/>
                    </a:moveTo>
                    <a:cubicBezTo>
                      <a:pt x="263" y="313"/>
                      <a:pt x="100" y="626"/>
                      <a:pt x="0" y="938"/>
                    </a:cubicBezTo>
                    <a:lnTo>
                      <a:pt x="1562" y="1500"/>
                    </a:lnTo>
                    <a:cubicBezTo>
                      <a:pt x="1662" y="1250"/>
                      <a:pt x="1775" y="988"/>
                      <a:pt x="1875" y="726"/>
                    </a:cubicBezTo>
                    <a:lnTo>
                      <a:pt x="413" y="1"/>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 name="Google Shape;162;p17">
                <a:extLst>
                  <a:ext uri="{FF2B5EF4-FFF2-40B4-BE49-F238E27FC236}">
                    <a16:creationId xmlns:a16="http://schemas.microsoft.com/office/drawing/2014/main" id="{32B5D9D1-15D2-2AB1-41D2-A4F6BE6482E0}"/>
                  </a:ext>
                </a:extLst>
              </p:cNvPr>
              <p:cNvSpPr/>
              <p:nvPr/>
            </p:nvSpPr>
            <p:spPr>
              <a:xfrm>
                <a:off x="4355013" y="2639825"/>
                <a:ext cx="41575" cy="40325"/>
              </a:xfrm>
              <a:custGeom>
                <a:avLst/>
                <a:gdLst/>
                <a:ahLst/>
                <a:cxnLst/>
                <a:rect l="l" t="t" r="r" b="b"/>
                <a:pathLst>
                  <a:path w="1663" h="1613" extrusionOk="0">
                    <a:moveTo>
                      <a:pt x="463" y="1"/>
                    </a:moveTo>
                    <a:cubicBezTo>
                      <a:pt x="313" y="150"/>
                      <a:pt x="150" y="363"/>
                      <a:pt x="0" y="525"/>
                    </a:cubicBezTo>
                    <a:lnTo>
                      <a:pt x="1187" y="1613"/>
                    </a:lnTo>
                    <a:lnTo>
                      <a:pt x="1662" y="1150"/>
                    </a:lnTo>
                    <a:lnTo>
                      <a:pt x="463" y="1"/>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 name="Google Shape;163;p17">
                <a:extLst>
                  <a:ext uri="{FF2B5EF4-FFF2-40B4-BE49-F238E27FC236}">
                    <a16:creationId xmlns:a16="http://schemas.microsoft.com/office/drawing/2014/main" id="{4AF729E1-C3B2-3DA9-4E96-B61198ECE3DB}"/>
                  </a:ext>
                </a:extLst>
              </p:cNvPr>
              <p:cNvSpPr/>
              <p:nvPr/>
            </p:nvSpPr>
            <p:spPr>
              <a:xfrm>
                <a:off x="4325013" y="2672325"/>
                <a:ext cx="46900" cy="41575"/>
              </a:xfrm>
              <a:custGeom>
                <a:avLst/>
                <a:gdLst/>
                <a:ahLst/>
                <a:cxnLst/>
                <a:rect l="l" t="t" r="r" b="b"/>
                <a:pathLst>
                  <a:path w="1876" h="1663" extrusionOk="0">
                    <a:moveTo>
                      <a:pt x="575" y="0"/>
                    </a:moveTo>
                    <a:cubicBezTo>
                      <a:pt x="363" y="263"/>
                      <a:pt x="151" y="575"/>
                      <a:pt x="1" y="837"/>
                    </a:cubicBezTo>
                    <a:lnTo>
                      <a:pt x="1400" y="1662"/>
                    </a:lnTo>
                    <a:cubicBezTo>
                      <a:pt x="1563" y="1462"/>
                      <a:pt x="1713" y="1200"/>
                      <a:pt x="1875" y="987"/>
                    </a:cubicBezTo>
                    <a:lnTo>
                      <a:pt x="575" y="0"/>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 name="Google Shape;164;p17">
                <a:extLst>
                  <a:ext uri="{FF2B5EF4-FFF2-40B4-BE49-F238E27FC236}">
                    <a16:creationId xmlns:a16="http://schemas.microsoft.com/office/drawing/2014/main" id="{78EFA131-1BFD-9C6C-9686-4A6BB6B7FE3C}"/>
                  </a:ext>
                </a:extLst>
              </p:cNvPr>
              <p:cNvSpPr/>
              <p:nvPr/>
            </p:nvSpPr>
            <p:spPr>
              <a:xfrm>
                <a:off x="4289713" y="2763550"/>
                <a:ext cx="44400" cy="31250"/>
              </a:xfrm>
              <a:custGeom>
                <a:avLst/>
                <a:gdLst/>
                <a:ahLst/>
                <a:cxnLst/>
                <a:rect l="l" t="t" r="r" b="b"/>
                <a:pathLst>
                  <a:path w="1776" h="1250" extrusionOk="0">
                    <a:moveTo>
                      <a:pt x="213" y="0"/>
                    </a:moveTo>
                    <a:cubicBezTo>
                      <a:pt x="113" y="313"/>
                      <a:pt x="50" y="625"/>
                      <a:pt x="0" y="987"/>
                    </a:cubicBezTo>
                    <a:lnTo>
                      <a:pt x="1613" y="1250"/>
                    </a:lnTo>
                    <a:cubicBezTo>
                      <a:pt x="1675" y="987"/>
                      <a:pt x="1725" y="675"/>
                      <a:pt x="1775" y="413"/>
                    </a:cubicBezTo>
                    <a:lnTo>
                      <a:pt x="213" y="0"/>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 name="Google Shape;165;p17">
                <a:extLst>
                  <a:ext uri="{FF2B5EF4-FFF2-40B4-BE49-F238E27FC236}">
                    <a16:creationId xmlns:a16="http://schemas.microsoft.com/office/drawing/2014/main" id="{B58B94B3-BCC0-B0BC-0EE0-34C1F9853445}"/>
                  </a:ext>
                </a:extLst>
              </p:cNvPr>
              <p:cNvSpPr/>
              <p:nvPr/>
            </p:nvSpPr>
            <p:spPr>
              <a:xfrm>
                <a:off x="4366563" y="3006925"/>
                <a:ext cx="41575" cy="41575"/>
              </a:xfrm>
              <a:custGeom>
                <a:avLst/>
                <a:gdLst/>
                <a:ahLst/>
                <a:cxnLst/>
                <a:rect l="l" t="t" r="r" b="b"/>
                <a:pathLst>
                  <a:path w="1663" h="1663" extrusionOk="0">
                    <a:moveTo>
                      <a:pt x="1200" y="0"/>
                    </a:moveTo>
                    <a:lnTo>
                      <a:pt x="1" y="1150"/>
                    </a:lnTo>
                    <a:cubicBezTo>
                      <a:pt x="213" y="1350"/>
                      <a:pt x="363" y="1512"/>
                      <a:pt x="576" y="1662"/>
                    </a:cubicBezTo>
                    <a:lnTo>
                      <a:pt x="1663" y="412"/>
                    </a:lnTo>
                    <a:cubicBezTo>
                      <a:pt x="1513" y="313"/>
                      <a:pt x="1350" y="150"/>
                      <a:pt x="120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 name="Google Shape;166;p17">
                <a:extLst>
                  <a:ext uri="{FF2B5EF4-FFF2-40B4-BE49-F238E27FC236}">
                    <a16:creationId xmlns:a16="http://schemas.microsoft.com/office/drawing/2014/main" id="{F3FAC7F0-7655-602A-1F2B-ADE629CE0E6A}"/>
                  </a:ext>
                </a:extLst>
              </p:cNvPr>
              <p:cNvSpPr/>
              <p:nvPr/>
            </p:nvSpPr>
            <p:spPr>
              <a:xfrm>
                <a:off x="4443413" y="3053775"/>
                <a:ext cx="37825" cy="46900"/>
              </a:xfrm>
              <a:custGeom>
                <a:avLst/>
                <a:gdLst/>
                <a:ahLst/>
                <a:cxnLst/>
                <a:rect l="l" t="t" r="r" b="b"/>
                <a:pathLst>
                  <a:path w="1513" h="1876" extrusionOk="0">
                    <a:moveTo>
                      <a:pt x="726" y="1"/>
                    </a:moveTo>
                    <a:lnTo>
                      <a:pt x="1" y="1463"/>
                    </a:lnTo>
                    <a:cubicBezTo>
                      <a:pt x="313" y="1613"/>
                      <a:pt x="626" y="1775"/>
                      <a:pt x="938" y="1875"/>
                    </a:cubicBezTo>
                    <a:lnTo>
                      <a:pt x="1513" y="313"/>
                    </a:lnTo>
                    <a:cubicBezTo>
                      <a:pt x="1251" y="213"/>
                      <a:pt x="988" y="101"/>
                      <a:pt x="726"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 name="Google Shape;167;p17">
                <a:extLst>
                  <a:ext uri="{FF2B5EF4-FFF2-40B4-BE49-F238E27FC236}">
                    <a16:creationId xmlns:a16="http://schemas.microsoft.com/office/drawing/2014/main" id="{11F47D1C-C39F-E753-3A12-800337C94D84}"/>
                  </a:ext>
                </a:extLst>
              </p:cNvPr>
              <p:cNvSpPr/>
              <p:nvPr/>
            </p:nvSpPr>
            <p:spPr>
              <a:xfrm>
                <a:off x="4490288" y="3068150"/>
                <a:ext cx="32525" cy="45625"/>
              </a:xfrm>
              <a:custGeom>
                <a:avLst/>
                <a:gdLst/>
                <a:ahLst/>
                <a:cxnLst/>
                <a:rect l="l" t="t" r="r" b="b"/>
                <a:pathLst>
                  <a:path w="1301" h="1825" extrusionOk="0">
                    <a:moveTo>
                      <a:pt x="463" y="0"/>
                    </a:moveTo>
                    <a:lnTo>
                      <a:pt x="0" y="1613"/>
                    </a:lnTo>
                    <a:cubicBezTo>
                      <a:pt x="363" y="1712"/>
                      <a:pt x="675" y="1762"/>
                      <a:pt x="988" y="1825"/>
                    </a:cubicBezTo>
                    <a:lnTo>
                      <a:pt x="1300" y="200"/>
                    </a:lnTo>
                    <a:cubicBezTo>
                      <a:pt x="988" y="150"/>
                      <a:pt x="725" y="100"/>
                      <a:pt x="463"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 name="Google Shape;168;p17">
                <a:extLst>
                  <a:ext uri="{FF2B5EF4-FFF2-40B4-BE49-F238E27FC236}">
                    <a16:creationId xmlns:a16="http://schemas.microsoft.com/office/drawing/2014/main" id="{6A2367FD-0418-0D35-9185-0C30603CA5AE}"/>
                  </a:ext>
                </a:extLst>
              </p:cNvPr>
              <p:cNvSpPr/>
              <p:nvPr/>
            </p:nvSpPr>
            <p:spPr>
              <a:xfrm>
                <a:off x="4400313" y="3031600"/>
                <a:ext cx="41875" cy="46875"/>
              </a:xfrm>
              <a:custGeom>
                <a:avLst/>
                <a:gdLst/>
                <a:ahLst/>
                <a:cxnLst/>
                <a:rect l="l" t="t" r="r" b="b"/>
                <a:pathLst>
                  <a:path w="1675" h="1875" extrusionOk="0">
                    <a:moveTo>
                      <a:pt x="938" y="0"/>
                    </a:moveTo>
                    <a:lnTo>
                      <a:pt x="0" y="1300"/>
                    </a:lnTo>
                    <a:cubicBezTo>
                      <a:pt x="263" y="1512"/>
                      <a:pt x="575" y="1725"/>
                      <a:pt x="838" y="1875"/>
                    </a:cubicBezTo>
                    <a:lnTo>
                      <a:pt x="1675" y="475"/>
                    </a:lnTo>
                    <a:cubicBezTo>
                      <a:pt x="1462" y="313"/>
                      <a:pt x="1200" y="163"/>
                      <a:pt x="93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 name="Google Shape;169;p17">
                <a:extLst>
                  <a:ext uri="{FF2B5EF4-FFF2-40B4-BE49-F238E27FC236}">
                    <a16:creationId xmlns:a16="http://schemas.microsoft.com/office/drawing/2014/main" id="{DDF29CBF-B882-DDFE-DAA0-14D302BBA34B}"/>
                  </a:ext>
                </a:extLst>
              </p:cNvPr>
              <p:cNvSpPr/>
              <p:nvPr/>
            </p:nvSpPr>
            <p:spPr>
              <a:xfrm>
                <a:off x="4796138" y="2880700"/>
                <a:ext cx="45650" cy="32525"/>
              </a:xfrm>
              <a:custGeom>
                <a:avLst/>
                <a:gdLst/>
                <a:ahLst/>
                <a:cxnLst/>
                <a:rect l="l" t="t" r="r" b="b"/>
                <a:pathLst>
                  <a:path w="1826" h="1301" extrusionOk="0">
                    <a:moveTo>
                      <a:pt x="213" y="0"/>
                    </a:moveTo>
                    <a:cubicBezTo>
                      <a:pt x="163" y="263"/>
                      <a:pt x="101" y="575"/>
                      <a:pt x="1" y="825"/>
                    </a:cubicBezTo>
                    <a:lnTo>
                      <a:pt x="1613" y="1300"/>
                    </a:lnTo>
                    <a:cubicBezTo>
                      <a:pt x="1663" y="938"/>
                      <a:pt x="1775" y="625"/>
                      <a:pt x="1825" y="313"/>
                    </a:cubicBezTo>
                    <a:lnTo>
                      <a:pt x="213" y="0"/>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 name="Google Shape;170;p17">
                <a:extLst>
                  <a:ext uri="{FF2B5EF4-FFF2-40B4-BE49-F238E27FC236}">
                    <a16:creationId xmlns:a16="http://schemas.microsoft.com/office/drawing/2014/main" id="{C3E71841-0B75-2736-F7C3-32038B0D2868}"/>
                  </a:ext>
                </a:extLst>
              </p:cNvPr>
              <p:cNvSpPr/>
              <p:nvPr/>
            </p:nvSpPr>
            <p:spPr>
              <a:xfrm>
                <a:off x="4781763" y="2922250"/>
                <a:ext cx="46900" cy="37825"/>
              </a:xfrm>
              <a:custGeom>
                <a:avLst/>
                <a:gdLst/>
                <a:ahLst/>
                <a:cxnLst/>
                <a:rect l="l" t="t" r="r" b="b"/>
                <a:pathLst>
                  <a:path w="1876" h="1513" extrusionOk="0">
                    <a:moveTo>
                      <a:pt x="313" y="1"/>
                    </a:moveTo>
                    <a:cubicBezTo>
                      <a:pt x="213" y="263"/>
                      <a:pt x="113" y="525"/>
                      <a:pt x="1" y="788"/>
                    </a:cubicBezTo>
                    <a:lnTo>
                      <a:pt x="1463" y="1513"/>
                    </a:lnTo>
                    <a:cubicBezTo>
                      <a:pt x="1613" y="1200"/>
                      <a:pt x="1725" y="888"/>
                      <a:pt x="1875" y="575"/>
                    </a:cubicBezTo>
                    <a:lnTo>
                      <a:pt x="313" y="1"/>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 name="Google Shape;171;p17">
                <a:extLst>
                  <a:ext uri="{FF2B5EF4-FFF2-40B4-BE49-F238E27FC236}">
                    <a16:creationId xmlns:a16="http://schemas.microsoft.com/office/drawing/2014/main" id="{09CA85E5-6955-BA87-48DC-A4A485928C82}"/>
                  </a:ext>
                </a:extLst>
              </p:cNvPr>
              <p:cNvSpPr/>
              <p:nvPr/>
            </p:nvSpPr>
            <p:spPr>
              <a:xfrm>
                <a:off x="4759588" y="2961300"/>
                <a:ext cx="46900" cy="41575"/>
              </a:xfrm>
              <a:custGeom>
                <a:avLst/>
                <a:gdLst/>
                <a:ahLst/>
                <a:cxnLst/>
                <a:rect l="l" t="t" r="r" b="b"/>
                <a:pathLst>
                  <a:path w="1876" h="1663" extrusionOk="0">
                    <a:moveTo>
                      <a:pt x="475" y="1"/>
                    </a:moveTo>
                    <a:cubicBezTo>
                      <a:pt x="313" y="213"/>
                      <a:pt x="163" y="475"/>
                      <a:pt x="1" y="725"/>
                    </a:cubicBezTo>
                    <a:lnTo>
                      <a:pt x="1313" y="1663"/>
                    </a:lnTo>
                    <a:cubicBezTo>
                      <a:pt x="1513" y="1413"/>
                      <a:pt x="1675" y="1100"/>
                      <a:pt x="1875" y="838"/>
                    </a:cubicBezTo>
                    <a:lnTo>
                      <a:pt x="475" y="1"/>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 name="Google Shape;172;p17">
                <a:extLst>
                  <a:ext uri="{FF2B5EF4-FFF2-40B4-BE49-F238E27FC236}">
                    <a16:creationId xmlns:a16="http://schemas.microsoft.com/office/drawing/2014/main" id="{B94156C7-DC4B-0882-0FB4-5E0403A32267}"/>
                  </a:ext>
                </a:extLst>
              </p:cNvPr>
              <p:cNvSpPr/>
              <p:nvPr/>
            </p:nvSpPr>
            <p:spPr>
              <a:xfrm>
                <a:off x="4734913" y="2995050"/>
                <a:ext cx="41875" cy="40625"/>
              </a:xfrm>
              <a:custGeom>
                <a:avLst/>
                <a:gdLst/>
                <a:ahLst/>
                <a:cxnLst/>
                <a:rect l="l" t="t" r="r" b="b"/>
                <a:pathLst>
                  <a:path w="1675" h="1625" extrusionOk="0">
                    <a:moveTo>
                      <a:pt x="425" y="0"/>
                    </a:moveTo>
                    <a:cubicBezTo>
                      <a:pt x="313" y="163"/>
                      <a:pt x="163" y="313"/>
                      <a:pt x="0" y="475"/>
                    </a:cubicBezTo>
                    <a:lnTo>
                      <a:pt x="1150" y="1625"/>
                    </a:lnTo>
                    <a:cubicBezTo>
                      <a:pt x="1300" y="1462"/>
                      <a:pt x="1512" y="1312"/>
                      <a:pt x="1675" y="1100"/>
                    </a:cubicBezTo>
                    <a:lnTo>
                      <a:pt x="425" y="0"/>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 name="Google Shape;173;p17">
                <a:extLst>
                  <a:ext uri="{FF2B5EF4-FFF2-40B4-BE49-F238E27FC236}">
                    <a16:creationId xmlns:a16="http://schemas.microsoft.com/office/drawing/2014/main" id="{7448245C-42C4-C356-E3F5-3D5B6064A78F}"/>
                  </a:ext>
                </a:extLst>
              </p:cNvPr>
              <p:cNvSpPr/>
              <p:nvPr/>
            </p:nvSpPr>
            <p:spPr>
              <a:xfrm>
                <a:off x="4688038" y="2596700"/>
                <a:ext cx="43150" cy="46900"/>
              </a:xfrm>
              <a:custGeom>
                <a:avLst/>
                <a:gdLst/>
                <a:ahLst/>
                <a:cxnLst/>
                <a:rect l="l" t="t" r="r" b="b"/>
                <a:pathLst>
                  <a:path w="1726" h="1876" extrusionOk="0">
                    <a:moveTo>
                      <a:pt x="888" y="1"/>
                    </a:moveTo>
                    <a:lnTo>
                      <a:pt x="1" y="1413"/>
                    </a:lnTo>
                    <a:cubicBezTo>
                      <a:pt x="263" y="1563"/>
                      <a:pt x="526" y="1726"/>
                      <a:pt x="738" y="1875"/>
                    </a:cubicBezTo>
                    <a:lnTo>
                      <a:pt x="1725" y="576"/>
                    </a:lnTo>
                    <a:cubicBezTo>
                      <a:pt x="1463" y="376"/>
                      <a:pt x="1151" y="213"/>
                      <a:pt x="888"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 name="Google Shape;174;p17">
                <a:extLst>
                  <a:ext uri="{FF2B5EF4-FFF2-40B4-BE49-F238E27FC236}">
                    <a16:creationId xmlns:a16="http://schemas.microsoft.com/office/drawing/2014/main" id="{738390E3-1130-268D-08CA-C625D35354E0}"/>
                  </a:ext>
                </a:extLst>
              </p:cNvPr>
              <p:cNvSpPr/>
              <p:nvPr/>
            </p:nvSpPr>
            <p:spPr>
              <a:xfrm>
                <a:off x="4723338" y="2626700"/>
                <a:ext cx="40325" cy="41900"/>
              </a:xfrm>
              <a:custGeom>
                <a:avLst/>
                <a:gdLst/>
                <a:ahLst/>
                <a:cxnLst/>
                <a:rect l="l" t="t" r="r" b="b"/>
                <a:pathLst>
                  <a:path w="1613" h="1676" extrusionOk="0">
                    <a:moveTo>
                      <a:pt x="1088" y="1"/>
                    </a:moveTo>
                    <a:lnTo>
                      <a:pt x="1" y="1250"/>
                    </a:lnTo>
                    <a:cubicBezTo>
                      <a:pt x="151" y="1363"/>
                      <a:pt x="313" y="1513"/>
                      <a:pt x="463" y="1675"/>
                    </a:cubicBezTo>
                    <a:lnTo>
                      <a:pt x="1613" y="526"/>
                    </a:lnTo>
                    <a:cubicBezTo>
                      <a:pt x="1451" y="313"/>
                      <a:pt x="1251" y="163"/>
                      <a:pt x="1088"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 name="Google Shape;175;p17">
                <a:extLst>
                  <a:ext uri="{FF2B5EF4-FFF2-40B4-BE49-F238E27FC236}">
                    <a16:creationId xmlns:a16="http://schemas.microsoft.com/office/drawing/2014/main" id="{56B0E1CB-4445-1F1D-AE7A-DB8DFF05101C}"/>
                  </a:ext>
                </a:extLst>
              </p:cNvPr>
              <p:cNvSpPr/>
              <p:nvPr/>
            </p:nvSpPr>
            <p:spPr>
              <a:xfrm>
                <a:off x="4650238" y="2574850"/>
                <a:ext cx="37825" cy="46875"/>
              </a:xfrm>
              <a:custGeom>
                <a:avLst/>
                <a:gdLst/>
                <a:ahLst/>
                <a:cxnLst/>
                <a:rect l="l" t="t" r="r" b="b"/>
                <a:pathLst>
                  <a:path w="1513" h="1875" extrusionOk="0">
                    <a:moveTo>
                      <a:pt x="576" y="0"/>
                    </a:moveTo>
                    <a:lnTo>
                      <a:pt x="1" y="1562"/>
                    </a:lnTo>
                    <a:cubicBezTo>
                      <a:pt x="263" y="1662"/>
                      <a:pt x="526" y="1762"/>
                      <a:pt x="788" y="1875"/>
                    </a:cubicBezTo>
                    <a:lnTo>
                      <a:pt x="1513" y="413"/>
                    </a:lnTo>
                    <a:cubicBezTo>
                      <a:pt x="1200" y="250"/>
                      <a:pt x="888" y="150"/>
                      <a:pt x="576"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 name="Google Shape;176;p17">
                <a:extLst>
                  <a:ext uri="{FF2B5EF4-FFF2-40B4-BE49-F238E27FC236}">
                    <a16:creationId xmlns:a16="http://schemas.microsoft.com/office/drawing/2014/main" id="{9684FB87-D028-1178-09A8-DE38BE735C86}"/>
                  </a:ext>
                </a:extLst>
              </p:cNvPr>
              <p:cNvSpPr/>
              <p:nvPr/>
            </p:nvSpPr>
            <p:spPr>
              <a:xfrm>
                <a:off x="4608688" y="2561725"/>
                <a:ext cx="31275" cy="45625"/>
              </a:xfrm>
              <a:custGeom>
                <a:avLst/>
                <a:gdLst/>
                <a:ahLst/>
                <a:cxnLst/>
                <a:rect l="l" t="t" r="r" b="b"/>
                <a:pathLst>
                  <a:path w="1251" h="1825" extrusionOk="0">
                    <a:moveTo>
                      <a:pt x="263" y="0"/>
                    </a:moveTo>
                    <a:lnTo>
                      <a:pt x="1" y="1612"/>
                    </a:lnTo>
                    <a:cubicBezTo>
                      <a:pt x="263" y="1662"/>
                      <a:pt x="575" y="1712"/>
                      <a:pt x="838" y="1825"/>
                    </a:cubicBezTo>
                    <a:lnTo>
                      <a:pt x="1250" y="213"/>
                    </a:lnTo>
                    <a:cubicBezTo>
                      <a:pt x="938" y="150"/>
                      <a:pt x="625" y="50"/>
                      <a:pt x="263"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 name="Google Shape;177;p17">
                <a:extLst>
                  <a:ext uri="{FF2B5EF4-FFF2-40B4-BE49-F238E27FC236}">
                    <a16:creationId xmlns:a16="http://schemas.microsoft.com/office/drawing/2014/main" id="{E630E8D2-95EC-3CA5-D586-449B431B8C1D}"/>
                  </a:ext>
                </a:extLst>
              </p:cNvPr>
              <p:cNvSpPr/>
              <p:nvPr/>
            </p:nvSpPr>
            <p:spPr>
              <a:xfrm>
                <a:off x="4454988" y="2512700"/>
                <a:ext cx="135600" cy="130550"/>
              </a:xfrm>
              <a:custGeom>
                <a:avLst/>
                <a:gdLst/>
                <a:ahLst/>
                <a:cxnLst/>
                <a:rect l="l" t="t" r="r" b="b"/>
                <a:pathLst>
                  <a:path w="5424" h="5222" extrusionOk="0">
                    <a:moveTo>
                      <a:pt x="4315" y="0"/>
                    </a:moveTo>
                    <a:cubicBezTo>
                      <a:pt x="4267" y="0"/>
                      <a:pt x="4219" y="12"/>
                      <a:pt x="4174" y="37"/>
                    </a:cubicBezTo>
                    <a:lnTo>
                      <a:pt x="213" y="2324"/>
                    </a:lnTo>
                    <a:cubicBezTo>
                      <a:pt x="0" y="2424"/>
                      <a:pt x="0" y="2736"/>
                      <a:pt x="213" y="2899"/>
                    </a:cubicBezTo>
                    <a:lnTo>
                      <a:pt x="4174" y="5185"/>
                    </a:lnTo>
                    <a:cubicBezTo>
                      <a:pt x="4218" y="5210"/>
                      <a:pt x="4265" y="5222"/>
                      <a:pt x="4312" y="5222"/>
                    </a:cubicBezTo>
                    <a:cubicBezTo>
                      <a:pt x="4477" y="5222"/>
                      <a:pt x="4637" y="5078"/>
                      <a:pt x="4637" y="4873"/>
                    </a:cubicBezTo>
                    <a:lnTo>
                      <a:pt x="4637" y="3423"/>
                    </a:lnTo>
                    <a:cubicBezTo>
                      <a:pt x="4849" y="3423"/>
                      <a:pt x="5061" y="3423"/>
                      <a:pt x="5261" y="3473"/>
                    </a:cubicBezTo>
                    <a:lnTo>
                      <a:pt x="5424" y="1799"/>
                    </a:lnTo>
                    <a:lnTo>
                      <a:pt x="4637" y="1799"/>
                    </a:lnTo>
                    <a:lnTo>
                      <a:pt x="4637" y="299"/>
                    </a:lnTo>
                    <a:cubicBezTo>
                      <a:pt x="4637" y="135"/>
                      <a:pt x="4479" y="0"/>
                      <a:pt x="4315"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 name="Google Shape;178;p17">
                <a:extLst>
                  <a:ext uri="{FF2B5EF4-FFF2-40B4-BE49-F238E27FC236}">
                    <a16:creationId xmlns:a16="http://schemas.microsoft.com/office/drawing/2014/main" id="{B03BEA35-DDBA-EA5A-E089-17C162170BB4}"/>
                  </a:ext>
                </a:extLst>
              </p:cNvPr>
              <p:cNvSpPr/>
              <p:nvPr/>
            </p:nvSpPr>
            <p:spPr>
              <a:xfrm>
                <a:off x="4758338" y="2728325"/>
                <a:ext cx="134050" cy="133975"/>
              </a:xfrm>
              <a:custGeom>
                <a:avLst/>
                <a:gdLst/>
                <a:ahLst/>
                <a:cxnLst/>
                <a:rect l="l" t="t" r="r" b="b"/>
                <a:pathLst>
                  <a:path w="5362" h="5359" extrusionOk="0">
                    <a:moveTo>
                      <a:pt x="2701" y="0"/>
                    </a:moveTo>
                    <a:cubicBezTo>
                      <a:pt x="2591" y="0"/>
                      <a:pt x="2475" y="53"/>
                      <a:pt x="2400" y="160"/>
                    </a:cubicBezTo>
                    <a:lnTo>
                      <a:pt x="113" y="4108"/>
                    </a:lnTo>
                    <a:cubicBezTo>
                      <a:pt x="1" y="4321"/>
                      <a:pt x="163" y="4633"/>
                      <a:pt x="425" y="4633"/>
                    </a:cubicBezTo>
                    <a:lnTo>
                      <a:pt x="1875" y="4633"/>
                    </a:lnTo>
                    <a:cubicBezTo>
                      <a:pt x="1875" y="4846"/>
                      <a:pt x="1825" y="5046"/>
                      <a:pt x="1825" y="5258"/>
                    </a:cubicBezTo>
                    <a:lnTo>
                      <a:pt x="3437" y="5358"/>
                    </a:lnTo>
                    <a:cubicBezTo>
                      <a:pt x="3487" y="5158"/>
                      <a:pt x="3487" y="4896"/>
                      <a:pt x="3487" y="4633"/>
                    </a:cubicBezTo>
                    <a:lnTo>
                      <a:pt x="4949" y="4633"/>
                    </a:lnTo>
                    <a:cubicBezTo>
                      <a:pt x="5212" y="4633"/>
                      <a:pt x="5362" y="4321"/>
                      <a:pt x="5262" y="4108"/>
                    </a:cubicBezTo>
                    <a:lnTo>
                      <a:pt x="2975" y="160"/>
                    </a:lnTo>
                    <a:cubicBezTo>
                      <a:pt x="2919" y="53"/>
                      <a:pt x="2812" y="0"/>
                      <a:pt x="270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 name="Google Shape;179;p17">
                <a:extLst>
                  <a:ext uri="{FF2B5EF4-FFF2-40B4-BE49-F238E27FC236}">
                    <a16:creationId xmlns:a16="http://schemas.microsoft.com/office/drawing/2014/main" id="{CA332087-DC0F-42E2-88AD-F9D44DB0A7AA}"/>
                  </a:ext>
                </a:extLst>
              </p:cNvPr>
              <p:cNvSpPr/>
              <p:nvPr/>
            </p:nvSpPr>
            <p:spPr>
              <a:xfrm>
                <a:off x="4237863" y="2812900"/>
                <a:ext cx="135300" cy="134050"/>
              </a:xfrm>
              <a:custGeom>
                <a:avLst/>
                <a:gdLst/>
                <a:ahLst/>
                <a:cxnLst/>
                <a:rect l="l" t="t" r="r" b="b"/>
                <a:pathLst>
                  <a:path w="5412" h="5362" extrusionOk="0">
                    <a:moveTo>
                      <a:pt x="1925" y="1"/>
                    </a:moveTo>
                    <a:cubicBezTo>
                      <a:pt x="1925" y="263"/>
                      <a:pt x="1925" y="526"/>
                      <a:pt x="1875" y="788"/>
                    </a:cubicBezTo>
                    <a:lnTo>
                      <a:pt x="412" y="788"/>
                    </a:lnTo>
                    <a:cubicBezTo>
                      <a:pt x="150" y="788"/>
                      <a:pt x="0" y="1038"/>
                      <a:pt x="150" y="1250"/>
                    </a:cubicBezTo>
                    <a:lnTo>
                      <a:pt x="2437" y="5212"/>
                    </a:lnTo>
                    <a:cubicBezTo>
                      <a:pt x="2493" y="5312"/>
                      <a:pt x="2599" y="5362"/>
                      <a:pt x="2710" y="5362"/>
                    </a:cubicBezTo>
                    <a:cubicBezTo>
                      <a:pt x="2821" y="5362"/>
                      <a:pt x="2937" y="5312"/>
                      <a:pt x="3012" y="5212"/>
                    </a:cubicBezTo>
                    <a:lnTo>
                      <a:pt x="5311" y="1250"/>
                    </a:lnTo>
                    <a:cubicBezTo>
                      <a:pt x="5411" y="1038"/>
                      <a:pt x="5249" y="788"/>
                      <a:pt x="4999" y="788"/>
                    </a:cubicBezTo>
                    <a:lnTo>
                      <a:pt x="3537" y="788"/>
                    </a:lnTo>
                    <a:cubicBezTo>
                      <a:pt x="3537" y="576"/>
                      <a:pt x="3537" y="363"/>
                      <a:pt x="3587" y="163"/>
                    </a:cubicBezTo>
                    <a:lnTo>
                      <a:pt x="1925" y="1"/>
                    </a:ln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 name="Google Shape;180;p17">
                <a:extLst>
                  <a:ext uri="{FF2B5EF4-FFF2-40B4-BE49-F238E27FC236}">
                    <a16:creationId xmlns:a16="http://schemas.microsoft.com/office/drawing/2014/main" id="{28DC57BC-F2F3-AF18-AB8C-00FD5AA43B5C}"/>
                  </a:ext>
                </a:extLst>
              </p:cNvPr>
              <p:cNvSpPr/>
              <p:nvPr/>
            </p:nvSpPr>
            <p:spPr>
              <a:xfrm>
                <a:off x="4539638" y="3032075"/>
                <a:ext cx="136875" cy="131325"/>
              </a:xfrm>
              <a:custGeom>
                <a:avLst/>
                <a:gdLst/>
                <a:ahLst/>
                <a:cxnLst/>
                <a:rect l="l" t="t" r="r" b="b"/>
                <a:pathLst>
                  <a:path w="5475" h="5253" extrusionOk="0">
                    <a:moveTo>
                      <a:pt x="1162" y="0"/>
                    </a:moveTo>
                    <a:cubicBezTo>
                      <a:pt x="982" y="0"/>
                      <a:pt x="788" y="137"/>
                      <a:pt x="788" y="344"/>
                    </a:cubicBezTo>
                    <a:lnTo>
                      <a:pt x="788" y="1806"/>
                    </a:lnTo>
                    <a:cubicBezTo>
                      <a:pt x="576" y="1806"/>
                      <a:pt x="363" y="1806"/>
                      <a:pt x="163" y="1756"/>
                    </a:cubicBezTo>
                    <a:lnTo>
                      <a:pt x="1" y="3418"/>
                    </a:lnTo>
                    <a:lnTo>
                      <a:pt x="788" y="3418"/>
                    </a:lnTo>
                    <a:lnTo>
                      <a:pt x="788" y="4930"/>
                    </a:lnTo>
                    <a:cubicBezTo>
                      <a:pt x="788" y="5121"/>
                      <a:pt x="953" y="5252"/>
                      <a:pt x="1120" y="5252"/>
                    </a:cubicBezTo>
                    <a:cubicBezTo>
                      <a:pt x="1183" y="5252"/>
                      <a:pt x="1246" y="5233"/>
                      <a:pt x="1301" y="5192"/>
                    </a:cubicBezTo>
                    <a:lnTo>
                      <a:pt x="5262" y="2893"/>
                    </a:lnTo>
                    <a:cubicBezTo>
                      <a:pt x="5474" y="2793"/>
                      <a:pt x="5474" y="2481"/>
                      <a:pt x="5262" y="2331"/>
                    </a:cubicBezTo>
                    <a:lnTo>
                      <a:pt x="1301" y="31"/>
                    </a:lnTo>
                    <a:cubicBezTo>
                      <a:pt x="1258" y="10"/>
                      <a:pt x="1211" y="0"/>
                      <a:pt x="116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
        <p:nvSpPr>
          <p:cNvPr id="32" name="矩形 31">
            <a:extLst>
              <a:ext uri="{FF2B5EF4-FFF2-40B4-BE49-F238E27FC236}">
                <a16:creationId xmlns:a16="http://schemas.microsoft.com/office/drawing/2014/main" id="{7345FA8A-7640-4280-7AD7-91A603A4469B}"/>
              </a:ext>
            </a:extLst>
          </p:cNvPr>
          <p:cNvSpPr/>
          <p:nvPr/>
        </p:nvSpPr>
        <p:spPr>
          <a:xfrm>
            <a:off x="1284532" y="2369009"/>
            <a:ext cx="2786053" cy="1096454"/>
          </a:xfrm>
          <a:prstGeom prst="rect">
            <a:avLst/>
          </a:prstGeom>
        </p:spPr>
        <p:txBody>
          <a:bodyPr wrap="square">
            <a:spAutoFit/>
          </a:bodyPr>
          <a:lstStyle/>
          <a:p>
            <a:pPr algn="just">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a:p>
            <a:pPr algn="just">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a:p>
            <a:pPr algn="just">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p:txBody>
      </p:sp>
      <p:sp>
        <p:nvSpPr>
          <p:cNvPr id="33" name="矩形 32">
            <a:extLst>
              <a:ext uri="{FF2B5EF4-FFF2-40B4-BE49-F238E27FC236}">
                <a16:creationId xmlns:a16="http://schemas.microsoft.com/office/drawing/2014/main" id="{A6976883-6AB8-EFF3-1598-01F6960AFF4A}"/>
              </a:ext>
            </a:extLst>
          </p:cNvPr>
          <p:cNvSpPr/>
          <p:nvPr/>
        </p:nvSpPr>
        <p:spPr>
          <a:xfrm>
            <a:off x="1284532" y="1968899"/>
            <a:ext cx="146706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请输入标题</a:t>
            </a:r>
          </a:p>
        </p:txBody>
      </p:sp>
      <p:sp>
        <p:nvSpPr>
          <p:cNvPr id="35" name="矩形 34">
            <a:extLst>
              <a:ext uri="{FF2B5EF4-FFF2-40B4-BE49-F238E27FC236}">
                <a16:creationId xmlns:a16="http://schemas.microsoft.com/office/drawing/2014/main" id="{12E61C38-F9F7-1E6E-70AD-B8D8BB48B0A7}"/>
              </a:ext>
            </a:extLst>
          </p:cNvPr>
          <p:cNvSpPr/>
          <p:nvPr/>
        </p:nvSpPr>
        <p:spPr>
          <a:xfrm>
            <a:off x="1259208" y="3924711"/>
            <a:ext cx="146706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请输入标题</a:t>
            </a:r>
          </a:p>
        </p:txBody>
      </p:sp>
      <p:sp>
        <p:nvSpPr>
          <p:cNvPr id="37" name="矩形 36">
            <a:extLst>
              <a:ext uri="{FF2B5EF4-FFF2-40B4-BE49-F238E27FC236}">
                <a16:creationId xmlns:a16="http://schemas.microsoft.com/office/drawing/2014/main" id="{AD3DCF5C-29D8-78B3-1761-775C875F2609}"/>
              </a:ext>
            </a:extLst>
          </p:cNvPr>
          <p:cNvSpPr/>
          <p:nvPr/>
        </p:nvSpPr>
        <p:spPr>
          <a:xfrm>
            <a:off x="9456164" y="1996139"/>
            <a:ext cx="146706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请输入标题</a:t>
            </a:r>
          </a:p>
        </p:txBody>
      </p:sp>
      <p:sp>
        <p:nvSpPr>
          <p:cNvPr id="39" name="矩形 38">
            <a:extLst>
              <a:ext uri="{FF2B5EF4-FFF2-40B4-BE49-F238E27FC236}">
                <a16:creationId xmlns:a16="http://schemas.microsoft.com/office/drawing/2014/main" id="{7BFF89CB-C05D-5347-FDED-89AB094CC4FC}"/>
              </a:ext>
            </a:extLst>
          </p:cNvPr>
          <p:cNvSpPr/>
          <p:nvPr/>
        </p:nvSpPr>
        <p:spPr>
          <a:xfrm>
            <a:off x="9456164" y="4012924"/>
            <a:ext cx="1467068" cy="400110"/>
          </a:xfrm>
          <a:prstGeom prst="rect">
            <a:avLst/>
          </a:prstGeom>
        </p:spPr>
        <p:txBody>
          <a:bodyPr wrap="none">
            <a:spAutoFit/>
          </a:bodyPr>
          <a:lstStyle/>
          <a:p>
            <a:pPr algn="just"/>
            <a:r>
              <a:rPr lang="zh-CN" altLang="en-US" sz="2000" dirty="0">
                <a:gradFill>
                  <a:gsLst>
                    <a:gs pos="34000">
                      <a:schemeClr val="accent1"/>
                    </a:gs>
                    <a:gs pos="100000">
                      <a:schemeClr val="bg1"/>
                    </a:gs>
                  </a:gsLst>
                  <a:lin ang="0" scaled="1"/>
                </a:gradFill>
                <a:latin typeface="+mn-ea"/>
              </a:rPr>
              <a:t>请输入标题</a:t>
            </a:r>
          </a:p>
        </p:txBody>
      </p:sp>
      <p:sp>
        <p:nvSpPr>
          <p:cNvPr id="40" name="矩形 39">
            <a:extLst>
              <a:ext uri="{FF2B5EF4-FFF2-40B4-BE49-F238E27FC236}">
                <a16:creationId xmlns:a16="http://schemas.microsoft.com/office/drawing/2014/main" id="{1D0BEB43-803A-B510-B99E-0706F68BBC8F}"/>
              </a:ext>
            </a:extLst>
          </p:cNvPr>
          <p:cNvSpPr/>
          <p:nvPr/>
        </p:nvSpPr>
        <p:spPr>
          <a:xfrm>
            <a:off x="3027045" y="692785"/>
            <a:ext cx="6623050" cy="646331"/>
          </a:xfrm>
          <a:prstGeom prst="rect">
            <a:avLst/>
          </a:prstGeom>
        </p:spPr>
        <p:txBody>
          <a:bodyPr wrap="square">
            <a:spAutoFit/>
          </a:bodyPr>
          <a:lstStyle/>
          <a:p>
            <a:pPr algn="ctr"/>
            <a:r>
              <a:rPr lang="zh-CN" altLang="en-US" sz="3600" dirty="0">
                <a:ln w="0"/>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38100" dist="25400" dir="5400000" algn="ctr" rotWithShape="0">
                    <a:srgbClr val="6E747A">
                      <a:alpha val="43000"/>
                    </a:srgbClr>
                  </a:outerShdw>
                </a:effectLst>
                <a:latin typeface="+mj-ea"/>
                <a:ea typeface="+mj-ea"/>
              </a:rPr>
              <a:t>服务理念</a:t>
            </a:r>
          </a:p>
        </p:txBody>
      </p:sp>
      <p:cxnSp>
        <p:nvCxnSpPr>
          <p:cNvPr id="41" name="直接连接符 40">
            <a:extLst>
              <a:ext uri="{FF2B5EF4-FFF2-40B4-BE49-F238E27FC236}">
                <a16:creationId xmlns:a16="http://schemas.microsoft.com/office/drawing/2014/main" id="{85FC6D61-CB82-4DB9-C352-52DCADADC16C}"/>
              </a:ext>
            </a:extLst>
          </p:cNvPr>
          <p:cNvCxnSpPr/>
          <p:nvPr/>
        </p:nvCxnSpPr>
        <p:spPr>
          <a:xfrm>
            <a:off x="3027268" y="1277316"/>
            <a:ext cx="6083935" cy="0"/>
          </a:xfrm>
          <a:prstGeom prst="line">
            <a:avLst/>
          </a:prstGeom>
          <a:ln>
            <a:gradFill>
              <a:gsLst>
                <a:gs pos="0">
                  <a:schemeClr val="bg1">
                    <a:alpha val="0"/>
                  </a:schemeClr>
                </a:gs>
                <a:gs pos="42000">
                  <a:schemeClr val="bg1"/>
                </a:gs>
                <a:gs pos="7200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42" name="图片 41" descr="ddd1b56318e30e40299c93960f84cd2e">
            <a:extLst>
              <a:ext uri="{FF2B5EF4-FFF2-40B4-BE49-F238E27FC236}">
                <a16:creationId xmlns:a16="http://schemas.microsoft.com/office/drawing/2014/main" id="{80990AEE-69E8-1DE0-8316-21472145DE41}"/>
              </a:ext>
            </a:extLst>
          </p:cNvPr>
          <p:cNvPicPr>
            <a:picLocks noChangeAspect="1"/>
          </p:cNvPicPr>
          <p:nvPr/>
        </p:nvPicPr>
        <p:blipFill>
          <a:blip r:embed="rId2"/>
          <a:stretch>
            <a:fillRect/>
          </a:stretch>
        </p:blipFill>
        <p:spPr>
          <a:xfrm>
            <a:off x="3432175" y="497937"/>
            <a:ext cx="1707913" cy="937738"/>
          </a:xfrm>
          <a:prstGeom prst="rect">
            <a:avLst/>
          </a:prstGeom>
        </p:spPr>
      </p:pic>
      <p:sp>
        <p:nvSpPr>
          <p:cNvPr id="43" name="矩形 42">
            <a:extLst>
              <a:ext uri="{FF2B5EF4-FFF2-40B4-BE49-F238E27FC236}">
                <a16:creationId xmlns:a16="http://schemas.microsoft.com/office/drawing/2014/main" id="{F9DD34BF-AD22-FD35-4A56-C8749A64F713}"/>
              </a:ext>
            </a:extLst>
          </p:cNvPr>
          <p:cNvSpPr/>
          <p:nvPr/>
        </p:nvSpPr>
        <p:spPr>
          <a:xfrm>
            <a:off x="1259208" y="4486352"/>
            <a:ext cx="2786053" cy="1096454"/>
          </a:xfrm>
          <a:prstGeom prst="rect">
            <a:avLst/>
          </a:prstGeom>
        </p:spPr>
        <p:txBody>
          <a:bodyPr wrap="square">
            <a:spAutoFit/>
          </a:bodyPr>
          <a:lstStyle/>
          <a:p>
            <a:pPr algn="just">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a:p>
            <a:pPr algn="just">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a:p>
            <a:pPr algn="just">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p:txBody>
      </p:sp>
      <p:sp>
        <p:nvSpPr>
          <p:cNvPr id="44" name="矩形 43">
            <a:extLst>
              <a:ext uri="{FF2B5EF4-FFF2-40B4-BE49-F238E27FC236}">
                <a16:creationId xmlns:a16="http://schemas.microsoft.com/office/drawing/2014/main" id="{34E2F1DB-3F3E-EDB7-2E01-334F60A910B8}"/>
              </a:ext>
            </a:extLst>
          </p:cNvPr>
          <p:cNvSpPr/>
          <p:nvPr/>
        </p:nvSpPr>
        <p:spPr>
          <a:xfrm>
            <a:off x="8137179" y="2408091"/>
            <a:ext cx="2786053" cy="1096454"/>
          </a:xfrm>
          <a:prstGeom prst="rect">
            <a:avLst/>
          </a:prstGeom>
        </p:spPr>
        <p:txBody>
          <a:bodyPr wrap="square">
            <a:spAutoFit/>
          </a:bodyPr>
          <a:lstStyle/>
          <a:p>
            <a:pPr algn="r">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a:p>
            <a:pPr algn="r">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a:p>
            <a:pPr algn="r">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p:txBody>
      </p:sp>
      <p:sp>
        <p:nvSpPr>
          <p:cNvPr id="45" name="矩形 44">
            <a:extLst>
              <a:ext uri="{FF2B5EF4-FFF2-40B4-BE49-F238E27FC236}">
                <a16:creationId xmlns:a16="http://schemas.microsoft.com/office/drawing/2014/main" id="{FEC00F5D-E746-5890-BA2B-B39A6C810B73}"/>
              </a:ext>
            </a:extLst>
          </p:cNvPr>
          <p:cNvSpPr/>
          <p:nvPr/>
        </p:nvSpPr>
        <p:spPr>
          <a:xfrm>
            <a:off x="8137179" y="4598987"/>
            <a:ext cx="2786053" cy="1096454"/>
          </a:xfrm>
          <a:prstGeom prst="rect">
            <a:avLst/>
          </a:prstGeom>
        </p:spPr>
        <p:txBody>
          <a:bodyPr wrap="square">
            <a:spAutoFit/>
          </a:bodyPr>
          <a:lstStyle/>
          <a:p>
            <a:pPr algn="r">
              <a:lnSpc>
                <a:spcPts val="2000"/>
              </a:lnSpc>
            </a:pPr>
            <a:r>
              <a:rPr lang="zh-CN" altLang="en-US" sz="1100" spc="100" dirty="0">
                <a:solidFill>
                  <a:schemeClr val="accent1">
                    <a:lumMod val="60000"/>
                    <a:lumOff val="40000"/>
                  </a:schemeClr>
                </a:solidFill>
                <a:latin typeface="+mn-ea"/>
              </a:rPr>
              <a:t>请输入本章节需要提炼表达的内容请输入本章节需要提炼表达的内容</a:t>
            </a:r>
            <a:endParaRPr lang="en-US" altLang="zh-CN" sz="1100" spc="100" dirty="0">
              <a:solidFill>
                <a:schemeClr val="accent1">
                  <a:lumMod val="60000"/>
                  <a:lumOff val="40000"/>
                </a:schemeClr>
              </a:solidFill>
              <a:latin typeface="+mn-ea"/>
            </a:endParaRPr>
          </a:p>
          <a:p>
            <a:pPr algn="r">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a:p>
            <a:pPr algn="r">
              <a:lnSpc>
                <a:spcPts val="2000"/>
              </a:lnSpc>
            </a:pPr>
            <a:r>
              <a:rPr lang="zh-CN" altLang="en-US" sz="1100" spc="100" dirty="0">
                <a:solidFill>
                  <a:schemeClr val="accent1">
                    <a:lumMod val="60000"/>
                    <a:lumOff val="40000"/>
                  </a:schemeClr>
                </a:solidFill>
                <a:latin typeface="+mn-ea"/>
              </a:rPr>
              <a:t>请输入本章节需要提炼表达的内容</a:t>
            </a:r>
            <a:endParaRPr lang="en-US" altLang="zh-CN" sz="1100" spc="100" dirty="0">
              <a:solidFill>
                <a:schemeClr val="accent1">
                  <a:lumMod val="60000"/>
                  <a:lumOff val="40000"/>
                </a:schemeClr>
              </a:solidFill>
              <a:latin typeface="+mn-ea"/>
            </a:endParaRPr>
          </a:p>
        </p:txBody>
      </p:sp>
    </p:spTree>
    <p:extLst>
      <p:ext uri="{BB962C8B-B14F-4D97-AF65-F5344CB8AC3E}">
        <p14:creationId xmlns:p14="http://schemas.microsoft.com/office/powerpoint/2010/main" val="4194185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4"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50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ppt_x"/>
                                          </p:val>
                                        </p:tav>
                                        <p:tav tm="100000">
                                          <p:val>
                                            <p:strVal val="#ppt_x"/>
                                          </p:val>
                                        </p:tav>
                                      </p:tavLst>
                                    </p:anim>
                                    <p:anim calcmode="lin" valueType="num">
                                      <p:cBhvr additive="base">
                                        <p:cTn id="17" dur="500" fill="hold"/>
                                        <p:tgtEl>
                                          <p:spTgt spid="33"/>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ppt_x"/>
                                          </p:val>
                                        </p:tav>
                                        <p:tav tm="100000">
                                          <p:val>
                                            <p:strVal val="#ppt_x"/>
                                          </p:val>
                                        </p:tav>
                                      </p:tavLst>
                                    </p:anim>
                                    <p:anim calcmode="lin" valueType="num">
                                      <p:cBhvr additive="base">
                                        <p:cTn id="21" dur="500" fill="hold"/>
                                        <p:tgtEl>
                                          <p:spTgt spid="3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ppt_x"/>
                                          </p:val>
                                        </p:tav>
                                        <p:tav tm="100000">
                                          <p:val>
                                            <p:strVal val="#ppt_x"/>
                                          </p:val>
                                        </p:tav>
                                      </p:tavLst>
                                    </p:anim>
                                    <p:anim calcmode="lin" valueType="num">
                                      <p:cBhvr additive="base">
                                        <p:cTn id="25" dur="500" fill="hold"/>
                                        <p:tgtEl>
                                          <p:spTgt spid="3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ppt_x"/>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ppt_x"/>
                                          </p:val>
                                        </p:tav>
                                        <p:tav tm="100000">
                                          <p:val>
                                            <p:strVal val="#ppt_x"/>
                                          </p:val>
                                        </p:tav>
                                      </p:tavLst>
                                    </p:anim>
                                    <p:anim calcmode="lin" valueType="num">
                                      <p:cBhvr additive="base">
                                        <p:cTn id="37" dur="500" fill="hold"/>
                                        <p:tgtEl>
                                          <p:spTgt spid="4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P spid="37" grpId="0"/>
      <p:bldP spid="39"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c5ac1409-6552-4ddb-bcbc-a2d385fad43e"/>
  <p:tag name="COMMONDATA" val="eyJoZGlkIjoiYTVhNTZiYWJmMDc4ODgyODI3NmRkZWU3Yjk2YzAwNDE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e319ba57-c2a2-437e-ab19-0bee3cb0e207}"/>
  <p:tag name="TABLE_ENDDRAG_ORIGIN_RECT" val="673*274"/>
  <p:tag name="TABLE_ENDDRAG_RECT" val="117*194*673*274"/>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F497D"/>
      </a:dk2>
      <a:lt2>
        <a:srgbClr val="EEECE1"/>
      </a:lt2>
      <a:accent1>
        <a:srgbClr val="CBBD99"/>
      </a:accent1>
      <a:accent2>
        <a:srgbClr val="4881BD"/>
      </a:accent2>
      <a:accent3>
        <a:srgbClr val="9BBB59"/>
      </a:accent3>
      <a:accent4>
        <a:srgbClr val="8064A2"/>
      </a:accent4>
      <a:accent5>
        <a:srgbClr val="4BACC6"/>
      </a:accent5>
      <a:accent6>
        <a:srgbClr val="F79646"/>
      </a:accent6>
      <a:hlink>
        <a:srgbClr val="0000FF"/>
      </a:hlink>
      <a:folHlink>
        <a:srgbClr val="800080"/>
      </a:folHlink>
    </a:clrScheme>
    <a:fontScheme name="自定义 10">
      <a:majorFont>
        <a:latin typeface="庞门正道标题体"/>
        <a:ea typeface="庞门正道标题体"/>
        <a:cs typeface=""/>
      </a:majorFont>
      <a:minorFont>
        <a:latin typeface="方正正准黑简体"/>
        <a:ea typeface="方正正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wrap="square" anchor="t">
        <a:noAutofit/>
      </a:bodyPr>
      <a:lstStyle>
        <a:defPPr indent="0">
          <a:lnSpc>
            <a:spcPct val="150000"/>
          </a:lnSpc>
          <a:defRPr lang="en-US" altLang="zh-CN" sz="1400">
            <a:solidFill>
              <a:schemeClr val="bg1"/>
            </a:solidFill>
            <a:latin typeface="微软雅黑" panose="020B0503020204020204" charset="-122"/>
            <a:ea typeface="微软雅黑" panose="020B0503020204020204" charset="-122"/>
            <a:cs typeface="微软雅黑" panose="020B050302020402020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646</Words>
  <Application>Microsoft Office PowerPoint</Application>
  <PresentationFormat>宽屏</PresentationFormat>
  <Paragraphs>100</Paragraphs>
  <Slides>13</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OPPOSans H</vt:lpstr>
      <vt:lpstr>方正正准黑简体</vt:lpstr>
      <vt:lpstr>汉仪雅酷黑 45W</vt:lpstr>
      <vt:lpstr>庞门正道标题体</vt:lpstr>
      <vt:lpstr>微软雅黑</vt:lpstr>
      <vt:lpstr>字魂105号-简雅黑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蓝金商务风投标计划书ppt模板</dc:title>
  <dc:creator>林夕</dc:creator>
  <cp:keywords>P界达人</cp:keywords>
  <dc:description>www.51pptmoban.com</dc:description>
  <cp:lastModifiedBy>Power user</cp:lastModifiedBy>
  <cp:revision>118</cp:revision>
  <dcterms:created xsi:type="dcterms:W3CDTF">2019-12-09T15:41:00Z</dcterms:created>
  <dcterms:modified xsi:type="dcterms:W3CDTF">2023-02-26T13:12:21Z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B44A2BF6582244AE90C8DC0D3EC2F87D</vt:lpwstr>
  </property>
</Properties>
</file>