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3" r:id="rId3"/>
    <p:sldId id="257" r:id="rId4"/>
    <p:sldId id="264" r:id="rId5"/>
    <p:sldId id="258" r:id="rId6"/>
    <p:sldId id="259" r:id="rId7"/>
    <p:sldId id="265" r:id="rId8"/>
    <p:sldId id="266" r:id="rId9"/>
    <p:sldId id="270" r:id="rId10"/>
    <p:sldId id="268" r:id="rId11"/>
    <p:sldId id="269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pos="7401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5" pos="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F7F"/>
    <a:srgbClr val="2447C2"/>
    <a:srgbClr val="2F3149"/>
    <a:srgbClr val="BAA18C"/>
    <a:srgbClr val="354397"/>
    <a:srgbClr val="2D397F"/>
    <a:srgbClr val="1D2551"/>
    <a:srgbClr val="1A2247"/>
    <a:srgbClr val="67503D"/>
    <a:srgbClr val="765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0" autoAdjust="0"/>
    <p:restoredTop sz="95401" autoAdjust="0"/>
  </p:normalViewPr>
  <p:slideViewPr>
    <p:cSldViewPr snapToGrid="0" showGuides="1">
      <p:cViewPr varScale="1">
        <p:scale>
          <a:sx n="89" d="100"/>
          <a:sy n="89" d="100"/>
        </p:scale>
        <p:origin x="108" y="108"/>
      </p:cViewPr>
      <p:guideLst>
        <p:guide orient="horz" pos="3634"/>
        <p:guide pos="7401"/>
        <p:guide orient="horz" pos="550"/>
        <p:guide pos="869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6D6702-9A73-416F-A97D-9F721E7D2D65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BED41-83BB-4D6E-984E-B63345241A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92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6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752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227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93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03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21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89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69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BED41-83BB-4D6E-984E-B63345241A7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6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408B70-3462-4494-9943-31BE386BC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9FD15A6-92FC-4CCD-9541-9937BDFB3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889B6A-0011-4EF0-A126-BA7573340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AD36DF-21A6-4FE7-B99C-92E2C0038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A5C555-D5F1-406C-B9E6-DC3092204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756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EE7F95-B170-4972-8996-D6D8E2609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97A19F-913B-494B-8BA9-33ED502B4B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757F44-9E3E-4EB1-8D10-44E7DEC03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73594E-AE54-4709-AAA6-914E1264E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61D99C-72C1-46D5-A389-97B44C081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77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BA1DE13-D303-4986-BE36-57DA3C1709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2FFCB4-ED72-44AA-8447-3284A2E3D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A86664-D439-4B02-BADB-3497CAED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7A7FEE-A715-4C85-B8E2-A9FA6DBE8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28BC3E-A8D5-40CB-9D0C-6EE675C0F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974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190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521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88CB1-6E06-4AFA-802B-9ED2356DF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47E2A3-50F7-4483-8FCC-719CB5DDF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71D19C-3EA1-4343-A564-0D2C2CB17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2CBA90-5C3F-4035-B5EC-85E10448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F2FD31-5A91-4CBD-AD81-99245B8D0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46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674EB8-CF02-45D5-AC50-5464C5867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E90B3F-8AFF-4C30-872B-F101D6934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A399FE-CEEC-4ACC-AA7C-C8B841263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6B8457-BDEE-47AF-B28F-9746579AB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5E2869-D410-44D7-B8D4-91E5EEA8B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4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0B62DF-72B0-498B-BD71-56DF49FA5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E7CFB3-7F15-4BE4-ABD9-2A5997B28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81C001-EB8E-4635-A137-C6DBF5A07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028896-89CB-40B2-9064-A8E16ACDA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B39A86-815F-40AB-858E-93D667AD6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FAB5D6-0C4B-4019-90AA-52441191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49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E07D16-9032-4641-9C60-DC38BDD3F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277319-5550-42F1-BCC9-6672189A4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F54F9C-7172-4B69-8D33-CA9789277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DED8EE-7A84-4F03-9863-ED26D925B8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7EA91F3-3C8F-4EEB-9AA1-D695493A35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5238F0-36D6-450C-95D4-BBF2ACD81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541DFB1-998C-4703-8B73-4D4C2BE99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B0F9948-39F3-49B9-B56D-53B39760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904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C9830-6251-4CF1-9B97-01EF87FAA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DA3F67-00DF-4A9C-AF08-3971F2563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02B955-1EB9-43F2-A5CD-D2CDA1A58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FFF96EC-3025-4335-BD9C-B1313DAB8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8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4C49F9-508C-4749-A63C-7AB64C91D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2B7CE4-E0CE-47A2-A3EC-C5138ADA2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FB1FA2-1E44-455B-BE79-C83A5B8AE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95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64DE07-BE3E-40EC-A411-AD4BF991F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3DF7FD-242D-4AD3-8ADB-6A47ADB8E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86E593-5181-4289-BEEB-69B9BF8DB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FC2363-6094-451A-82F1-7CFD3CBB3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7F6730-460D-4131-993E-CB39AE703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5E36F8-5455-4A8B-9250-9304D6664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502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CCE13B-48D1-42A1-93C1-C8FB1502F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7D7F759-ABDF-4051-BA3E-81DAE25901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D83340-58C2-4A2C-A84C-B48955479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E8413A-33C7-4D20-A2BF-377EFF1F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31B723-F698-4B86-B545-1A194CFBE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88F262-FB9B-49B9-96C1-4E47B711C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51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800">
              <a:schemeClr val="accent2"/>
            </a:gs>
            <a:gs pos="0">
              <a:schemeClr val="accent2">
                <a:lumMod val="75000"/>
              </a:schemeClr>
            </a:gs>
            <a:gs pos="100000">
              <a:schemeClr val="accent2">
                <a:lumMod val="5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E5751F0-B92F-4E40-A3E0-55ADC7B1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A8F85D-7ECC-4489-9885-836FF5C83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69139E-5DED-47AF-8DD6-523719FDC6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19FBA-798F-4971-83C2-ABFDB4410D6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1151CC-1F8D-4B4E-AD45-F1C99ECF3F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F1D3D5-356B-4E6A-B291-3836867036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B2526-9FB7-4AA9-A5C8-0A8921D18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1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8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EA9288E1-A259-4A80-9AB8-F71D208FC76D}"/>
              </a:ext>
            </a:extLst>
          </p:cNvPr>
          <p:cNvGrpSpPr/>
          <p:nvPr/>
        </p:nvGrpSpPr>
        <p:grpSpPr>
          <a:xfrm>
            <a:off x="9399726" y="1957440"/>
            <a:ext cx="132679" cy="931810"/>
            <a:chOff x="11761179" y="1842360"/>
            <a:chExt cx="132679" cy="931810"/>
          </a:xfrm>
        </p:grpSpPr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A93A3F8A-6B65-4CAB-A725-F0B5C6D5E521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521" y="1982961"/>
              <a:ext cx="0" cy="791209"/>
            </a:xfrm>
            <a:prstGeom prst="line">
              <a:avLst/>
            </a:prstGeom>
            <a:ln w="9525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DC8DAD81-1384-4167-959E-98CAF6EAD03D}"/>
                </a:ext>
              </a:extLst>
            </p:cNvPr>
            <p:cNvSpPr/>
            <p:nvPr/>
          </p:nvSpPr>
          <p:spPr>
            <a:xfrm rot="5400000">
              <a:off x="11761179" y="1842360"/>
              <a:ext cx="132679" cy="132679"/>
            </a:xfrm>
            <a:prstGeom prst="ellipse">
              <a:avLst/>
            </a:prstGeom>
            <a:ln w="9525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FDFF062-68CC-35B4-EB9F-09F73030BD87}"/>
              </a:ext>
            </a:extLst>
          </p:cNvPr>
          <p:cNvGrpSpPr/>
          <p:nvPr/>
        </p:nvGrpSpPr>
        <p:grpSpPr>
          <a:xfrm>
            <a:off x="0" y="1"/>
            <a:ext cx="4553090" cy="5280751"/>
            <a:chOff x="0" y="1"/>
            <a:chExt cx="4553090" cy="528075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948CD02-1304-CB28-07AA-BB796BC2D23C}"/>
                </a:ext>
              </a:extLst>
            </p:cNvPr>
            <p:cNvSpPr/>
            <p:nvPr/>
          </p:nvSpPr>
          <p:spPr>
            <a:xfrm>
              <a:off x="0" y="1"/>
              <a:ext cx="4553090" cy="5280751"/>
            </a:xfrm>
            <a:custGeom>
              <a:avLst/>
              <a:gdLst>
                <a:gd name="connsiteX0" fmla="*/ 1069001 w 4553090"/>
                <a:gd name="connsiteY0" fmla="*/ 0 h 5280751"/>
                <a:gd name="connsiteX1" fmla="*/ 2639538 w 4553090"/>
                <a:gd name="connsiteY1" fmla="*/ 0 h 5280751"/>
                <a:gd name="connsiteX2" fmla="*/ 2656816 w 4553090"/>
                <a:gd name="connsiteY2" fmla="*/ 4443 h 5280751"/>
                <a:gd name="connsiteX3" fmla="*/ 4553090 w 4553090"/>
                <a:gd name="connsiteY3" fmla="*/ 2581930 h 5280751"/>
                <a:gd name="connsiteX4" fmla="*/ 1854269 w 4553090"/>
                <a:gd name="connsiteY4" fmla="*/ 5280751 h 5280751"/>
                <a:gd name="connsiteX5" fmla="*/ 137568 w 4553090"/>
                <a:gd name="connsiteY5" fmla="*/ 4664472 h 5280751"/>
                <a:gd name="connsiteX6" fmla="*/ 0 w 4553090"/>
                <a:gd name="connsiteY6" fmla="*/ 4539442 h 5280751"/>
                <a:gd name="connsiteX7" fmla="*/ 0 w 4553090"/>
                <a:gd name="connsiteY7" fmla="*/ 624419 h 5280751"/>
                <a:gd name="connsiteX8" fmla="*/ 137568 w 4553090"/>
                <a:gd name="connsiteY8" fmla="*/ 499389 h 5280751"/>
                <a:gd name="connsiteX9" fmla="*/ 1051722 w 4553090"/>
                <a:gd name="connsiteY9" fmla="*/ 4443 h 5280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53090" h="5280751">
                  <a:moveTo>
                    <a:pt x="1069001" y="0"/>
                  </a:moveTo>
                  <a:lnTo>
                    <a:pt x="2639538" y="0"/>
                  </a:lnTo>
                  <a:lnTo>
                    <a:pt x="2656816" y="4443"/>
                  </a:lnTo>
                  <a:cubicBezTo>
                    <a:pt x="3755422" y="346144"/>
                    <a:pt x="4553090" y="1370884"/>
                    <a:pt x="4553090" y="2581930"/>
                  </a:cubicBezTo>
                  <a:cubicBezTo>
                    <a:pt x="4553090" y="4072448"/>
                    <a:pt x="3344787" y="5280751"/>
                    <a:pt x="1854269" y="5280751"/>
                  </a:cubicBezTo>
                  <a:cubicBezTo>
                    <a:pt x="1202168" y="5280751"/>
                    <a:pt x="604084" y="5049474"/>
                    <a:pt x="137568" y="4664472"/>
                  </a:cubicBezTo>
                  <a:lnTo>
                    <a:pt x="0" y="4539442"/>
                  </a:lnTo>
                  <a:lnTo>
                    <a:pt x="0" y="624419"/>
                  </a:lnTo>
                  <a:lnTo>
                    <a:pt x="137568" y="499389"/>
                  </a:lnTo>
                  <a:cubicBezTo>
                    <a:pt x="404149" y="279387"/>
                    <a:pt x="713690" y="109582"/>
                    <a:pt x="1051722" y="4443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F97B5CD1-A9EA-D3B7-C039-B4980BDDCD29}"/>
                </a:ext>
              </a:extLst>
            </p:cNvPr>
            <p:cNvSpPr/>
            <p:nvPr/>
          </p:nvSpPr>
          <p:spPr>
            <a:xfrm>
              <a:off x="0" y="29592"/>
              <a:ext cx="4550676" cy="5104674"/>
            </a:xfrm>
            <a:custGeom>
              <a:avLst/>
              <a:gdLst>
                <a:gd name="connsiteX0" fmla="*/ 1998339 w 4550676"/>
                <a:gd name="connsiteY0" fmla="*/ 0 h 5104674"/>
                <a:gd name="connsiteX1" fmla="*/ 4550676 w 4550676"/>
                <a:gd name="connsiteY1" fmla="*/ 2552337 h 5104674"/>
                <a:gd name="connsiteX2" fmla="*/ 1998339 w 4550676"/>
                <a:gd name="connsiteY2" fmla="*/ 5104674 h 5104674"/>
                <a:gd name="connsiteX3" fmla="*/ 28832 w 4550676"/>
                <a:gd name="connsiteY3" fmla="*/ 4175861 h 5104674"/>
                <a:gd name="connsiteX4" fmla="*/ 0 w 4550676"/>
                <a:gd name="connsiteY4" fmla="*/ 4137305 h 5104674"/>
                <a:gd name="connsiteX5" fmla="*/ 0 w 4550676"/>
                <a:gd name="connsiteY5" fmla="*/ 967370 h 5104674"/>
                <a:gd name="connsiteX6" fmla="*/ 28832 w 4550676"/>
                <a:gd name="connsiteY6" fmla="*/ 928814 h 5104674"/>
                <a:gd name="connsiteX7" fmla="*/ 1998339 w 4550676"/>
                <a:gd name="connsiteY7" fmla="*/ 0 h 510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0676" h="5104674">
                  <a:moveTo>
                    <a:pt x="1998339" y="0"/>
                  </a:moveTo>
                  <a:cubicBezTo>
                    <a:pt x="3407956" y="0"/>
                    <a:pt x="4550676" y="1142720"/>
                    <a:pt x="4550676" y="2552337"/>
                  </a:cubicBezTo>
                  <a:cubicBezTo>
                    <a:pt x="4550676" y="3961954"/>
                    <a:pt x="3407956" y="5104674"/>
                    <a:pt x="1998339" y="5104674"/>
                  </a:cubicBezTo>
                  <a:cubicBezTo>
                    <a:pt x="1205430" y="5104674"/>
                    <a:pt x="496968" y="4743111"/>
                    <a:pt x="28832" y="4175861"/>
                  </a:cubicBezTo>
                  <a:lnTo>
                    <a:pt x="0" y="4137305"/>
                  </a:lnTo>
                  <a:lnTo>
                    <a:pt x="0" y="967370"/>
                  </a:lnTo>
                  <a:lnTo>
                    <a:pt x="28832" y="928814"/>
                  </a:lnTo>
                  <a:cubicBezTo>
                    <a:pt x="496968" y="361564"/>
                    <a:pt x="1205430" y="0"/>
                    <a:pt x="1998339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DE4C23-C22C-4F75-73B8-18AF2746AEE4}"/>
                </a:ext>
              </a:extLst>
            </p:cNvPr>
            <p:cNvSpPr/>
            <p:nvPr/>
          </p:nvSpPr>
          <p:spPr>
            <a:xfrm>
              <a:off x="0" y="176077"/>
              <a:ext cx="4548263" cy="4811706"/>
            </a:xfrm>
            <a:custGeom>
              <a:avLst/>
              <a:gdLst>
                <a:gd name="connsiteX0" fmla="*/ 2142410 w 4548263"/>
                <a:gd name="connsiteY0" fmla="*/ 0 h 4811706"/>
                <a:gd name="connsiteX1" fmla="*/ 4548263 w 4548263"/>
                <a:gd name="connsiteY1" fmla="*/ 2405853 h 4811706"/>
                <a:gd name="connsiteX2" fmla="*/ 2142410 w 4548263"/>
                <a:gd name="connsiteY2" fmla="*/ 4811706 h 4811706"/>
                <a:gd name="connsiteX3" fmla="*/ 26931 w 4548263"/>
                <a:gd name="connsiteY3" fmla="*/ 3552626 h 4811706"/>
                <a:gd name="connsiteX4" fmla="*/ 0 w 4548263"/>
                <a:gd name="connsiteY4" fmla="*/ 3496721 h 4811706"/>
                <a:gd name="connsiteX5" fmla="*/ 0 w 4548263"/>
                <a:gd name="connsiteY5" fmla="*/ 1314985 h 4811706"/>
                <a:gd name="connsiteX6" fmla="*/ 26931 w 4548263"/>
                <a:gd name="connsiteY6" fmla="*/ 1259081 h 4811706"/>
                <a:gd name="connsiteX7" fmla="*/ 2142410 w 4548263"/>
                <a:gd name="connsiteY7" fmla="*/ 0 h 4811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263" h="4811706">
                  <a:moveTo>
                    <a:pt x="2142410" y="0"/>
                  </a:moveTo>
                  <a:cubicBezTo>
                    <a:pt x="3471126" y="0"/>
                    <a:pt x="4548263" y="1077137"/>
                    <a:pt x="4548263" y="2405853"/>
                  </a:cubicBezTo>
                  <a:cubicBezTo>
                    <a:pt x="4548263" y="3734569"/>
                    <a:pt x="3471126" y="4811706"/>
                    <a:pt x="2142410" y="4811706"/>
                  </a:cubicBezTo>
                  <a:cubicBezTo>
                    <a:pt x="1228918" y="4811706"/>
                    <a:pt x="434336" y="4302591"/>
                    <a:pt x="26931" y="3552626"/>
                  </a:cubicBezTo>
                  <a:lnTo>
                    <a:pt x="0" y="3496721"/>
                  </a:lnTo>
                  <a:lnTo>
                    <a:pt x="0" y="1314985"/>
                  </a:lnTo>
                  <a:lnTo>
                    <a:pt x="26931" y="1259081"/>
                  </a:lnTo>
                  <a:cubicBezTo>
                    <a:pt x="434336" y="509116"/>
                    <a:pt x="1228918" y="0"/>
                    <a:pt x="2142410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762BC87-132D-510B-3363-76F03E20EA2C}"/>
                </a:ext>
              </a:extLst>
            </p:cNvPr>
            <p:cNvSpPr/>
            <p:nvPr/>
          </p:nvSpPr>
          <p:spPr>
            <a:xfrm>
              <a:off x="27112" y="322561"/>
              <a:ext cx="4518736" cy="4518736"/>
            </a:xfrm>
            <a:custGeom>
              <a:avLst/>
              <a:gdLst>
                <a:gd name="connsiteX0" fmla="*/ 2259368 w 4518736"/>
                <a:gd name="connsiteY0" fmla="*/ 0 h 4518736"/>
                <a:gd name="connsiteX1" fmla="*/ 4518736 w 4518736"/>
                <a:gd name="connsiteY1" fmla="*/ 2259368 h 4518736"/>
                <a:gd name="connsiteX2" fmla="*/ 2259368 w 4518736"/>
                <a:gd name="connsiteY2" fmla="*/ 4518736 h 4518736"/>
                <a:gd name="connsiteX3" fmla="*/ 0 w 4518736"/>
                <a:gd name="connsiteY3" fmla="*/ 2259368 h 4518736"/>
                <a:gd name="connsiteX4" fmla="*/ 2259368 w 4518736"/>
                <a:gd name="connsiteY4" fmla="*/ 0 h 451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736" h="4518736">
                  <a:moveTo>
                    <a:pt x="2259368" y="0"/>
                  </a:moveTo>
                  <a:cubicBezTo>
                    <a:pt x="3507182" y="0"/>
                    <a:pt x="4518736" y="1011554"/>
                    <a:pt x="4518736" y="2259368"/>
                  </a:cubicBezTo>
                  <a:cubicBezTo>
                    <a:pt x="4518736" y="3507182"/>
                    <a:pt x="3507182" y="4518736"/>
                    <a:pt x="2259368" y="4518736"/>
                  </a:cubicBezTo>
                  <a:cubicBezTo>
                    <a:pt x="1011554" y="4518736"/>
                    <a:pt x="0" y="3507182"/>
                    <a:pt x="0" y="2259368"/>
                  </a:cubicBezTo>
                  <a:cubicBezTo>
                    <a:pt x="0" y="1011554"/>
                    <a:pt x="1011554" y="0"/>
                    <a:pt x="2259368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57F1636-D140-2BE0-8FE9-ADBAF24AAD4E}"/>
                </a:ext>
              </a:extLst>
            </p:cNvPr>
            <p:cNvSpPr/>
            <p:nvPr/>
          </p:nvSpPr>
          <p:spPr>
            <a:xfrm>
              <a:off x="317667" y="469046"/>
              <a:ext cx="4225766" cy="4225766"/>
            </a:xfrm>
            <a:custGeom>
              <a:avLst/>
              <a:gdLst>
                <a:gd name="connsiteX0" fmla="*/ 2112883 w 4225766"/>
                <a:gd name="connsiteY0" fmla="*/ 0 h 4225766"/>
                <a:gd name="connsiteX1" fmla="*/ 4225766 w 4225766"/>
                <a:gd name="connsiteY1" fmla="*/ 2112883 h 4225766"/>
                <a:gd name="connsiteX2" fmla="*/ 2112883 w 4225766"/>
                <a:gd name="connsiteY2" fmla="*/ 4225766 h 4225766"/>
                <a:gd name="connsiteX3" fmla="*/ 0 w 4225766"/>
                <a:gd name="connsiteY3" fmla="*/ 2112883 h 4225766"/>
                <a:gd name="connsiteX4" fmla="*/ 2112883 w 4225766"/>
                <a:gd name="connsiteY4" fmla="*/ 0 h 4225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5766" h="4225766">
                  <a:moveTo>
                    <a:pt x="2112883" y="0"/>
                  </a:moveTo>
                  <a:cubicBezTo>
                    <a:pt x="3279796" y="0"/>
                    <a:pt x="4225766" y="945970"/>
                    <a:pt x="4225766" y="2112883"/>
                  </a:cubicBezTo>
                  <a:cubicBezTo>
                    <a:pt x="4225766" y="3279796"/>
                    <a:pt x="3279796" y="4225766"/>
                    <a:pt x="2112883" y="4225766"/>
                  </a:cubicBezTo>
                  <a:cubicBezTo>
                    <a:pt x="945970" y="4225766"/>
                    <a:pt x="0" y="3279796"/>
                    <a:pt x="0" y="2112883"/>
                  </a:cubicBezTo>
                  <a:cubicBezTo>
                    <a:pt x="0" y="945970"/>
                    <a:pt x="945970" y="0"/>
                    <a:pt x="2112883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C57F240-8288-7AF0-528E-0CD88D39DEBC}"/>
                </a:ext>
              </a:extLst>
            </p:cNvPr>
            <p:cNvSpPr/>
            <p:nvPr/>
          </p:nvSpPr>
          <p:spPr>
            <a:xfrm>
              <a:off x="608221" y="615531"/>
              <a:ext cx="3932798" cy="3932798"/>
            </a:xfrm>
            <a:custGeom>
              <a:avLst/>
              <a:gdLst>
                <a:gd name="connsiteX0" fmla="*/ 1966399 w 3932798"/>
                <a:gd name="connsiteY0" fmla="*/ 0 h 3932798"/>
                <a:gd name="connsiteX1" fmla="*/ 3932798 w 3932798"/>
                <a:gd name="connsiteY1" fmla="*/ 1966399 h 3932798"/>
                <a:gd name="connsiteX2" fmla="*/ 1966399 w 3932798"/>
                <a:gd name="connsiteY2" fmla="*/ 3932798 h 3932798"/>
                <a:gd name="connsiteX3" fmla="*/ 0 w 3932798"/>
                <a:gd name="connsiteY3" fmla="*/ 1966399 h 3932798"/>
                <a:gd name="connsiteX4" fmla="*/ 1966399 w 3932798"/>
                <a:gd name="connsiteY4" fmla="*/ 0 h 393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2798" h="3932798">
                  <a:moveTo>
                    <a:pt x="1966399" y="0"/>
                  </a:moveTo>
                  <a:cubicBezTo>
                    <a:pt x="3052411" y="0"/>
                    <a:pt x="3932798" y="880387"/>
                    <a:pt x="3932798" y="1966399"/>
                  </a:cubicBezTo>
                  <a:cubicBezTo>
                    <a:pt x="3932798" y="3052411"/>
                    <a:pt x="3052411" y="3932798"/>
                    <a:pt x="1966399" y="3932798"/>
                  </a:cubicBezTo>
                  <a:cubicBezTo>
                    <a:pt x="880387" y="3932798"/>
                    <a:pt x="0" y="3052411"/>
                    <a:pt x="0" y="1966399"/>
                  </a:cubicBezTo>
                  <a:cubicBezTo>
                    <a:pt x="0" y="880387"/>
                    <a:pt x="880387" y="0"/>
                    <a:pt x="1966399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FA7BF5D-F777-07F9-8B98-04C0D245697B}"/>
                </a:ext>
              </a:extLst>
            </p:cNvPr>
            <p:cNvSpPr/>
            <p:nvPr/>
          </p:nvSpPr>
          <p:spPr>
            <a:xfrm>
              <a:off x="898775" y="762014"/>
              <a:ext cx="3639830" cy="3639830"/>
            </a:xfrm>
            <a:custGeom>
              <a:avLst/>
              <a:gdLst>
                <a:gd name="connsiteX0" fmla="*/ 1819915 w 3639830"/>
                <a:gd name="connsiteY0" fmla="*/ 0 h 3639830"/>
                <a:gd name="connsiteX1" fmla="*/ 3639830 w 3639830"/>
                <a:gd name="connsiteY1" fmla="*/ 1819915 h 3639830"/>
                <a:gd name="connsiteX2" fmla="*/ 1819915 w 3639830"/>
                <a:gd name="connsiteY2" fmla="*/ 3639830 h 3639830"/>
                <a:gd name="connsiteX3" fmla="*/ 0 w 3639830"/>
                <a:gd name="connsiteY3" fmla="*/ 1819915 h 3639830"/>
                <a:gd name="connsiteX4" fmla="*/ 1819915 w 3639830"/>
                <a:gd name="connsiteY4" fmla="*/ 0 h 363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9830" h="3639830">
                  <a:moveTo>
                    <a:pt x="1819915" y="0"/>
                  </a:moveTo>
                  <a:cubicBezTo>
                    <a:pt x="2825026" y="0"/>
                    <a:pt x="3639830" y="814804"/>
                    <a:pt x="3639830" y="1819915"/>
                  </a:cubicBezTo>
                  <a:cubicBezTo>
                    <a:pt x="3639830" y="2825026"/>
                    <a:pt x="2825026" y="3639830"/>
                    <a:pt x="1819915" y="3639830"/>
                  </a:cubicBezTo>
                  <a:cubicBezTo>
                    <a:pt x="814804" y="3639830"/>
                    <a:pt x="0" y="2825026"/>
                    <a:pt x="0" y="1819915"/>
                  </a:cubicBezTo>
                  <a:cubicBezTo>
                    <a:pt x="0" y="814804"/>
                    <a:pt x="814804" y="0"/>
                    <a:pt x="1819915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F1C8ECC-FA3D-B3A9-D4A3-9F7061B07029}"/>
                </a:ext>
              </a:extLst>
            </p:cNvPr>
            <p:cNvSpPr/>
            <p:nvPr/>
          </p:nvSpPr>
          <p:spPr>
            <a:xfrm>
              <a:off x="1189329" y="908499"/>
              <a:ext cx="3346862" cy="3346862"/>
            </a:xfrm>
            <a:custGeom>
              <a:avLst/>
              <a:gdLst>
                <a:gd name="connsiteX0" fmla="*/ 1673431 w 3346862"/>
                <a:gd name="connsiteY0" fmla="*/ 0 h 3346862"/>
                <a:gd name="connsiteX1" fmla="*/ 3346862 w 3346862"/>
                <a:gd name="connsiteY1" fmla="*/ 1673431 h 3346862"/>
                <a:gd name="connsiteX2" fmla="*/ 1673431 w 3346862"/>
                <a:gd name="connsiteY2" fmla="*/ 3346862 h 3346862"/>
                <a:gd name="connsiteX3" fmla="*/ 0 w 3346862"/>
                <a:gd name="connsiteY3" fmla="*/ 1673431 h 3346862"/>
                <a:gd name="connsiteX4" fmla="*/ 1673431 w 3346862"/>
                <a:gd name="connsiteY4" fmla="*/ 0 h 334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6862" h="3346862">
                  <a:moveTo>
                    <a:pt x="1673431" y="0"/>
                  </a:moveTo>
                  <a:cubicBezTo>
                    <a:pt x="2597641" y="0"/>
                    <a:pt x="3346862" y="749221"/>
                    <a:pt x="3346862" y="1673431"/>
                  </a:cubicBezTo>
                  <a:cubicBezTo>
                    <a:pt x="3346862" y="2597641"/>
                    <a:pt x="2597641" y="3346862"/>
                    <a:pt x="1673431" y="3346862"/>
                  </a:cubicBezTo>
                  <a:cubicBezTo>
                    <a:pt x="749221" y="3346862"/>
                    <a:pt x="0" y="2597641"/>
                    <a:pt x="0" y="1673431"/>
                  </a:cubicBezTo>
                  <a:cubicBezTo>
                    <a:pt x="0" y="749221"/>
                    <a:pt x="749221" y="0"/>
                    <a:pt x="1673431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3CE499C-630C-4E7A-671D-8E9673A52726}"/>
                </a:ext>
              </a:extLst>
            </p:cNvPr>
            <p:cNvSpPr/>
            <p:nvPr/>
          </p:nvSpPr>
          <p:spPr>
            <a:xfrm>
              <a:off x="1479884" y="1054984"/>
              <a:ext cx="3053892" cy="3053892"/>
            </a:xfrm>
            <a:custGeom>
              <a:avLst/>
              <a:gdLst>
                <a:gd name="connsiteX0" fmla="*/ 1526946 w 3053892"/>
                <a:gd name="connsiteY0" fmla="*/ 0 h 3053892"/>
                <a:gd name="connsiteX1" fmla="*/ 3053892 w 3053892"/>
                <a:gd name="connsiteY1" fmla="*/ 1526946 h 3053892"/>
                <a:gd name="connsiteX2" fmla="*/ 1526946 w 3053892"/>
                <a:gd name="connsiteY2" fmla="*/ 3053892 h 3053892"/>
                <a:gd name="connsiteX3" fmla="*/ 0 w 3053892"/>
                <a:gd name="connsiteY3" fmla="*/ 1526946 h 3053892"/>
                <a:gd name="connsiteX4" fmla="*/ 1526946 w 3053892"/>
                <a:gd name="connsiteY4" fmla="*/ 0 h 30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3892" h="3053892">
                  <a:moveTo>
                    <a:pt x="1526946" y="0"/>
                  </a:moveTo>
                  <a:cubicBezTo>
                    <a:pt x="2370255" y="0"/>
                    <a:pt x="3053892" y="683637"/>
                    <a:pt x="3053892" y="1526946"/>
                  </a:cubicBezTo>
                  <a:cubicBezTo>
                    <a:pt x="3053892" y="2370255"/>
                    <a:pt x="2370255" y="3053892"/>
                    <a:pt x="1526946" y="3053892"/>
                  </a:cubicBezTo>
                  <a:cubicBezTo>
                    <a:pt x="683637" y="3053892"/>
                    <a:pt x="0" y="2370255"/>
                    <a:pt x="0" y="1526946"/>
                  </a:cubicBezTo>
                  <a:cubicBezTo>
                    <a:pt x="0" y="683637"/>
                    <a:pt x="683637" y="0"/>
                    <a:pt x="1526946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9C254C5-EB01-F63C-2DC4-AF10629B73DB}"/>
                </a:ext>
              </a:extLst>
            </p:cNvPr>
            <p:cNvSpPr/>
            <p:nvPr/>
          </p:nvSpPr>
          <p:spPr>
            <a:xfrm>
              <a:off x="1770440" y="1201469"/>
              <a:ext cx="2760922" cy="2760922"/>
            </a:xfrm>
            <a:custGeom>
              <a:avLst/>
              <a:gdLst>
                <a:gd name="connsiteX0" fmla="*/ 1380461 w 2760922"/>
                <a:gd name="connsiteY0" fmla="*/ 0 h 2760922"/>
                <a:gd name="connsiteX1" fmla="*/ 2760922 w 2760922"/>
                <a:gd name="connsiteY1" fmla="*/ 1380461 h 2760922"/>
                <a:gd name="connsiteX2" fmla="*/ 1380461 w 2760922"/>
                <a:gd name="connsiteY2" fmla="*/ 2760922 h 2760922"/>
                <a:gd name="connsiteX3" fmla="*/ 0 w 2760922"/>
                <a:gd name="connsiteY3" fmla="*/ 1380461 h 2760922"/>
                <a:gd name="connsiteX4" fmla="*/ 1380461 w 2760922"/>
                <a:gd name="connsiteY4" fmla="*/ 0 h 276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0922" h="2760922">
                  <a:moveTo>
                    <a:pt x="1380461" y="0"/>
                  </a:moveTo>
                  <a:cubicBezTo>
                    <a:pt x="2142869" y="0"/>
                    <a:pt x="2760922" y="618053"/>
                    <a:pt x="2760922" y="1380461"/>
                  </a:cubicBezTo>
                  <a:cubicBezTo>
                    <a:pt x="2760922" y="2142869"/>
                    <a:pt x="2142869" y="2760922"/>
                    <a:pt x="1380461" y="2760922"/>
                  </a:cubicBezTo>
                  <a:cubicBezTo>
                    <a:pt x="618053" y="2760922"/>
                    <a:pt x="0" y="2142869"/>
                    <a:pt x="0" y="1380461"/>
                  </a:cubicBezTo>
                  <a:cubicBezTo>
                    <a:pt x="0" y="618053"/>
                    <a:pt x="618053" y="0"/>
                    <a:pt x="1380461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8AE04BE-FEA1-4440-3FB1-0C702D88972C}"/>
                </a:ext>
              </a:extLst>
            </p:cNvPr>
            <p:cNvSpPr/>
            <p:nvPr/>
          </p:nvSpPr>
          <p:spPr>
            <a:xfrm>
              <a:off x="2060994" y="1347952"/>
              <a:ext cx="2467954" cy="2467954"/>
            </a:xfrm>
            <a:custGeom>
              <a:avLst/>
              <a:gdLst>
                <a:gd name="connsiteX0" fmla="*/ 1233977 w 2467954"/>
                <a:gd name="connsiteY0" fmla="*/ 0 h 2467954"/>
                <a:gd name="connsiteX1" fmla="*/ 2467954 w 2467954"/>
                <a:gd name="connsiteY1" fmla="*/ 1233977 h 2467954"/>
                <a:gd name="connsiteX2" fmla="*/ 1233977 w 2467954"/>
                <a:gd name="connsiteY2" fmla="*/ 2467954 h 2467954"/>
                <a:gd name="connsiteX3" fmla="*/ 0 w 2467954"/>
                <a:gd name="connsiteY3" fmla="*/ 1233977 h 2467954"/>
                <a:gd name="connsiteX4" fmla="*/ 1233977 w 2467954"/>
                <a:gd name="connsiteY4" fmla="*/ 0 h 246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7954" h="2467954">
                  <a:moveTo>
                    <a:pt x="1233977" y="0"/>
                  </a:moveTo>
                  <a:cubicBezTo>
                    <a:pt x="1915484" y="0"/>
                    <a:pt x="2467954" y="552470"/>
                    <a:pt x="2467954" y="1233977"/>
                  </a:cubicBezTo>
                  <a:cubicBezTo>
                    <a:pt x="2467954" y="1915484"/>
                    <a:pt x="1915484" y="2467954"/>
                    <a:pt x="1233977" y="2467954"/>
                  </a:cubicBezTo>
                  <a:cubicBezTo>
                    <a:pt x="552470" y="2467954"/>
                    <a:pt x="0" y="1915484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6B4B5AF-86A7-1C5D-9426-14958C116E12}"/>
                </a:ext>
              </a:extLst>
            </p:cNvPr>
            <p:cNvSpPr/>
            <p:nvPr/>
          </p:nvSpPr>
          <p:spPr>
            <a:xfrm>
              <a:off x="2351548" y="1494437"/>
              <a:ext cx="2174986" cy="2174986"/>
            </a:xfrm>
            <a:custGeom>
              <a:avLst/>
              <a:gdLst>
                <a:gd name="connsiteX0" fmla="*/ 1087493 w 2174986"/>
                <a:gd name="connsiteY0" fmla="*/ 0 h 2174986"/>
                <a:gd name="connsiteX1" fmla="*/ 2174986 w 2174986"/>
                <a:gd name="connsiteY1" fmla="*/ 1087493 h 2174986"/>
                <a:gd name="connsiteX2" fmla="*/ 1087493 w 2174986"/>
                <a:gd name="connsiteY2" fmla="*/ 2174986 h 2174986"/>
                <a:gd name="connsiteX3" fmla="*/ 0 w 2174986"/>
                <a:gd name="connsiteY3" fmla="*/ 1087493 h 2174986"/>
                <a:gd name="connsiteX4" fmla="*/ 1087493 w 2174986"/>
                <a:gd name="connsiteY4" fmla="*/ 0 h 2174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986" h="2174986">
                  <a:moveTo>
                    <a:pt x="1087493" y="0"/>
                  </a:moveTo>
                  <a:cubicBezTo>
                    <a:pt x="1688099" y="0"/>
                    <a:pt x="2174986" y="486887"/>
                    <a:pt x="2174986" y="1087493"/>
                  </a:cubicBezTo>
                  <a:cubicBezTo>
                    <a:pt x="2174986" y="1688099"/>
                    <a:pt x="1688099" y="2174986"/>
                    <a:pt x="1087493" y="2174986"/>
                  </a:cubicBezTo>
                  <a:cubicBezTo>
                    <a:pt x="486887" y="2174986"/>
                    <a:pt x="0" y="1688099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71C8F61-198C-4B18-9436-085FE7928A17}"/>
              </a:ext>
            </a:extLst>
          </p:cNvPr>
          <p:cNvSpPr txBox="1"/>
          <p:nvPr/>
        </p:nvSpPr>
        <p:spPr>
          <a:xfrm>
            <a:off x="1406078" y="2090171"/>
            <a:ext cx="45187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>
                <a:solidFill>
                  <a:schemeClr val="bg1">
                    <a:alpha val="8000"/>
                  </a:schemeClr>
                </a:solidFill>
                <a:latin typeface="+mn-ea"/>
              </a:rPr>
              <a:t>TITLE</a:t>
            </a:r>
            <a:endParaRPr lang="zh-CN" altLang="en-US" sz="9600" dirty="0">
              <a:solidFill>
                <a:schemeClr val="bg1">
                  <a:alpha val="8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1EDF30-981C-4088-B776-E72A0490B510}"/>
              </a:ext>
            </a:extLst>
          </p:cNvPr>
          <p:cNvSpPr txBox="1"/>
          <p:nvPr/>
        </p:nvSpPr>
        <p:spPr>
          <a:xfrm>
            <a:off x="700870" y="1717365"/>
            <a:ext cx="10291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gradFill flip="none" rotWithShape="1">
                  <a:gsLst>
                    <a:gs pos="0">
                      <a:srgbClr val="BAA18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此处为副标题</a:t>
            </a:r>
            <a:endParaRPr lang="zh-CN" altLang="en-US" sz="6000" dirty="0">
              <a:gradFill flip="none" rotWithShape="1">
                <a:gsLst>
                  <a:gs pos="0">
                    <a:srgbClr val="BAA18C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1358005-2164-4963-8F3B-15CF285B9F4C}"/>
              </a:ext>
            </a:extLst>
          </p:cNvPr>
          <p:cNvSpPr txBox="1"/>
          <p:nvPr/>
        </p:nvSpPr>
        <p:spPr>
          <a:xfrm>
            <a:off x="9521640" y="456065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688EB08-CA60-4E09-AAE6-4618FD602194}"/>
              </a:ext>
            </a:extLst>
          </p:cNvPr>
          <p:cNvSpPr txBox="1"/>
          <p:nvPr/>
        </p:nvSpPr>
        <p:spPr>
          <a:xfrm>
            <a:off x="4689350" y="2549694"/>
            <a:ext cx="5615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solidFill>
                  <a:srgbClr val="BAA18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>
                <a:gradFill>
                  <a:gsLst>
                    <a:gs pos="0">
                      <a:srgbClr val="BAA18C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请输入标题</a:t>
            </a:r>
            <a:endParaRPr lang="zh-CN" altLang="en-US" dirty="0">
              <a:gradFill>
                <a:gsLst>
                  <a:gs pos="0">
                    <a:srgbClr val="BAA18C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7B7B345-19A5-45AF-A74D-224592766E05}"/>
              </a:ext>
            </a:extLst>
          </p:cNvPr>
          <p:cNvSpPr txBox="1"/>
          <p:nvPr/>
        </p:nvSpPr>
        <p:spPr>
          <a:xfrm>
            <a:off x="3874753" y="3627617"/>
            <a:ext cx="1196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>
                <a:solidFill>
                  <a:schemeClr val="bg1">
                    <a:alpha val="55000"/>
                  </a:schemeClr>
                </a:solidFill>
                <a:latin typeface="+mn-ea"/>
              </a:rPr>
              <a:t>2023</a:t>
            </a:r>
            <a:endParaRPr lang="zh-CN" altLang="en-US" sz="2800" dirty="0">
              <a:solidFill>
                <a:schemeClr val="bg1">
                  <a:alpha val="55000"/>
                </a:schemeClr>
              </a:solidFill>
              <a:latin typeface="+mn-ea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EFBC582-F96F-4E99-8849-0A47C093C109}"/>
              </a:ext>
            </a:extLst>
          </p:cNvPr>
          <p:cNvSpPr txBox="1"/>
          <p:nvPr/>
        </p:nvSpPr>
        <p:spPr>
          <a:xfrm>
            <a:off x="5669946" y="5446274"/>
            <a:ext cx="85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分享</a:t>
            </a: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AA9A2FC0-89E5-43D6-93B4-17D32D72F981}"/>
              </a:ext>
            </a:extLst>
          </p:cNvPr>
          <p:cNvSpPr/>
          <p:nvPr/>
        </p:nvSpPr>
        <p:spPr>
          <a:xfrm>
            <a:off x="5453451" y="4934313"/>
            <a:ext cx="1285099" cy="45757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>
            <a:outerShdw blurRad="63500" sx="102000" sy="102000" algn="ctr" rotWithShape="0">
              <a:srgbClr val="5E493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EB752D8C-B669-4E3E-80D2-ABD09E033266}"/>
              </a:ext>
            </a:extLst>
          </p:cNvPr>
          <p:cNvSpPr txBox="1"/>
          <p:nvPr/>
        </p:nvSpPr>
        <p:spPr>
          <a:xfrm>
            <a:off x="5491054" y="4975891"/>
            <a:ext cx="1209893" cy="369332"/>
          </a:xfrm>
          <a:prstGeom prst="rect">
            <a:avLst/>
          </a:prstGeom>
          <a:noFill/>
          <a:effectLst>
            <a:outerShdw blurRad="76200" dist="139700" algn="ctr" rotWithShape="0">
              <a:srgbClr val="67503D">
                <a:alpha val="17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n-ea"/>
              </a:rPr>
              <a:t>鲸鲸</a:t>
            </a:r>
            <a:endParaRPr lang="zh-CN" altLang="en-US" dirty="0">
              <a:latin typeface="+mn-ea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F2D207D-3316-971C-5DD5-E0B9C38EEFF1}"/>
              </a:ext>
            </a:extLst>
          </p:cNvPr>
          <p:cNvGrpSpPr/>
          <p:nvPr/>
        </p:nvGrpSpPr>
        <p:grpSpPr>
          <a:xfrm>
            <a:off x="9497978" y="4552908"/>
            <a:ext cx="2694023" cy="2305093"/>
            <a:chOff x="9497978" y="4552908"/>
            <a:chExt cx="2694023" cy="230509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CFD4732-0F7B-2F3D-1011-317F5B95AEF6}"/>
                </a:ext>
              </a:extLst>
            </p:cNvPr>
            <p:cNvSpPr/>
            <p:nvPr/>
          </p:nvSpPr>
          <p:spPr>
            <a:xfrm>
              <a:off x="9497978" y="4552908"/>
              <a:ext cx="2694023" cy="2305093"/>
            </a:xfrm>
            <a:custGeom>
              <a:avLst/>
              <a:gdLst>
                <a:gd name="connsiteX0" fmla="*/ 2666910 w 2694023"/>
                <a:gd name="connsiteY0" fmla="*/ 0 h 2305093"/>
                <a:gd name="connsiteX1" fmla="*/ 2694023 w 2694023"/>
                <a:gd name="connsiteY1" fmla="*/ 1369 h 2305093"/>
                <a:gd name="connsiteX2" fmla="*/ 2694023 w 2694023"/>
                <a:gd name="connsiteY2" fmla="*/ 2305093 h 2305093"/>
                <a:gd name="connsiteX3" fmla="*/ 0 w 2694023"/>
                <a:gd name="connsiteY3" fmla="*/ 2305093 h 2305093"/>
                <a:gd name="connsiteX4" fmla="*/ 22920 w 2694023"/>
                <a:gd name="connsiteY4" fmla="*/ 2154915 h 2305093"/>
                <a:gd name="connsiteX5" fmla="*/ 2666910 w 2694023"/>
                <a:gd name="connsiteY5" fmla="*/ 0 h 230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4023" h="2305093">
                  <a:moveTo>
                    <a:pt x="2666910" y="0"/>
                  </a:moveTo>
                  <a:lnTo>
                    <a:pt x="2694023" y="1369"/>
                  </a:lnTo>
                  <a:lnTo>
                    <a:pt x="2694023" y="2305093"/>
                  </a:lnTo>
                  <a:lnTo>
                    <a:pt x="0" y="2305093"/>
                  </a:lnTo>
                  <a:lnTo>
                    <a:pt x="22920" y="2154915"/>
                  </a:lnTo>
                  <a:cubicBezTo>
                    <a:pt x="274574" y="925107"/>
                    <a:pt x="1362707" y="0"/>
                    <a:pt x="2666910" y="0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0354BC4-4010-6440-8094-8271BEFAD54D}"/>
                </a:ext>
              </a:extLst>
            </p:cNvPr>
            <p:cNvSpPr/>
            <p:nvPr/>
          </p:nvSpPr>
          <p:spPr>
            <a:xfrm>
              <a:off x="9790060" y="4705297"/>
              <a:ext cx="2401940" cy="2152703"/>
            </a:xfrm>
            <a:custGeom>
              <a:avLst/>
              <a:gdLst>
                <a:gd name="connsiteX0" fmla="*/ 2401940 w 2401940"/>
                <a:gd name="connsiteY0" fmla="*/ 0 h 2152703"/>
                <a:gd name="connsiteX1" fmla="*/ 2401940 w 2401940"/>
                <a:gd name="connsiteY1" fmla="*/ 2152703 h 2152703"/>
                <a:gd name="connsiteX2" fmla="*/ 0 w 2401940"/>
                <a:gd name="connsiteY2" fmla="*/ 2152703 h 2152703"/>
                <a:gd name="connsiteX3" fmla="*/ 18414 w 2401940"/>
                <a:gd name="connsiteY3" fmla="*/ 2032046 h 2152703"/>
                <a:gd name="connsiteX4" fmla="*/ 2257935 w 2401940"/>
                <a:gd name="connsiteY4" fmla="*/ 7272 h 215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1940" h="2152703">
                  <a:moveTo>
                    <a:pt x="2401940" y="0"/>
                  </a:moveTo>
                  <a:lnTo>
                    <a:pt x="2401940" y="2152703"/>
                  </a:lnTo>
                  <a:lnTo>
                    <a:pt x="0" y="2152703"/>
                  </a:lnTo>
                  <a:lnTo>
                    <a:pt x="18414" y="2032046"/>
                  </a:lnTo>
                  <a:cubicBezTo>
                    <a:pt x="239411" y="952065"/>
                    <a:pt x="1142508" y="120550"/>
                    <a:pt x="2257935" y="727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8CDF43E-6FBB-32B1-5768-2645753EF069}"/>
                </a:ext>
              </a:extLst>
            </p:cNvPr>
            <p:cNvSpPr/>
            <p:nvPr/>
          </p:nvSpPr>
          <p:spPr>
            <a:xfrm>
              <a:off x="10082145" y="4860593"/>
              <a:ext cx="2109855" cy="1997407"/>
            </a:xfrm>
            <a:custGeom>
              <a:avLst/>
              <a:gdLst>
                <a:gd name="connsiteX0" fmla="*/ 2109855 w 2109855"/>
                <a:gd name="connsiteY0" fmla="*/ 0 h 1997407"/>
                <a:gd name="connsiteX1" fmla="*/ 2109855 w 2109855"/>
                <a:gd name="connsiteY1" fmla="*/ 1997407 h 1997407"/>
                <a:gd name="connsiteX2" fmla="*/ 0 w 2109855"/>
                <a:gd name="connsiteY2" fmla="*/ 1997407 h 1997407"/>
                <a:gd name="connsiteX3" fmla="*/ 13908 w 2109855"/>
                <a:gd name="connsiteY3" fmla="*/ 1906273 h 1997407"/>
                <a:gd name="connsiteX4" fmla="*/ 1886020 w 2109855"/>
                <a:gd name="connsiteY4" fmla="*/ 34162 h 199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9855" h="1997407">
                  <a:moveTo>
                    <a:pt x="2109855" y="0"/>
                  </a:moveTo>
                  <a:lnTo>
                    <a:pt x="2109855" y="1997407"/>
                  </a:lnTo>
                  <a:lnTo>
                    <a:pt x="0" y="1997407"/>
                  </a:lnTo>
                  <a:lnTo>
                    <a:pt x="13908" y="1906273"/>
                  </a:lnTo>
                  <a:cubicBezTo>
                    <a:pt x="206197" y="966581"/>
                    <a:pt x="946328" y="226450"/>
                    <a:pt x="1886020" y="3416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3D7C0EA-64E9-C8E0-F051-3245DC36EE04}"/>
                </a:ext>
              </a:extLst>
            </p:cNvPr>
            <p:cNvSpPr/>
            <p:nvPr/>
          </p:nvSpPr>
          <p:spPr>
            <a:xfrm>
              <a:off x="10374230" y="5030595"/>
              <a:ext cx="1817770" cy="1827405"/>
            </a:xfrm>
            <a:custGeom>
              <a:avLst/>
              <a:gdLst>
                <a:gd name="connsiteX0" fmla="*/ 1817770 w 1817770"/>
                <a:gd name="connsiteY0" fmla="*/ 0 h 1827405"/>
                <a:gd name="connsiteX1" fmla="*/ 1817770 w 1817770"/>
                <a:gd name="connsiteY1" fmla="*/ 1827405 h 1827405"/>
                <a:gd name="connsiteX2" fmla="*/ 0 w 1817770"/>
                <a:gd name="connsiteY2" fmla="*/ 1827405 h 1827405"/>
                <a:gd name="connsiteX3" fmla="*/ 9404 w 1817770"/>
                <a:gd name="connsiteY3" fmla="*/ 1765792 h 1827405"/>
                <a:gd name="connsiteX4" fmla="*/ 1767528 w 1817770"/>
                <a:gd name="connsiteY4" fmla="*/ 7668 h 182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7770" h="1827405">
                  <a:moveTo>
                    <a:pt x="1817770" y="0"/>
                  </a:moveTo>
                  <a:lnTo>
                    <a:pt x="1817770" y="1827405"/>
                  </a:lnTo>
                  <a:lnTo>
                    <a:pt x="0" y="1827405"/>
                  </a:lnTo>
                  <a:lnTo>
                    <a:pt x="9404" y="1765792"/>
                  </a:lnTo>
                  <a:cubicBezTo>
                    <a:pt x="189984" y="883316"/>
                    <a:pt x="885051" y="188249"/>
                    <a:pt x="1767528" y="7668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92C948B-2D91-2D19-C0B2-2B778D5D9400}"/>
                </a:ext>
              </a:extLst>
            </p:cNvPr>
            <p:cNvSpPr/>
            <p:nvPr/>
          </p:nvSpPr>
          <p:spPr>
            <a:xfrm>
              <a:off x="10666314" y="5213488"/>
              <a:ext cx="1525687" cy="1644513"/>
            </a:xfrm>
            <a:custGeom>
              <a:avLst/>
              <a:gdLst>
                <a:gd name="connsiteX0" fmla="*/ 1525687 w 1525687"/>
                <a:gd name="connsiteY0" fmla="*/ 0 h 1644513"/>
                <a:gd name="connsiteX1" fmla="*/ 1525687 w 1525687"/>
                <a:gd name="connsiteY1" fmla="*/ 1644513 h 1644513"/>
                <a:gd name="connsiteX2" fmla="*/ 0 w 1525687"/>
                <a:gd name="connsiteY2" fmla="*/ 1644513 h 1644513"/>
                <a:gd name="connsiteX3" fmla="*/ 4898 w 1525687"/>
                <a:gd name="connsiteY3" fmla="*/ 1612421 h 1644513"/>
                <a:gd name="connsiteX4" fmla="*/ 1446548 w 1525687"/>
                <a:gd name="connsiteY4" fmla="*/ 20348 h 164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687" h="1644513">
                  <a:moveTo>
                    <a:pt x="1525687" y="0"/>
                  </a:moveTo>
                  <a:lnTo>
                    <a:pt x="1525687" y="1644513"/>
                  </a:lnTo>
                  <a:lnTo>
                    <a:pt x="0" y="1644513"/>
                  </a:lnTo>
                  <a:lnTo>
                    <a:pt x="4898" y="1612421"/>
                  </a:lnTo>
                  <a:cubicBezTo>
                    <a:pt x="159699" y="855931"/>
                    <a:pt x="718781" y="246707"/>
                    <a:pt x="1446548" y="20348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06A5C8C-C066-5BC4-9BBE-5812EC825825}"/>
                </a:ext>
              </a:extLst>
            </p:cNvPr>
            <p:cNvSpPr/>
            <p:nvPr/>
          </p:nvSpPr>
          <p:spPr>
            <a:xfrm>
              <a:off x="10958398" y="5413444"/>
              <a:ext cx="1233603" cy="1444557"/>
            </a:xfrm>
            <a:custGeom>
              <a:avLst/>
              <a:gdLst>
                <a:gd name="connsiteX0" fmla="*/ 1233603 w 1233603"/>
                <a:gd name="connsiteY0" fmla="*/ 0 h 1444557"/>
                <a:gd name="connsiteX1" fmla="*/ 1233603 w 1233603"/>
                <a:gd name="connsiteY1" fmla="*/ 1444557 h 1444557"/>
                <a:gd name="connsiteX2" fmla="*/ 0 w 1233603"/>
                <a:gd name="connsiteY2" fmla="*/ 1444557 h 1444557"/>
                <a:gd name="connsiteX3" fmla="*/ 392 w 1233603"/>
                <a:gd name="connsiteY3" fmla="*/ 1441987 h 1444557"/>
                <a:gd name="connsiteX4" fmla="*/ 1161430 w 1233603"/>
                <a:gd name="connsiteY4" fmla="*/ 26416 h 144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3603" h="1444557">
                  <a:moveTo>
                    <a:pt x="1233603" y="0"/>
                  </a:moveTo>
                  <a:lnTo>
                    <a:pt x="1233603" y="1444557"/>
                  </a:lnTo>
                  <a:lnTo>
                    <a:pt x="0" y="1444557"/>
                  </a:lnTo>
                  <a:lnTo>
                    <a:pt x="392" y="1441987"/>
                  </a:lnTo>
                  <a:cubicBezTo>
                    <a:pt x="131363" y="801948"/>
                    <a:pt x="573288" y="275179"/>
                    <a:pt x="1161430" y="2641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6EFC719-0D73-F06A-8E3A-B941CDE53539}"/>
                </a:ext>
              </a:extLst>
            </p:cNvPr>
            <p:cNvSpPr/>
            <p:nvPr/>
          </p:nvSpPr>
          <p:spPr>
            <a:xfrm>
              <a:off x="11253298" y="5636933"/>
              <a:ext cx="938702" cy="1221067"/>
            </a:xfrm>
            <a:custGeom>
              <a:avLst/>
              <a:gdLst>
                <a:gd name="connsiteX0" fmla="*/ 938702 w 938702"/>
                <a:gd name="connsiteY0" fmla="*/ 0 h 1221067"/>
                <a:gd name="connsiteX1" fmla="*/ 938702 w 938702"/>
                <a:gd name="connsiteY1" fmla="*/ 1221067 h 1221067"/>
                <a:gd name="connsiteX2" fmla="*/ 0 w 938702"/>
                <a:gd name="connsiteY2" fmla="*/ 1221067 h 1221067"/>
                <a:gd name="connsiteX3" fmla="*/ 37916 w 938702"/>
                <a:gd name="connsiteY3" fmla="*/ 1073608 h 1221067"/>
                <a:gd name="connsiteX4" fmla="*/ 908532 w 938702"/>
                <a:gd name="connsiteY4" fmla="*/ 14534 h 1221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702" h="1221067">
                  <a:moveTo>
                    <a:pt x="938702" y="0"/>
                  </a:moveTo>
                  <a:lnTo>
                    <a:pt x="938702" y="1221067"/>
                  </a:lnTo>
                  <a:lnTo>
                    <a:pt x="0" y="1221067"/>
                  </a:lnTo>
                  <a:lnTo>
                    <a:pt x="37916" y="1073608"/>
                  </a:lnTo>
                  <a:cubicBezTo>
                    <a:pt x="179714" y="617713"/>
                    <a:pt x="495940" y="238667"/>
                    <a:pt x="908532" y="145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3DC7D9F-56A5-40B3-47FA-C83A389C7758}"/>
                </a:ext>
              </a:extLst>
            </p:cNvPr>
            <p:cNvSpPr/>
            <p:nvPr/>
          </p:nvSpPr>
          <p:spPr>
            <a:xfrm>
              <a:off x="11548467" y="5898304"/>
              <a:ext cx="643533" cy="959696"/>
            </a:xfrm>
            <a:custGeom>
              <a:avLst/>
              <a:gdLst>
                <a:gd name="connsiteX0" fmla="*/ 643533 w 643533"/>
                <a:gd name="connsiteY0" fmla="*/ 0 h 959696"/>
                <a:gd name="connsiteX1" fmla="*/ 643533 w 643533"/>
                <a:gd name="connsiteY1" fmla="*/ 959696 h 959696"/>
                <a:gd name="connsiteX2" fmla="*/ 0 w 643533"/>
                <a:gd name="connsiteY2" fmla="*/ 959696 h 959696"/>
                <a:gd name="connsiteX3" fmla="*/ 26715 w 643533"/>
                <a:gd name="connsiteY3" fmla="*/ 855798 h 959696"/>
                <a:gd name="connsiteX4" fmla="*/ 560455 w 643533"/>
                <a:gd name="connsiteY4" fmla="*/ 62125 h 95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533" h="959696">
                  <a:moveTo>
                    <a:pt x="643533" y="0"/>
                  </a:moveTo>
                  <a:lnTo>
                    <a:pt x="643533" y="959696"/>
                  </a:lnTo>
                  <a:lnTo>
                    <a:pt x="0" y="959696"/>
                  </a:lnTo>
                  <a:lnTo>
                    <a:pt x="26715" y="855798"/>
                  </a:lnTo>
                  <a:cubicBezTo>
                    <a:pt x="124504" y="541398"/>
                    <a:pt x="312511" y="266746"/>
                    <a:pt x="560455" y="62125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5C580E6-9E65-0EAE-D7B4-8F3E423E105B}"/>
                </a:ext>
              </a:extLst>
            </p:cNvPr>
            <p:cNvSpPr/>
            <p:nvPr/>
          </p:nvSpPr>
          <p:spPr>
            <a:xfrm>
              <a:off x="11843637" y="6222337"/>
              <a:ext cx="348363" cy="635663"/>
            </a:xfrm>
            <a:custGeom>
              <a:avLst/>
              <a:gdLst>
                <a:gd name="connsiteX0" fmla="*/ 348363 w 348363"/>
                <a:gd name="connsiteY0" fmla="*/ 0 h 635663"/>
                <a:gd name="connsiteX1" fmla="*/ 348363 w 348363"/>
                <a:gd name="connsiteY1" fmla="*/ 635663 h 635663"/>
                <a:gd name="connsiteX2" fmla="*/ 0 w 348363"/>
                <a:gd name="connsiteY2" fmla="*/ 635663 h 635663"/>
                <a:gd name="connsiteX3" fmla="*/ 15514 w 348363"/>
                <a:gd name="connsiteY3" fmla="*/ 575325 h 635663"/>
                <a:gd name="connsiteX4" fmla="*/ 295546 w 348363"/>
                <a:gd name="connsiteY4" fmla="*/ 58113 h 63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363" h="635663">
                  <a:moveTo>
                    <a:pt x="348363" y="0"/>
                  </a:moveTo>
                  <a:lnTo>
                    <a:pt x="348363" y="635663"/>
                  </a:lnTo>
                  <a:lnTo>
                    <a:pt x="0" y="635663"/>
                  </a:lnTo>
                  <a:lnTo>
                    <a:pt x="15514" y="575325"/>
                  </a:lnTo>
                  <a:cubicBezTo>
                    <a:pt x="75000" y="384072"/>
                    <a:pt x="171073" y="208939"/>
                    <a:pt x="295546" y="5811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E23AFC8-C157-1E27-99D2-4CEBF6D81ECD}"/>
                </a:ext>
              </a:extLst>
            </p:cNvPr>
            <p:cNvSpPr/>
            <p:nvPr/>
          </p:nvSpPr>
          <p:spPr>
            <a:xfrm>
              <a:off x="12138806" y="6709288"/>
              <a:ext cx="53194" cy="148713"/>
            </a:xfrm>
            <a:custGeom>
              <a:avLst/>
              <a:gdLst>
                <a:gd name="connsiteX0" fmla="*/ 53194 w 53194"/>
                <a:gd name="connsiteY0" fmla="*/ 0 h 148713"/>
                <a:gd name="connsiteX1" fmla="*/ 53194 w 53194"/>
                <a:gd name="connsiteY1" fmla="*/ 148713 h 148713"/>
                <a:gd name="connsiteX2" fmla="*/ 0 w 53194"/>
                <a:gd name="connsiteY2" fmla="*/ 148713 h 148713"/>
                <a:gd name="connsiteX3" fmla="*/ 4315 w 53194"/>
                <a:gd name="connsiteY3" fmla="*/ 131934 h 148713"/>
                <a:gd name="connsiteX4" fmla="*/ 50735 w 53194"/>
                <a:gd name="connsiteY4" fmla="*/ 5103 h 14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194" h="148713">
                  <a:moveTo>
                    <a:pt x="53194" y="0"/>
                  </a:moveTo>
                  <a:lnTo>
                    <a:pt x="53194" y="148713"/>
                  </a:lnTo>
                  <a:lnTo>
                    <a:pt x="0" y="148713"/>
                  </a:lnTo>
                  <a:lnTo>
                    <a:pt x="4315" y="131934"/>
                  </a:lnTo>
                  <a:cubicBezTo>
                    <a:pt x="17760" y="88708"/>
                    <a:pt x="33272" y="46392"/>
                    <a:pt x="50735" y="5103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6913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菱形 45">
            <a:extLst>
              <a:ext uri="{FF2B5EF4-FFF2-40B4-BE49-F238E27FC236}">
                <a16:creationId xmlns:a16="http://schemas.microsoft.com/office/drawing/2014/main" id="{460226A3-B968-C3D2-E88B-33BA84D19AF1}"/>
              </a:ext>
            </a:extLst>
          </p:cNvPr>
          <p:cNvSpPr/>
          <p:nvPr/>
        </p:nvSpPr>
        <p:spPr>
          <a:xfrm>
            <a:off x="2990850" y="2942812"/>
            <a:ext cx="6210300" cy="2080372"/>
          </a:xfrm>
          <a:prstGeom prst="diamond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3FC2886D-10D4-9D42-D371-765ED5C1D61E}"/>
              </a:ext>
            </a:extLst>
          </p:cNvPr>
          <p:cNvSpPr/>
          <p:nvPr/>
        </p:nvSpPr>
        <p:spPr>
          <a:xfrm>
            <a:off x="2726581" y="2628900"/>
            <a:ext cx="6738838" cy="2257426"/>
          </a:xfrm>
          <a:prstGeom prst="diamond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0DED48DE-15F4-DAC9-F968-ECC2C7EBA6B4}"/>
              </a:ext>
            </a:extLst>
          </p:cNvPr>
          <p:cNvSpPr/>
          <p:nvPr/>
        </p:nvSpPr>
        <p:spPr>
          <a:xfrm>
            <a:off x="3219450" y="2794005"/>
            <a:ext cx="5753100" cy="19272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48F2335-1F96-29D9-A84B-3C94CD7CEB12}"/>
              </a:ext>
            </a:extLst>
          </p:cNvPr>
          <p:cNvSpPr txBox="1"/>
          <p:nvPr/>
        </p:nvSpPr>
        <p:spPr>
          <a:xfrm>
            <a:off x="4941838" y="3429000"/>
            <a:ext cx="2308324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0" name="菱形 49">
            <a:extLst>
              <a:ext uri="{FF2B5EF4-FFF2-40B4-BE49-F238E27FC236}">
                <a16:creationId xmlns:a16="http://schemas.microsoft.com/office/drawing/2014/main" id="{733D0898-1193-39FD-EDC6-9A4C993F99D4}"/>
              </a:ext>
            </a:extLst>
          </p:cNvPr>
          <p:cNvSpPr/>
          <p:nvPr/>
        </p:nvSpPr>
        <p:spPr>
          <a:xfrm>
            <a:off x="1646093" y="2266950"/>
            <a:ext cx="8899814" cy="2981326"/>
          </a:xfrm>
          <a:prstGeom prst="diamond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C6F1F4E0-656A-1639-BD99-E42CBCCBD15E}"/>
              </a:ext>
            </a:extLst>
          </p:cNvPr>
          <p:cNvSpPr/>
          <p:nvPr/>
        </p:nvSpPr>
        <p:spPr>
          <a:xfrm>
            <a:off x="3565525" y="1322128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7B9C705-3BDF-144B-C68F-424366975EB2}"/>
              </a:ext>
            </a:extLst>
          </p:cNvPr>
          <p:cNvSpPr txBox="1"/>
          <p:nvPr/>
        </p:nvSpPr>
        <p:spPr>
          <a:xfrm>
            <a:off x="3804419" y="1499006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4073D4B-EE62-9ACA-307A-CA672CAC3528}"/>
              </a:ext>
            </a:extLst>
          </p:cNvPr>
          <p:cNvSpPr txBox="1"/>
          <p:nvPr/>
        </p:nvSpPr>
        <p:spPr>
          <a:xfrm>
            <a:off x="3707632" y="1776005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2E6A13CF-8F0C-4991-A931-36A167D7CABA}"/>
              </a:ext>
            </a:extLst>
          </p:cNvPr>
          <p:cNvSpPr/>
          <p:nvPr/>
        </p:nvSpPr>
        <p:spPr>
          <a:xfrm>
            <a:off x="866031" y="2097132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FBBF2AD-A8DC-01DF-F417-B6A4A36BDE17}"/>
              </a:ext>
            </a:extLst>
          </p:cNvPr>
          <p:cNvSpPr txBox="1"/>
          <p:nvPr/>
        </p:nvSpPr>
        <p:spPr>
          <a:xfrm>
            <a:off x="1104925" y="2274010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61DF2D2-50CD-2FAF-7B4D-EC396E0395F9}"/>
              </a:ext>
            </a:extLst>
          </p:cNvPr>
          <p:cNvSpPr txBox="1"/>
          <p:nvPr/>
        </p:nvSpPr>
        <p:spPr>
          <a:xfrm>
            <a:off x="1008138" y="2551009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4D215ED4-92D9-9C91-BD02-61E171F9AE45}"/>
              </a:ext>
            </a:extLst>
          </p:cNvPr>
          <p:cNvSpPr/>
          <p:nvPr/>
        </p:nvSpPr>
        <p:spPr>
          <a:xfrm>
            <a:off x="7004050" y="1322128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C6AC414-1248-BCF9-5967-AD4B2D90B517}"/>
              </a:ext>
            </a:extLst>
          </p:cNvPr>
          <p:cNvSpPr txBox="1"/>
          <p:nvPr/>
        </p:nvSpPr>
        <p:spPr>
          <a:xfrm>
            <a:off x="7242944" y="1499006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1D30982-D31A-8086-B38E-E1FB3C1A9574}"/>
              </a:ext>
            </a:extLst>
          </p:cNvPr>
          <p:cNvSpPr txBox="1"/>
          <p:nvPr/>
        </p:nvSpPr>
        <p:spPr>
          <a:xfrm>
            <a:off x="7146157" y="1776005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AFBE922F-27C6-DE5B-4B5B-DFE500A728A7}"/>
              </a:ext>
            </a:extLst>
          </p:cNvPr>
          <p:cNvSpPr/>
          <p:nvPr/>
        </p:nvSpPr>
        <p:spPr>
          <a:xfrm>
            <a:off x="9800481" y="2097132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D6BD08C-82A7-7920-60B9-4EDE63E9C5FA}"/>
              </a:ext>
            </a:extLst>
          </p:cNvPr>
          <p:cNvSpPr txBox="1"/>
          <p:nvPr/>
        </p:nvSpPr>
        <p:spPr>
          <a:xfrm>
            <a:off x="10039375" y="2274010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AEE5370-1D89-B6DC-6408-1503A0FBB30A}"/>
              </a:ext>
            </a:extLst>
          </p:cNvPr>
          <p:cNvSpPr txBox="1"/>
          <p:nvPr/>
        </p:nvSpPr>
        <p:spPr>
          <a:xfrm>
            <a:off x="9942588" y="2551009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20B832B4-79A8-3860-0A90-948EC70A0983}"/>
              </a:ext>
            </a:extLst>
          </p:cNvPr>
          <p:cNvSpPr/>
          <p:nvPr/>
        </p:nvSpPr>
        <p:spPr>
          <a:xfrm>
            <a:off x="2403475" y="4776415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9C4B6E6-7EA4-0008-78A9-6A1B8E7A6A9E}"/>
              </a:ext>
            </a:extLst>
          </p:cNvPr>
          <p:cNvSpPr txBox="1"/>
          <p:nvPr/>
        </p:nvSpPr>
        <p:spPr>
          <a:xfrm>
            <a:off x="2642369" y="4953293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A7DD5B9-0E00-E1F4-9F10-3C6DF5F18BAD}"/>
              </a:ext>
            </a:extLst>
          </p:cNvPr>
          <p:cNvSpPr txBox="1"/>
          <p:nvPr/>
        </p:nvSpPr>
        <p:spPr>
          <a:xfrm>
            <a:off x="2545582" y="5230292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852BCA87-82A7-2CE3-3230-4B52160A386A}"/>
              </a:ext>
            </a:extLst>
          </p:cNvPr>
          <p:cNvSpPr/>
          <p:nvPr/>
        </p:nvSpPr>
        <p:spPr>
          <a:xfrm>
            <a:off x="7947025" y="4776415"/>
            <a:ext cx="1631950" cy="1393745"/>
          </a:xfrm>
          <a:prstGeom prst="roundRect">
            <a:avLst>
              <a:gd name="adj" fmla="val 0"/>
            </a:avLst>
          </a:prstGeom>
          <a:noFill/>
          <a:ln>
            <a:gradFill>
              <a:gsLst>
                <a:gs pos="0">
                  <a:schemeClr val="accent1"/>
                </a:gs>
                <a:gs pos="88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D5A2558C-FF00-E98B-86BD-CF186E9710E7}"/>
              </a:ext>
            </a:extLst>
          </p:cNvPr>
          <p:cNvSpPr txBox="1"/>
          <p:nvPr/>
        </p:nvSpPr>
        <p:spPr>
          <a:xfrm>
            <a:off x="8185919" y="4953293"/>
            <a:ext cx="115416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95145A4-20B4-225C-1CED-D41CB3B15717}"/>
              </a:ext>
            </a:extLst>
          </p:cNvPr>
          <p:cNvSpPr txBox="1"/>
          <p:nvPr/>
        </p:nvSpPr>
        <p:spPr>
          <a:xfrm>
            <a:off x="8089132" y="5230292"/>
            <a:ext cx="1347736" cy="387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b="0">
                <a:solidFill>
                  <a:schemeClr val="bg1"/>
                </a:solidFill>
                <a:effectLst/>
                <a:latin typeface="+mn-ea"/>
              </a:rPr>
              <a:t>这里可以输入你的关键性内容</a:t>
            </a:r>
            <a:endParaRPr lang="zh-CN" altLang="en-US" sz="1000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3A94DF2-2936-355B-FFAD-9215ABE3EDB9}"/>
              </a:ext>
            </a:extLst>
          </p:cNvPr>
          <p:cNvSpPr/>
          <p:nvPr/>
        </p:nvSpPr>
        <p:spPr>
          <a:xfrm>
            <a:off x="0" y="127000"/>
            <a:ext cx="12192000" cy="6731000"/>
          </a:xfrm>
          <a:custGeom>
            <a:avLst/>
            <a:gdLst>
              <a:gd name="connsiteX0" fmla="*/ 6096000 w 12192000"/>
              <a:gd name="connsiteY0" fmla="*/ 0 h 6731000"/>
              <a:gd name="connsiteX1" fmla="*/ 12192000 w 12192000"/>
              <a:gd name="connsiteY1" fmla="*/ 2042084 h 6731000"/>
              <a:gd name="connsiteX2" fmla="*/ 12192000 w 12192000"/>
              <a:gd name="connsiteY2" fmla="*/ 5233263 h 6731000"/>
              <a:gd name="connsiteX3" fmla="*/ 7720975 w 12192000"/>
              <a:gd name="connsiteY3" fmla="*/ 6731000 h 6731000"/>
              <a:gd name="connsiteX4" fmla="*/ 4471026 w 12192000"/>
              <a:gd name="connsiteY4" fmla="*/ 6731000 h 6731000"/>
              <a:gd name="connsiteX5" fmla="*/ 0 w 12192000"/>
              <a:gd name="connsiteY5" fmla="*/ 5233263 h 6731000"/>
              <a:gd name="connsiteX6" fmla="*/ 0 w 12192000"/>
              <a:gd name="connsiteY6" fmla="*/ 2042084 h 673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731000">
                <a:moveTo>
                  <a:pt x="6096000" y="0"/>
                </a:moveTo>
                <a:lnTo>
                  <a:pt x="12192000" y="2042084"/>
                </a:lnTo>
                <a:lnTo>
                  <a:pt x="12192000" y="5233263"/>
                </a:lnTo>
                <a:lnTo>
                  <a:pt x="7720975" y="6731000"/>
                </a:lnTo>
                <a:lnTo>
                  <a:pt x="4471026" y="6731000"/>
                </a:lnTo>
                <a:lnTo>
                  <a:pt x="0" y="5233263"/>
                </a:lnTo>
                <a:lnTo>
                  <a:pt x="0" y="2042084"/>
                </a:lnTo>
                <a:close/>
              </a:path>
            </a:pathLst>
          </a:custGeom>
          <a:noFill/>
          <a:ln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8001C2D-59D1-DEB2-FB1B-D657B4DC8580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0E5D5C-D4F4-B97D-7E3A-F4CA65D7ABC5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29A3320-7047-698E-C4A2-8A967699D8B7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D5C9653-F21D-05C9-2D74-7AA56B3D268D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D236E9ED-E6B7-716D-5FC2-C7A3DC49BF39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0DFBADD-577C-D3C0-4725-015654C149FE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4CBAB02-13F2-EFB9-0F8D-ECF378C5F412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20497C7-BB38-68AD-34C9-E4FFA394978E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2E5BA23-A114-CEF4-FD2D-DBC2BADC8030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5F307F-9F74-C9DD-E157-0D5310422273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D778005-A628-6746-AD16-6B67914C110D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0CD75-8C2B-192E-03BC-2A176395AA54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E561BDB-E277-63FD-5BE7-3C7BEF2EB32B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113EF1C-7D54-7222-9F71-BA91F290D568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7204DCB-9B35-D8B2-EED1-70B495BC356D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2A2E1B5-6C9A-4785-D049-62233C6F6ED7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4EE2C02-2458-66F1-9860-A21C8ED5B287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8D14BA0-094B-7C1F-9B7B-F746547DCF8C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23" name="直线连接符 11">
            <a:extLst>
              <a:ext uri="{FF2B5EF4-FFF2-40B4-BE49-F238E27FC236}">
                <a16:creationId xmlns:a16="http://schemas.microsoft.com/office/drawing/2014/main" id="{A2F9F218-E9DF-A105-ED2B-86B0CFEBD20F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6D83187A-9F26-1C77-ADF7-EE67557ECF71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6061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鲸鲸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3107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JEAN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设计爱好者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JJean-Wang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4FA3D14-0B17-0448-683E-25FF87E3DC9D}"/>
              </a:ext>
            </a:extLst>
          </p:cNvPr>
          <p:cNvSpPr/>
          <p:nvPr/>
        </p:nvSpPr>
        <p:spPr>
          <a:xfrm>
            <a:off x="658813" y="356838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鲸鲸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3A9F48A-A31E-D058-6823-841BC4552B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255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A32BA047-6235-74EF-43FF-78A5EE07D732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6AB4D19-1ADA-0CA9-2C6E-2409D3CC85F0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36F3259-F7DD-A1EE-94EF-B224C03C3F5B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D25236DE-5D8D-5C9A-FC4D-C5471281D3D7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7C13E59-BC11-17A7-94E1-C89F6CA88004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6BBA0A1-995F-F530-3A74-3957650131C6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05B02BA-2509-41D3-AD3E-7AAAFF8AF736}"/>
              </a:ext>
            </a:extLst>
          </p:cNvPr>
          <p:cNvSpPr txBox="1"/>
          <p:nvPr/>
        </p:nvSpPr>
        <p:spPr>
          <a:xfrm>
            <a:off x="-724188" y="941261"/>
            <a:ext cx="5615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solidFill>
                  <a:srgbClr val="BAA18C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r>
              <a:rPr lang="zh-CN" altLang="en-US" sz="6600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09FB7D1-48DA-4F89-802D-A7E5C3A82B03}"/>
              </a:ext>
            </a:extLst>
          </p:cNvPr>
          <p:cNvSpPr txBox="1"/>
          <p:nvPr/>
        </p:nvSpPr>
        <p:spPr>
          <a:xfrm>
            <a:off x="1256156" y="672768"/>
            <a:ext cx="52088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>
                <a:solidFill>
                  <a:schemeClr val="bg1">
                    <a:alpha val="8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6600" dirty="0">
              <a:solidFill>
                <a:schemeClr val="bg1">
                  <a:alpha val="8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E40D1025-3319-41E4-8245-980602644CD2}"/>
              </a:ext>
            </a:extLst>
          </p:cNvPr>
          <p:cNvSpPr/>
          <p:nvPr/>
        </p:nvSpPr>
        <p:spPr>
          <a:xfrm rot="4074127">
            <a:off x="-867020" y="-594601"/>
            <a:ext cx="4403163" cy="4403163"/>
          </a:xfrm>
          <a:prstGeom prst="arc">
            <a:avLst>
              <a:gd name="adj1" fmla="val 17775727"/>
              <a:gd name="adj2" fmla="val 601816"/>
            </a:avLst>
          </a:prstGeom>
          <a:ln w="9525" cap="rnd">
            <a:solidFill>
              <a:srgbClr val="BAA18C"/>
            </a:solidFill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5386D673-1860-4E81-BD0D-2D23AECC68EE}"/>
              </a:ext>
            </a:extLst>
          </p:cNvPr>
          <p:cNvSpPr/>
          <p:nvPr/>
        </p:nvSpPr>
        <p:spPr>
          <a:xfrm rot="4074127">
            <a:off x="-884345" y="-692397"/>
            <a:ext cx="4403163" cy="4403163"/>
          </a:xfrm>
          <a:prstGeom prst="arc">
            <a:avLst>
              <a:gd name="adj1" fmla="val 15553536"/>
              <a:gd name="adj2" fmla="val 16562024"/>
            </a:avLst>
          </a:prstGeom>
          <a:ln w="9525" cap="rnd">
            <a:solidFill>
              <a:srgbClr val="BAA18C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8605A81-D4AD-484A-822E-DFEB7CB92C02}"/>
              </a:ext>
            </a:extLst>
          </p:cNvPr>
          <p:cNvGrpSpPr/>
          <p:nvPr/>
        </p:nvGrpSpPr>
        <p:grpSpPr>
          <a:xfrm rot="5400000" flipH="1">
            <a:off x="6296254" y="-1086916"/>
            <a:ext cx="132679" cy="5721748"/>
            <a:chOff x="11761179" y="1842360"/>
            <a:chExt cx="132679" cy="5721748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D553AC52-A463-46BF-BBAD-8C3C7972B6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036949" y="4773535"/>
              <a:ext cx="5581146" cy="0"/>
            </a:xfrm>
            <a:prstGeom prst="line">
              <a:avLst/>
            </a:prstGeom>
            <a:ln w="9525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CE27584-E407-439D-83E2-83DCEF818FC2}"/>
                </a:ext>
              </a:extLst>
            </p:cNvPr>
            <p:cNvSpPr/>
            <p:nvPr/>
          </p:nvSpPr>
          <p:spPr>
            <a:xfrm rot="5400000">
              <a:off x="11761179" y="1842360"/>
              <a:ext cx="132679" cy="132679"/>
            </a:xfrm>
            <a:prstGeom prst="ellipse">
              <a:avLst/>
            </a:prstGeom>
            <a:ln w="9525">
              <a:solidFill>
                <a:schemeClr val="bg1">
                  <a:alpha val="1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4C4CAFAE-1323-4561-BC3A-E27AAF1227CC}"/>
              </a:ext>
            </a:extLst>
          </p:cNvPr>
          <p:cNvSpPr/>
          <p:nvPr/>
        </p:nvSpPr>
        <p:spPr>
          <a:xfrm>
            <a:off x="-6662057" y="-8490857"/>
            <a:ext cx="1698171" cy="1436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C0F22E5E-41A3-42A3-AEBB-994F7958DE87}"/>
              </a:ext>
            </a:extLst>
          </p:cNvPr>
          <p:cNvSpPr/>
          <p:nvPr/>
        </p:nvSpPr>
        <p:spPr>
          <a:xfrm>
            <a:off x="15544800" y="13911943"/>
            <a:ext cx="1698171" cy="1436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FC5522-BA74-4E35-A768-4E4D7C58C977}"/>
              </a:ext>
            </a:extLst>
          </p:cNvPr>
          <p:cNvGrpSpPr/>
          <p:nvPr/>
        </p:nvGrpSpPr>
        <p:grpSpPr>
          <a:xfrm>
            <a:off x="3662936" y="2078835"/>
            <a:ext cx="3225246" cy="1512566"/>
            <a:chOff x="3662936" y="2184712"/>
            <a:chExt cx="3225246" cy="151256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18CDDD0-C016-46E0-9CB7-45FF817BEB55}"/>
                </a:ext>
              </a:extLst>
            </p:cNvPr>
            <p:cNvSpPr txBox="1"/>
            <p:nvPr/>
          </p:nvSpPr>
          <p:spPr>
            <a:xfrm>
              <a:off x="4100718" y="2618662"/>
              <a:ext cx="2339103" cy="824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>
                  <a:solidFill>
                    <a:srgbClr val="BAA18C"/>
                  </a:solidFill>
                  <a:latin typeface="+mn-ea"/>
                </a:rPr>
                <a:t>第一部分标题</a:t>
              </a:r>
              <a:endParaRPr lang="zh-CN" altLang="en-US" sz="2800" dirty="0">
                <a:solidFill>
                  <a:srgbClr val="BAA18C"/>
                </a:solidFill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CC57BC-1211-4F84-8A1B-563101D84D5F}"/>
                </a:ext>
              </a:extLst>
            </p:cNvPr>
            <p:cNvGrpSpPr/>
            <p:nvPr/>
          </p:nvGrpSpPr>
          <p:grpSpPr>
            <a:xfrm>
              <a:off x="3662936" y="3095735"/>
              <a:ext cx="3225246" cy="601543"/>
              <a:chOff x="3662936" y="3095735"/>
              <a:chExt cx="3225246" cy="601543"/>
            </a:xfrm>
          </p:grpSpPr>
          <p:sp>
            <p:nvSpPr>
              <p:cNvPr id="48" name="梯形 47">
                <a:extLst>
                  <a:ext uri="{FF2B5EF4-FFF2-40B4-BE49-F238E27FC236}">
                    <a16:creationId xmlns:a16="http://schemas.microsoft.com/office/drawing/2014/main" id="{8A4F2DC1-A89D-4DB0-B19E-38738DA64C2F}"/>
                  </a:ext>
                </a:extLst>
              </p:cNvPr>
              <p:cNvSpPr/>
              <p:nvPr/>
            </p:nvSpPr>
            <p:spPr>
              <a:xfrm>
                <a:off x="3924381" y="3132368"/>
                <a:ext cx="2691775" cy="328280"/>
              </a:xfrm>
              <a:prstGeom prst="trapezoid">
                <a:avLst>
                  <a:gd name="adj" fmla="val 97224"/>
                </a:avLst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9" name="梯形 48">
                <a:extLst>
                  <a:ext uri="{FF2B5EF4-FFF2-40B4-BE49-F238E27FC236}">
                    <a16:creationId xmlns:a16="http://schemas.microsoft.com/office/drawing/2014/main" id="{88221DEC-359C-4C27-92ED-10F4FAE23409}"/>
                  </a:ext>
                </a:extLst>
              </p:cNvPr>
              <p:cNvSpPr/>
              <p:nvPr/>
            </p:nvSpPr>
            <p:spPr>
              <a:xfrm>
                <a:off x="4101362" y="3265196"/>
                <a:ext cx="2337813" cy="432082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rgbClr val="FFFFFF"/>
                  </a:solidFill>
                  <a:latin typeface="+mn-ea"/>
                </a:endParaRP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5BEC129-6BA6-4DFA-AE23-84F9D6B4F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2936" y="3161243"/>
                <a:ext cx="345222" cy="297691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9BDA0194-9DCA-424F-94CA-3DA2256144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004" y="3095735"/>
                <a:ext cx="423178" cy="364913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F447961-ACC4-41BF-BCE1-5038E7D6B393}"/>
                </a:ext>
              </a:extLst>
            </p:cNvPr>
            <p:cNvSpPr txBox="1"/>
            <p:nvPr/>
          </p:nvSpPr>
          <p:spPr>
            <a:xfrm>
              <a:off x="4276463" y="2184712"/>
              <a:ext cx="19981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gradFill flip="none" rotWithShape="1"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n-ea"/>
                </a:rPr>
                <a:t>01</a:t>
              </a:r>
              <a:endParaRPr lang="zh-CN" altLang="en-US" sz="8000" dirty="0">
                <a:gradFill flip="none" rotWithShape="1"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0A4ABE3-2640-4DA9-9B80-8181EA5D1B66}"/>
              </a:ext>
            </a:extLst>
          </p:cNvPr>
          <p:cNvGrpSpPr/>
          <p:nvPr/>
        </p:nvGrpSpPr>
        <p:grpSpPr>
          <a:xfrm>
            <a:off x="7713977" y="2078835"/>
            <a:ext cx="3225246" cy="1512566"/>
            <a:chOff x="7617727" y="2078835"/>
            <a:chExt cx="3225246" cy="1512566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8042B7D-41C6-4ACC-A5E4-A2CBB17FBD55}"/>
                </a:ext>
              </a:extLst>
            </p:cNvPr>
            <p:cNvSpPr txBox="1"/>
            <p:nvPr/>
          </p:nvSpPr>
          <p:spPr>
            <a:xfrm>
              <a:off x="8060799" y="2512785"/>
              <a:ext cx="2339103" cy="824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>
                  <a:solidFill>
                    <a:srgbClr val="BAA18C"/>
                  </a:solidFill>
                  <a:latin typeface="+mn-ea"/>
                </a:rPr>
                <a:t>第二部分标题</a:t>
              </a:r>
              <a:endParaRPr lang="zh-CN" altLang="en-US" sz="2800" dirty="0">
                <a:solidFill>
                  <a:srgbClr val="BAA18C"/>
                </a:solidFill>
                <a:latin typeface="+mn-ea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97544BD-BF45-41F0-9C76-69C6865621D5}"/>
                </a:ext>
              </a:extLst>
            </p:cNvPr>
            <p:cNvSpPr txBox="1"/>
            <p:nvPr/>
          </p:nvSpPr>
          <p:spPr>
            <a:xfrm>
              <a:off x="8231254" y="2078835"/>
              <a:ext cx="19981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 flip="none" rotWithShape="1"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1CA2CFB5-BCD2-4DD7-8664-CD0A609451DC}"/>
                </a:ext>
              </a:extLst>
            </p:cNvPr>
            <p:cNvGrpSpPr/>
            <p:nvPr/>
          </p:nvGrpSpPr>
          <p:grpSpPr>
            <a:xfrm>
              <a:off x="7617727" y="2989858"/>
              <a:ext cx="3225246" cy="601543"/>
              <a:chOff x="3662936" y="3095735"/>
              <a:chExt cx="3225246" cy="601543"/>
            </a:xfrm>
          </p:grpSpPr>
          <p:sp>
            <p:nvSpPr>
              <p:cNvPr id="58" name="梯形 57">
                <a:extLst>
                  <a:ext uri="{FF2B5EF4-FFF2-40B4-BE49-F238E27FC236}">
                    <a16:creationId xmlns:a16="http://schemas.microsoft.com/office/drawing/2014/main" id="{F35E22E8-B680-434F-9370-879C78002E09}"/>
                  </a:ext>
                </a:extLst>
              </p:cNvPr>
              <p:cNvSpPr/>
              <p:nvPr/>
            </p:nvSpPr>
            <p:spPr>
              <a:xfrm>
                <a:off x="3924381" y="3132368"/>
                <a:ext cx="2691775" cy="328280"/>
              </a:xfrm>
              <a:prstGeom prst="trapezoid">
                <a:avLst>
                  <a:gd name="adj" fmla="val 97224"/>
                </a:avLst>
              </a:prstGeom>
              <a:noFill/>
              <a:ln w="31750">
                <a:gradFill>
                  <a:gsLst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9" name="梯形 58">
                <a:extLst>
                  <a:ext uri="{FF2B5EF4-FFF2-40B4-BE49-F238E27FC236}">
                    <a16:creationId xmlns:a16="http://schemas.microsoft.com/office/drawing/2014/main" id="{DE265AEB-A515-4666-95EB-41E9F25E894B}"/>
                  </a:ext>
                </a:extLst>
              </p:cNvPr>
              <p:cNvSpPr/>
              <p:nvPr/>
            </p:nvSpPr>
            <p:spPr>
              <a:xfrm>
                <a:off x="4101362" y="3265196"/>
                <a:ext cx="2337813" cy="432082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rgbClr val="FFE0C9">
                      <a:alpha val="0"/>
                    </a:srgbClr>
                  </a:gs>
                  <a:gs pos="100000">
                    <a:srgbClr val="FFE0C9">
                      <a:alpha val="16000"/>
                    </a:srgb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 sz="3600">
                  <a:solidFill>
                    <a:srgbClr val="FFFFFF"/>
                  </a:solidFill>
                  <a:latin typeface="+mn-ea"/>
                </a:endParaRP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70523501-4276-4EB7-859C-2B62BC25C3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2936" y="3161243"/>
                <a:ext cx="345222" cy="297691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08D0E537-08F7-446A-967A-A58620BD55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004" y="3095735"/>
                <a:ext cx="423178" cy="364913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69DA9FA-6128-4018-9182-B81357E32080}"/>
              </a:ext>
            </a:extLst>
          </p:cNvPr>
          <p:cNvGrpSpPr/>
          <p:nvPr/>
        </p:nvGrpSpPr>
        <p:grpSpPr>
          <a:xfrm>
            <a:off x="2248023" y="4193104"/>
            <a:ext cx="3225246" cy="1512566"/>
            <a:chOff x="3662936" y="3971729"/>
            <a:chExt cx="3225246" cy="1512566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9D529F2-A46D-4461-A4F6-D802F0CD3EFB}"/>
                </a:ext>
              </a:extLst>
            </p:cNvPr>
            <p:cNvSpPr txBox="1"/>
            <p:nvPr/>
          </p:nvSpPr>
          <p:spPr>
            <a:xfrm>
              <a:off x="4106008" y="4405679"/>
              <a:ext cx="2339103" cy="824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>
                  <a:solidFill>
                    <a:srgbClr val="BAA18C"/>
                  </a:solidFill>
                  <a:latin typeface="+mn-ea"/>
                </a:rPr>
                <a:t>第三部分标题</a:t>
              </a:r>
              <a:endParaRPr lang="zh-CN" altLang="en-US" sz="2800" dirty="0">
                <a:solidFill>
                  <a:srgbClr val="BAA18C"/>
                </a:solidFill>
                <a:latin typeface="+mn-ea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C6E1DD3-AA46-444D-98DA-78C0E62CF9C1}"/>
                </a:ext>
              </a:extLst>
            </p:cNvPr>
            <p:cNvSpPr txBox="1"/>
            <p:nvPr/>
          </p:nvSpPr>
          <p:spPr>
            <a:xfrm>
              <a:off x="4276463" y="3971729"/>
              <a:ext cx="19981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 flip="none" rotWithShape="1"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5068DEE-E7E5-41D9-81EC-31AD5873D76B}"/>
                </a:ext>
              </a:extLst>
            </p:cNvPr>
            <p:cNvGrpSpPr/>
            <p:nvPr/>
          </p:nvGrpSpPr>
          <p:grpSpPr>
            <a:xfrm>
              <a:off x="3662936" y="4882752"/>
              <a:ext cx="3225246" cy="601543"/>
              <a:chOff x="3662936" y="3095735"/>
              <a:chExt cx="3225246" cy="601543"/>
            </a:xfrm>
          </p:grpSpPr>
          <p:sp>
            <p:nvSpPr>
              <p:cNvPr id="64" name="梯形 63">
                <a:extLst>
                  <a:ext uri="{FF2B5EF4-FFF2-40B4-BE49-F238E27FC236}">
                    <a16:creationId xmlns:a16="http://schemas.microsoft.com/office/drawing/2014/main" id="{B6D26A52-0D6B-4C04-A342-4BD67EE9CCA0}"/>
                  </a:ext>
                </a:extLst>
              </p:cNvPr>
              <p:cNvSpPr/>
              <p:nvPr/>
            </p:nvSpPr>
            <p:spPr>
              <a:xfrm>
                <a:off x="3924381" y="3132368"/>
                <a:ext cx="2691775" cy="328280"/>
              </a:xfrm>
              <a:prstGeom prst="trapezoid">
                <a:avLst>
                  <a:gd name="adj" fmla="val 97224"/>
                </a:avLst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65" name="梯形 64">
                <a:extLst>
                  <a:ext uri="{FF2B5EF4-FFF2-40B4-BE49-F238E27FC236}">
                    <a16:creationId xmlns:a16="http://schemas.microsoft.com/office/drawing/2014/main" id="{62439579-D756-43C9-AFE8-E03A301B6311}"/>
                  </a:ext>
                </a:extLst>
              </p:cNvPr>
              <p:cNvSpPr/>
              <p:nvPr/>
            </p:nvSpPr>
            <p:spPr>
              <a:xfrm>
                <a:off x="4101362" y="3265196"/>
                <a:ext cx="2337813" cy="432082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rgbClr val="FFFFFF"/>
                  </a:solidFill>
                  <a:latin typeface="+mn-ea"/>
                </a:endParaRPr>
              </a:p>
            </p:txBody>
          </p: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86F85636-76ED-4CFE-878C-1AA002027B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2936" y="3161243"/>
                <a:ext cx="345222" cy="297691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90333BC7-D839-4368-AE21-AE7E05F814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004" y="3095735"/>
                <a:ext cx="423178" cy="364913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53C423-7D85-46F0-A8DF-142C683F481E}"/>
              </a:ext>
            </a:extLst>
          </p:cNvPr>
          <p:cNvGrpSpPr/>
          <p:nvPr/>
        </p:nvGrpSpPr>
        <p:grpSpPr>
          <a:xfrm>
            <a:off x="6299064" y="4193104"/>
            <a:ext cx="3225246" cy="1512566"/>
            <a:chOff x="5923561" y="3971729"/>
            <a:chExt cx="3225246" cy="1512566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D470375-E574-4E5B-B3A8-784349A69ECB}"/>
                </a:ext>
              </a:extLst>
            </p:cNvPr>
            <p:cNvSpPr txBox="1"/>
            <p:nvPr/>
          </p:nvSpPr>
          <p:spPr>
            <a:xfrm>
              <a:off x="6537088" y="3971729"/>
              <a:ext cx="19981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8000">
                  <a:gradFill flip="none" rotWithShape="1">
                    <a:gsLst>
                      <a:gs pos="2900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B0AD7DF-6935-4B8F-AEDC-B1028DB21F36}"/>
                </a:ext>
              </a:extLst>
            </p:cNvPr>
            <p:cNvGrpSpPr/>
            <p:nvPr/>
          </p:nvGrpSpPr>
          <p:grpSpPr>
            <a:xfrm>
              <a:off x="5923561" y="4405679"/>
              <a:ext cx="3225246" cy="1078616"/>
              <a:chOff x="5923561" y="4405679"/>
              <a:chExt cx="3225246" cy="1078616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B07FCF99-BDB7-431D-A6E1-7FFF36828838}"/>
                  </a:ext>
                </a:extLst>
              </p:cNvPr>
              <p:cNvSpPr txBox="1"/>
              <p:nvPr/>
            </p:nvSpPr>
            <p:spPr>
              <a:xfrm>
                <a:off x="6366634" y="4405679"/>
                <a:ext cx="2339103" cy="8243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2800">
                    <a:solidFill>
                      <a:srgbClr val="BAA18C"/>
                    </a:solidFill>
                    <a:latin typeface="+mn-ea"/>
                  </a:rPr>
                  <a:t>第四部分标题</a:t>
                </a:r>
                <a:endParaRPr lang="zh-CN" altLang="en-US" sz="2800" dirty="0">
                  <a:solidFill>
                    <a:srgbClr val="BAA18C"/>
                  </a:solidFill>
                  <a:latin typeface="+mn-ea"/>
                </a:endParaRP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E0737D53-FED7-4D58-A243-8EE647318162}"/>
                  </a:ext>
                </a:extLst>
              </p:cNvPr>
              <p:cNvGrpSpPr/>
              <p:nvPr/>
            </p:nvGrpSpPr>
            <p:grpSpPr>
              <a:xfrm>
                <a:off x="5923561" y="4882752"/>
                <a:ext cx="3225246" cy="601543"/>
                <a:chOff x="3662936" y="3095735"/>
                <a:chExt cx="3225246" cy="601543"/>
              </a:xfrm>
            </p:grpSpPr>
            <p:sp>
              <p:nvSpPr>
                <p:cNvPr id="69" name="梯形 68">
                  <a:extLst>
                    <a:ext uri="{FF2B5EF4-FFF2-40B4-BE49-F238E27FC236}">
                      <a16:creationId xmlns:a16="http://schemas.microsoft.com/office/drawing/2014/main" id="{F3C03EEB-5387-4C1B-A864-9839069A7108}"/>
                    </a:ext>
                  </a:extLst>
                </p:cNvPr>
                <p:cNvSpPr/>
                <p:nvPr/>
              </p:nvSpPr>
              <p:spPr>
                <a:xfrm>
                  <a:off x="3924381" y="3132368"/>
                  <a:ext cx="2691775" cy="328280"/>
                </a:xfrm>
                <a:prstGeom prst="trapezoid">
                  <a:avLst>
                    <a:gd name="adj" fmla="val 97224"/>
                  </a:avLst>
                </a:prstGeom>
                <a:ln w="3175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95" name="梯形 94">
                  <a:extLst>
                    <a:ext uri="{FF2B5EF4-FFF2-40B4-BE49-F238E27FC236}">
                      <a16:creationId xmlns:a16="http://schemas.microsoft.com/office/drawing/2014/main" id="{8D263907-B24C-4A9E-989E-203D7F4E7624}"/>
                    </a:ext>
                  </a:extLst>
                </p:cNvPr>
                <p:cNvSpPr/>
                <p:nvPr/>
              </p:nvSpPr>
              <p:spPr>
                <a:xfrm>
                  <a:off x="4101362" y="3265196"/>
                  <a:ext cx="2337813" cy="432082"/>
                </a:xfrm>
                <a:prstGeom prst="trapezoid">
                  <a:avLst>
                    <a:gd name="adj" fmla="val 97224"/>
                  </a:avLst>
                </a:prstGeom>
                <a:gradFill>
                  <a:gsLst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4000"/>
                      </a:schemeClr>
                    </a:gs>
                  </a:gsLst>
                  <a:lin ang="5400000" scaled="1"/>
                </a:gradFill>
                <a:ln w="349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A581C9AD-E923-485D-89CD-E23ED1AEAD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62936" y="3161243"/>
                  <a:ext cx="345222" cy="297691"/>
                </a:xfrm>
                <a:prstGeom prst="line">
                  <a:avLst/>
                </a:prstGeom>
                <a:ln w="3175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A6C437B0-8A6B-4A53-8B8E-3C2A3BD1D7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65004" y="3095735"/>
                  <a:ext cx="423178" cy="364913"/>
                </a:xfrm>
                <a:prstGeom prst="line">
                  <a:avLst/>
                </a:prstGeom>
                <a:ln w="31750" cap="rnd"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4DFD010C-2C14-4A5F-B38B-282F3B97F414}"/>
              </a:ext>
            </a:extLst>
          </p:cNvPr>
          <p:cNvSpPr/>
          <p:nvPr/>
        </p:nvSpPr>
        <p:spPr>
          <a:xfrm>
            <a:off x="-23471" y="6699523"/>
            <a:ext cx="12303225" cy="18210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28600" dist="685800" dir="5400000" sx="108000" sy="108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22B1E8A-50C5-D26D-4501-6CD88307AB5E}"/>
              </a:ext>
            </a:extLst>
          </p:cNvPr>
          <p:cNvSpPr/>
          <p:nvPr/>
        </p:nvSpPr>
        <p:spPr>
          <a:xfrm rot="12850823">
            <a:off x="9219205" y="-374772"/>
            <a:ext cx="3913098" cy="3020813"/>
          </a:xfrm>
          <a:custGeom>
            <a:avLst/>
            <a:gdLst>
              <a:gd name="connsiteX0" fmla="*/ 3913098 w 3913098"/>
              <a:gd name="connsiteY0" fmla="*/ 1554461 h 3020813"/>
              <a:gd name="connsiteX1" fmla="*/ 1753836 w 3913098"/>
              <a:gd name="connsiteY1" fmla="*/ 3020813 h 3020813"/>
              <a:gd name="connsiteX2" fmla="*/ 0 w 3913098"/>
              <a:gd name="connsiteY2" fmla="*/ 438220 h 3020813"/>
              <a:gd name="connsiteX3" fmla="*/ 185158 w 3913098"/>
              <a:gd name="connsiteY3" fmla="*/ 325733 h 3020813"/>
              <a:gd name="connsiteX4" fmla="*/ 1471577 w 3913098"/>
              <a:gd name="connsiteY4" fmla="*/ 0 h 3020813"/>
              <a:gd name="connsiteX5" fmla="*/ 3844665 w 3913098"/>
              <a:gd name="connsiteY5" fmla="*/ 1412402 h 302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3098" h="3020813">
                <a:moveTo>
                  <a:pt x="3913098" y="1554461"/>
                </a:moveTo>
                <a:lnTo>
                  <a:pt x="1753836" y="3020813"/>
                </a:lnTo>
                <a:lnTo>
                  <a:pt x="0" y="438220"/>
                </a:lnTo>
                <a:lnTo>
                  <a:pt x="185158" y="325733"/>
                </a:lnTo>
                <a:cubicBezTo>
                  <a:pt x="567564" y="117998"/>
                  <a:pt x="1005790" y="0"/>
                  <a:pt x="1471577" y="0"/>
                </a:cubicBezTo>
                <a:cubicBezTo>
                  <a:pt x="2496308" y="0"/>
                  <a:pt x="3387648" y="571112"/>
                  <a:pt x="3844665" y="1412402"/>
                </a:cubicBezTo>
                <a:close/>
              </a:path>
            </a:pathLst>
          </a:custGeom>
          <a:noFill/>
          <a:ln>
            <a:solidFill>
              <a:srgbClr val="294F87">
                <a:alpha val="2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096FA16-A3F9-D140-79A9-8F4BF95EEEB6}"/>
              </a:ext>
            </a:extLst>
          </p:cNvPr>
          <p:cNvSpPr/>
          <p:nvPr/>
        </p:nvSpPr>
        <p:spPr>
          <a:xfrm rot="12850823">
            <a:off x="9284093" y="-394315"/>
            <a:ext cx="3770805" cy="2874329"/>
          </a:xfrm>
          <a:custGeom>
            <a:avLst/>
            <a:gdLst>
              <a:gd name="connsiteX0" fmla="*/ 3770805 w 3770805"/>
              <a:gd name="connsiteY0" fmla="*/ 1417376 h 2874329"/>
              <a:gd name="connsiteX1" fmla="*/ 1625384 w 3770805"/>
              <a:gd name="connsiteY1" fmla="*/ 2874329 h 2874329"/>
              <a:gd name="connsiteX2" fmla="*/ 0 w 3770805"/>
              <a:gd name="connsiteY2" fmla="*/ 480886 h 2874329"/>
              <a:gd name="connsiteX3" fmla="*/ 60160 w 3770805"/>
              <a:gd name="connsiteY3" fmla="*/ 435899 h 2874329"/>
              <a:gd name="connsiteX4" fmla="*/ 1487196 w 3770805"/>
              <a:gd name="connsiteY4" fmla="*/ 0 h 2874329"/>
              <a:gd name="connsiteX5" fmla="*/ 3731479 w 3770805"/>
              <a:gd name="connsiteY5" fmla="*/ 1335742 h 287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0805" h="2874329">
                <a:moveTo>
                  <a:pt x="3770805" y="1417376"/>
                </a:moveTo>
                <a:lnTo>
                  <a:pt x="1625384" y="2874329"/>
                </a:lnTo>
                <a:lnTo>
                  <a:pt x="0" y="480886"/>
                </a:lnTo>
                <a:lnTo>
                  <a:pt x="60160" y="435899"/>
                </a:lnTo>
                <a:cubicBezTo>
                  <a:pt x="467515" y="160695"/>
                  <a:pt x="958589" y="0"/>
                  <a:pt x="1487196" y="0"/>
                </a:cubicBezTo>
                <a:cubicBezTo>
                  <a:pt x="2456308" y="0"/>
                  <a:pt x="3299269" y="540114"/>
                  <a:pt x="3731479" y="1335742"/>
                </a:cubicBezTo>
                <a:close/>
              </a:path>
            </a:pathLst>
          </a:custGeom>
          <a:noFill/>
          <a:ln w="12700" cap="flat" cmpd="sng" algn="ctr">
            <a:solidFill>
              <a:srgbClr val="294F87">
                <a:alpha val="28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7D6B544-D6CA-93C2-A1AD-536090EE5945}"/>
              </a:ext>
            </a:extLst>
          </p:cNvPr>
          <p:cNvSpPr/>
          <p:nvPr/>
        </p:nvSpPr>
        <p:spPr>
          <a:xfrm rot="12850823">
            <a:off x="9349184" y="-414521"/>
            <a:ext cx="3626151" cy="2727845"/>
          </a:xfrm>
          <a:custGeom>
            <a:avLst/>
            <a:gdLst>
              <a:gd name="connsiteX0" fmla="*/ 3626151 w 3626151"/>
              <a:gd name="connsiteY0" fmla="*/ 1280292 h 2727845"/>
              <a:gd name="connsiteX1" fmla="*/ 1494572 w 3626151"/>
              <a:gd name="connsiteY1" fmla="*/ 2727845 h 2727845"/>
              <a:gd name="connsiteX2" fmla="*/ 0 w 3626151"/>
              <a:gd name="connsiteY2" fmla="*/ 527027 h 2727845"/>
              <a:gd name="connsiteX3" fmla="*/ 155318 w 3626151"/>
              <a:gd name="connsiteY3" fmla="*/ 410882 h 2727845"/>
              <a:gd name="connsiteX4" fmla="*/ 1500454 w 3626151"/>
              <a:gd name="connsiteY4" fmla="*/ 0 h 2727845"/>
              <a:gd name="connsiteX5" fmla="*/ 3615934 w 3626151"/>
              <a:gd name="connsiteY5" fmla="*/ 1259080 h 272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6151" h="2727845">
                <a:moveTo>
                  <a:pt x="3626151" y="1280292"/>
                </a:moveTo>
                <a:lnTo>
                  <a:pt x="1494572" y="2727845"/>
                </a:lnTo>
                <a:lnTo>
                  <a:pt x="0" y="527027"/>
                </a:lnTo>
                <a:lnTo>
                  <a:pt x="155318" y="410882"/>
                </a:lnTo>
                <a:cubicBezTo>
                  <a:pt x="539295" y="151473"/>
                  <a:pt x="1002185" y="0"/>
                  <a:pt x="1500454" y="0"/>
                </a:cubicBezTo>
                <a:cubicBezTo>
                  <a:pt x="2413946" y="0"/>
                  <a:pt x="3208528" y="509115"/>
                  <a:pt x="3615934" y="1259080"/>
                </a:cubicBezTo>
                <a:close/>
              </a:path>
            </a:pathLst>
          </a:custGeom>
          <a:noFill/>
          <a:ln w="12700" cap="flat" cmpd="sng" algn="ctr">
            <a:solidFill>
              <a:srgbClr val="294F87">
                <a:alpha val="28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8BCECE0-7C32-A14D-89F1-32215902F48A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64B4DE6-CED5-FBCE-232D-91512B0F049B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207F7F1-A78D-B6DE-AB5A-834BFF9812AE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E5685DF-4717-DC03-C2AE-0FDD1EA53D93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87251B6-9FE0-ED84-2B19-AEB6FCFEC28F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27B7D47-8E15-7D6F-1B92-6A53AA075996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3C4FEB8-FD50-2807-E661-F40109D1C25A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A21C1948-6CB4-B2DA-D70C-63907140D3C7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D33ADCD-D9BA-D7A6-F25D-3A4C6A02F9AE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47561C1-16B1-D063-E0DD-C89517684055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994A57E-213D-0409-2E19-ADC2EA944673}"/>
              </a:ext>
            </a:extLst>
          </p:cNvPr>
          <p:cNvSpPr txBox="1"/>
          <p:nvPr/>
        </p:nvSpPr>
        <p:spPr>
          <a:xfrm>
            <a:off x="9521640" y="456065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65970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C4CAFAE-1323-4561-BC3A-E27AAF1227CC}"/>
              </a:ext>
            </a:extLst>
          </p:cNvPr>
          <p:cNvSpPr/>
          <p:nvPr/>
        </p:nvSpPr>
        <p:spPr>
          <a:xfrm>
            <a:off x="-6662057" y="-8490857"/>
            <a:ext cx="1698171" cy="1436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C0F22E5E-41A3-42A3-AEBB-994F7958DE87}"/>
              </a:ext>
            </a:extLst>
          </p:cNvPr>
          <p:cNvSpPr/>
          <p:nvPr/>
        </p:nvSpPr>
        <p:spPr>
          <a:xfrm>
            <a:off x="15544800" y="13911943"/>
            <a:ext cx="1698171" cy="14369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4880D47-7B23-1565-156D-0CF429A4B6D3}"/>
              </a:ext>
            </a:extLst>
          </p:cNvPr>
          <p:cNvGrpSpPr/>
          <p:nvPr/>
        </p:nvGrpSpPr>
        <p:grpSpPr>
          <a:xfrm>
            <a:off x="2439844" y="1527791"/>
            <a:ext cx="7312312" cy="3021980"/>
            <a:chOff x="1619403" y="1527791"/>
            <a:chExt cx="7312312" cy="302198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18CDDD0-C016-46E0-9CB7-45FF817BEB55}"/>
                </a:ext>
              </a:extLst>
            </p:cNvPr>
            <p:cNvSpPr txBox="1"/>
            <p:nvPr/>
          </p:nvSpPr>
          <p:spPr>
            <a:xfrm>
              <a:off x="2874902" y="2104321"/>
              <a:ext cx="4801315" cy="1676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6000" b="1">
                  <a:solidFill>
                    <a:srgbClr val="BAA18C"/>
                  </a:solidFill>
                  <a:latin typeface="+mj-lt"/>
                  <a:ea typeface="+mj-ea"/>
                </a:rPr>
                <a:t>第一部分标题</a:t>
              </a:r>
              <a:endParaRPr lang="zh-CN" altLang="en-US" sz="6000" b="1" dirty="0">
                <a:solidFill>
                  <a:srgbClr val="BAA18C"/>
                </a:solidFill>
                <a:latin typeface="+mj-lt"/>
                <a:ea typeface="+mj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CC57BC-1211-4F84-8A1B-563101D84D5F}"/>
                </a:ext>
              </a:extLst>
            </p:cNvPr>
            <p:cNvGrpSpPr/>
            <p:nvPr/>
          </p:nvGrpSpPr>
          <p:grpSpPr>
            <a:xfrm>
              <a:off x="1619403" y="3185946"/>
              <a:ext cx="7312312" cy="1363825"/>
              <a:chOff x="3662936" y="3095735"/>
              <a:chExt cx="3225246" cy="601543"/>
            </a:xfrm>
          </p:grpSpPr>
          <p:sp>
            <p:nvSpPr>
              <p:cNvPr id="48" name="梯形 47">
                <a:extLst>
                  <a:ext uri="{FF2B5EF4-FFF2-40B4-BE49-F238E27FC236}">
                    <a16:creationId xmlns:a16="http://schemas.microsoft.com/office/drawing/2014/main" id="{8A4F2DC1-A89D-4DB0-B19E-38738DA64C2F}"/>
                  </a:ext>
                </a:extLst>
              </p:cNvPr>
              <p:cNvSpPr/>
              <p:nvPr/>
            </p:nvSpPr>
            <p:spPr>
              <a:xfrm>
                <a:off x="3924381" y="3132368"/>
                <a:ext cx="2691775" cy="328280"/>
              </a:xfrm>
              <a:prstGeom prst="trapezoid">
                <a:avLst>
                  <a:gd name="adj" fmla="val 97224"/>
                </a:avLst>
              </a:prstGeom>
              <a:noFill/>
              <a:ln w="31750">
                <a:gradFill>
                  <a:gsLst>
                    <a:gs pos="12000">
                      <a:srgbClr val="BAA18C">
                        <a:alpha val="0"/>
                      </a:srgbClr>
                    </a:gs>
                    <a:gs pos="100000">
                      <a:srgbClr val="BAA18C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49" name="梯形 48">
                <a:extLst>
                  <a:ext uri="{FF2B5EF4-FFF2-40B4-BE49-F238E27FC236}">
                    <a16:creationId xmlns:a16="http://schemas.microsoft.com/office/drawing/2014/main" id="{88221DEC-359C-4C27-92ED-10F4FAE23409}"/>
                  </a:ext>
                </a:extLst>
              </p:cNvPr>
              <p:cNvSpPr/>
              <p:nvPr/>
            </p:nvSpPr>
            <p:spPr>
              <a:xfrm>
                <a:off x="4101362" y="3265196"/>
                <a:ext cx="2337813" cy="432082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rgbClr val="FFFFFF"/>
                  </a:solidFill>
                  <a:latin typeface="+mn-ea"/>
                </a:endParaRP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5BEC129-6BA6-4DFA-AE23-84F9D6B4F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62936" y="3161243"/>
                <a:ext cx="345222" cy="297691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rgbClr val="BAA18C">
                        <a:alpha val="0"/>
                      </a:srgbClr>
                    </a:gs>
                    <a:gs pos="100000">
                      <a:srgbClr val="BAA18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9BDA0194-9DCA-424F-94CA-3DA2256144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5004" y="3095735"/>
                <a:ext cx="423178" cy="364913"/>
              </a:xfrm>
              <a:prstGeom prst="line">
                <a:avLst/>
              </a:prstGeom>
              <a:ln w="31750" cap="rnd">
                <a:gradFill>
                  <a:gsLst>
                    <a:gs pos="0">
                      <a:srgbClr val="BAA18C">
                        <a:alpha val="0"/>
                      </a:srgbClr>
                    </a:gs>
                    <a:gs pos="100000">
                      <a:srgbClr val="BAA18C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F447961-ACC4-41BF-BCE1-5038E7D6B393}"/>
                </a:ext>
              </a:extLst>
            </p:cNvPr>
            <p:cNvSpPr txBox="1"/>
            <p:nvPr/>
          </p:nvSpPr>
          <p:spPr>
            <a:xfrm>
              <a:off x="2153595" y="1527791"/>
              <a:ext cx="654760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500">
                  <a:gradFill flip="none" rotWithShape="1">
                    <a:gsLst>
                      <a:gs pos="29000">
                        <a:srgbClr val="BAA18C">
                          <a:alpha val="0"/>
                        </a:srgbClr>
                      </a:gs>
                      <a:gs pos="100000">
                        <a:srgbClr val="BAA18C"/>
                      </a:gs>
                    </a:gsLst>
                    <a:lin ang="16200000" scaled="1"/>
                    <a:tileRect/>
                  </a:gradFill>
                  <a:latin typeface="+mn-ea"/>
                </a:rPr>
                <a:t>PART 01</a:t>
              </a:r>
              <a:endParaRPr lang="zh-CN" altLang="en-US" sz="11500" dirty="0">
                <a:gradFill flip="none" rotWithShape="1">
                  <a:gsLst>
                    <a:gs pos="29000">
                      <a:srgbClr val="BAA18C">
                        <a:alpha val="0"/>
                      </a:srgbClr>
                    </a:gs>
                    <a:gs pos="100000">
                      <a:srgbClr val="BAA18C"/>
                    </a:gs>
                  </a:gsLst>
                  <a:lin ang="16200000" scaled="1"/>
                  <a:tileRect/>
                </a:gradFill>
                <a:latin typeface="+mn-ea"/>
              </a:endParaRPr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4DFD010C-2C14-4A5F-B38B-282F3B97F414}"/>
              </a:ext>
            </a:extLst>
          </p:cNvPr>
          <p:cNvSpPr/>
          <p:nvPr/>
        </p:nvSpPr>
        <p:spPr>
          <a:xfrm>
            <a:off x="-23471" y="6699523"/>
            <a:ext cx="12303225" cy="182106"/>
          </a:xfrm>
          <a:prstGeom prst="rect">
            <a:avLst/>
          </a:prstGeom>
          <a:solidFill>
            <a:srgbClr val="BAA18C"/>
          </a:solidFill>
          <a:ln>
            <a:noFill/>
          </a:ln>
          <a:effectLst>
            <a:outerShdw blurRad="228600" dist="685800" dir="5400000" sx="108000" sy="108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3DD7B9-88FC-3672-2545-BB82D2AFB1F0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5BE738C-F8F4-0C40-73CE-634093CE73A5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E819244-38CA-0CBF-E38A-99599B1A8395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F9A9DEC-4DC4-DC74-0B4F-626CE8B1F4C6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42FE41-76D2-8DD5-2247-585E1F5A0AB2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69B8DAF-EDB9-D86B-C998-69E9524A3902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519BC7-4E3A-92D2-9CAB-4988E0F4CA50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BC5790-D08E-19C6-5C0B-5DCEDBBAA2C9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78EDC8E-B81A-002E-B256-31A9A83878E8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0B5E7C8-DC85-104D-00B7-485835B4BC14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9CFE00A-ED4B-8403-D535-15B90982EC1E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97983DD-541C-7F60-9E6D-A16B94ABF05C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1F1776B-662F-5234-8930-5F238144CF48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92D4B25-DB3B-537B-AEAB-1D583A06CE99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916A31B-80E4-F10C-0E20-05CF95910652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B711E6D-3BD4-87D2-0924-CEA9FC85E6CE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5889E1-2FD8-4C9D-0A19-FF43AC2860C6}"/>
              </a:ext>
            </a:extLst>
          </p:cNvPr>
          <p:cNvSpPr txBox="1"/>
          <p:nvPr/>
        </p:nvSpPr>
        <p:spPr>
          <a:xfrm>
            <a:off x="9521640" y="456065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055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F4D6C04E-D718-4312-A129-D9382337F88E}"/>
              </a:ext>
            </a:extLst>
          </p:cNvPr>
          <p:cNvSpPr/>
          <p:nvPr/>
        </p:nvSpPr>
        <p:spPr>
          <a:xfrm>
            <a:off x="-101600" y="3036144"/>
            <a:ext cx="12303225" cy="29844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28600" dist="685800" dir="5400000" sx="108000" sy="108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1358005-2164-4963-8F3B-15CF285B9F4C}"/>
              </a:ext>
            </a:extLst>
          </p:cNvPr>
          <p:cNvSpPr txBox="1"/>
          <p:nvPr/>
        </p:nvSpPr>
        <p:spPr>
          <a:xfrm>
            <a:off x="9350122" y="6348660"/>
            <a:ext cx="2305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141B39"/>
                </a:solidFill>
                <a:latin typeface="MiSans" panose="00000500000000000000" pitchFamily="2" charset="-122"/>
              </a:rPr>
              <a:t>DATA REPORT</a:t>
            </a:r>
            <a:endParaRPr lang="zh-CN" altLang="en-US" sz="1400" dirty="0">
              <a:solidFill>
                <a:srgbClr val="141B39"/>
              </a:solidFill>
              <a:latin typeface="MiSans" panose="000005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93A72FC-188A-4928-8D8D-3DBE9467B0CF}"/>
              </a:ext>
            </a:extLst>
          </p:cNvPr>
          <p:cNvGrpSpPr/>
          <p:nvPr/>
        </p:nvGrpSpPr>
        <p:grpSpPr>
          <a:xfrm>
            <a:off x="1461718" y="1788688"/>
            <a:ext cx="2942138" cy="995428"/>
            <a:chOff x="1791272" y="1408052"/>
            <a:chExt cx="2942138" cy="99542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7F750DF-5471-4D21-A214-96F193E59B8E}"/>
                </a:ext>
              </a:extLst>
            </p:cNvPr>
            <p:cNvGrpSpPr/>
            <p:nvPr/>
          </p:nvGrpSpPr>
          <p:grpSpPr>
            <a:xfrm>
              <a:off x="1791272" y="1408052"/>
              <a:ext cx="1752028" cy="995428"/>
              <a:chOff x="1791272" y="1408052"/>
              <a:chExt cx="1752028" cy="995428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EE017654-0293-4638-A1F6-C33CA0CA61DB}"/>
                  </a:ext>
                </a:extLst>
              </p:cNvPr>
              <p:cNvSpPr txBox="1"/>
              <p:nvPr/>
            </p:nvSpPr>
            <p:spPr>
              <a:xfrm>
                <a:off x="1791272" y="1408052"/>
                <a:ext cx="160834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>
                    <a:solidFill>
                      <a:srgbClr val="BAA18C"/>
                    </a:solidFill>
                  </a:rPr>
                  <a:t>14XXX</a:t>
                </a:r>
                <a:endParaRPr lang="zh-CN" altLang="en-US" sz="3600" dirty="0">
                  <a:solidFill>
                    <a:srgbClr val="BAA18C"/>
                  </a:solidFill>
                </a:endParaRP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E169FC77-A406-4B0B-864F-91D4F70337FB}"/>
                  </a:ext>
                </a:extLst>
              </p:cNvPr>
              <p:cNvSpPr txBox="1"/>
              <p:nvPr/>
            </p:nvSpPr>
            <p:spPr>
              <a:xfrm>
                <a:off x="3121705" y="1756561"/>
                <a:ext cx="421595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起</a:t>
                </a:r>
                <a:endParaRPr lang="zh-CN" altLang="en-US" sz="1600" dirty="0"/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FEF4EF09-0DB5-4520-8338-344DD689C031}"/>
                  </a:ext>
                </a:extLst>
              </p:cNvPr>
              <p:cNvSpPr txBox="1"/>
              <p:nvPr/>
            </p:nvSpPr>
            <p:spPr>
              <a:xfrm>
                <a:off x="1837369" y="2034148"/>
                <a:ext cx="168053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>
                    <a:solidFill>
                      <a:schemeClr val="bg1"/>
                    </a:solidFill>
                  </a:rPr>
                  <a:t>某个重点事件</a:t>
                </a:r>
                <a:endParaRPr lang="zh-CN" altLang="en-US" dirty="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45B487E-BD6C-4BFC-927B-DB3246DFAE73}"/>
                </a:ext>
              </a:extLst>
            </p:cNvPr>
            <p:cNvGrpSpPr/>
            <p:nvPr/>
          </p:nvGrpSpPr>
          <p:grpSpPr>
            <a:xfrm>
              <a:off x="3617174" y="1629417"/>
              <a:ext cx="1116236" cy="683571"/>
              <a:chOff x="3617174" y="1629417"/>
              <a:chExt cx="1116236" cy="683571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C519A922-B65D-4518-8E06-BFF9C745AABE}"/>
                  </a:ext>
                </a:extLst>
              </p:cNvPr>
              <p:cNvSpPr/>
              <p:nvPr/>
            </p:nvSpPr>
            <p:spPr>
              <a:xfrm>
                <a:off x="3617174" y="1629417"/>
                <a:ext cx="1090835" cy="683571"/>
              </a:xfrm>
              <a:prstGeom prst="roundRect">
                <a:avLst>
                  <a:gd name="adj" fmla="val 21185"/>
                </a:avLst>
              </a:prstGeom>
              <a:noFill/>
              <a:ln w="19050">
                <a:solidFill>
                  <a:srgbClr val="BAA18C">
                    <a:alpha val="6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D63D0515-DD37-4D21-845E-6267677B8A8D}"/>
                  </a:ext>
                </a:extLst>
              </p:cNvPr>
              <p:cNvGrpSpPr/>
              <p:nvPr/>
            </p:nvGrpSpPr>
            <p:grpSpPr>
              <a:xfrm>
                <a:off x="3642575" y="1666657"/>
                <a:ext cx="1090835" cy="646331"/>
                <a:chOff x="3801708" y="1362693"/>
                <a:chExt cx="1090835" cy="646331"/>
              </a:xfrm>
            </p:grpSpPr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7146129E-D137-4FA8-86E9-4F52AB668B74}"/>
                    </a:ext>
                  </a:extLst>
                </p:cNvPr>
                <p:cNvSpPr txBox="1"/>
                <p:nvPr/>
              </p:nvSpPr>
              <p:spPr>
                <a:xfrm>
                  <a:off x="3801708" y="1362693"/>
                  <a:ext cx="1090835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600">
                      <a:solidFill>
                        <a:schemeClr val="bg1"/>
                      </a:solidFill>
                    </a:rPr>
                    <a:t> X</a:t>
                  </a:r>
                  <a:r>
                    <a:rPr lang="en-US" altLang="zh-CN" sz="1600">
                      <a:solidFill>
                        <a:schemeClr val="bg1"/>
                      </a:solidFill>
                    </a:rPr>
                    <a:t>%</a:t>
                  </a:r>
                  <a:endParaRPr lang="zh-CN" altLang="en-US" sz="3600" dirty="0"/>
                </a:p>
              </p:txBody>
            </p:sp>
            <p:sp>
              <p:nvSpPr>
                <p:cNvPr id="108" name="curved-up-arrow_20901">
                  <a:extLst>
                    <a:ext uri="{FF2B5EF4-FFF2-40B4-BE49-F238E27FC236}">
                      <a16:creationId xmlns:a16="http://schemas.microsoft.com/office/drawing/2014/main" id="{3230B8F3-FD31-4BC2-81F2-F55886E6258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464121" y="1408052"/>
                  <a:ext cx="292344" cy="480169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BAA18C"/>
                </a:solidFill>
                <a:ln>
                  <a:noFill/>
                </a:ln>
              </p:spPr>
            </p:sp>
          </p:grp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5A6E336-8D1B-4D72-ACFD-8BE4238F204A}"/>
              </a:ext>
            </a:extLst>
          </p:cNvPr>
          <p:cNvGrpSpPr/>
          <p:nvPr/>
        </p:nvGrpSpPr>
        <p:grpSpPr>
          <a:xfrm>
            <a:off x="4851437" y="1788688"/>
            <a:ext cx="3133442" cy="995428"/>
            <a:chOff x="5411468" y="1408052"/>
            <a:chExt cx="3133442" cy="995428"/>
          </a:xfrm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03AD6356-4F1B-4FCE-8309-3409FA14FCCE}"/>
                </a:ext>
              </a:extLst>
            </p:cNvPr>
            <p:cNvGrpSpPr/>
            <p:nvPr/>
          </p:nvGrpSpPr>
          <p:grpSpPr>
            <a:xfrm>
              <a:off x="5411468" y="1408052"/>
              <a:ext cx="1982745" cy="995428"/>
              <a:chOff x="1791272" y="1408052"/>
              <a:chExt cx="1982745" cy="995428"/>
            </a:xfrm>
          </p:grpSpPr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DEF2A1C9-CDB9-4F03-813B-5C813C1146F3}"/>
                  </a:ext>
                </a:extLst>
              </p:cNvPr>
              <p:cNvSpPr txBox="1"/>
              <p:nvPr/>
            </p:nvSpPr>
            <p:spPr>
              <a:xfrm>
                <a:off x="1791272" y="1408052"/>
                <a:ext cx="160834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>
                    <a:solidFill>
                      <a:srgbClr val="BAA18C"/>
                    </a:solidFill>
                  </a:rPr>
                  <a:t>13XX</a:t>
                </a:r>
                <a:endParaRPr lang="zh-CN" altLang="en-US" sz="3600" dirty="0">
                  <a:solidFill>
                    <a:srgbClr val="BAA18C"/>
                  </a:solidFill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5CCB55F2-BBCE-4353-A00E-C00F03C360D1}"/>
                  </a:ext>
                </a:extLst>
              </p:cNvPr>
              <p:cNvSpPr txBox="1"/>
              <p:nvPr/>
            </p:nvSpPr>
            <p:spPr>
              <a:xfrm>
                <a:off x="3121704" y="1756561"/>
                <a:ext cx="65231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亿元</a:t>
                </a:r>
                <a:endParaRPr lang="zh-CN" altLang="en-US" sz="1600" dirty="0"/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0952CBEE-FCCB-4D52-8D09-DC76256EFA61}"/>
                  </a:ext>
                </a:extLst>
              </p:cNvPr>
              <p:cNvSpPr txBox="1"/>
              <p:nvPr/>
            </p:nvSpPr>
            <p:spPr>
              <a:xfrm>
                <a:off x="1837369" y="2034148"/>
                <a:ext cx="185727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>
                    <a:solidFill>
                      <a:schemeClr val="bg1"/>
                    </a:solidFill>
                  </a:rPr>
                  <a:t>某个主要金额</a:t>
                </a:r>
                <a:endParaRPr lang="zh-CN" altLang="en-US" dirty="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8D0DC427-CCFE-4C83-B0C2-17DC580BF038}"/>
                </a:ext>
              </a:extLst>
            </p:cNvPr>
            <p:cNvGrpSpPr/>
            <p:nvPr/>
          </p:nvGrpSpPr>
          <p:grpSpPr>
            <a:xfrm>
              <a:off x="7428674" y="1629417"/>
              <a:ext cx="1116236" cy="683571"/>
              <a:chOff x="3617174" y="1629417"/>
              <a:chExt cx="1116236" cy="683571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226C9498-6438-46A7-850A-B06CB73E498D}"/>
                  </a:ext>
                </a:extLst>
              </p:cNvPr>
              <p:cNvSpPr/>
              <p:nvPr/>
            </p:nvSpPr>
            <p:spPr>
              <a:xfrm>
                <a:off x="3617174" y="1629417"/>
                <a:ext cx="1090835" cy="683571"/>
              </a:xfrm>
              <a:prstGeom prst="roundRect">
                <a:avLst>
                  <a:gd name="adj" fmla="val 21185"/>
                </a:avLst>
              </a:prstGeom>
              <a:noFill/>
              <a:ln w="19050">
                <a:solidFill>
                  <a:srgbClr val="BAA18C">
                    <a:alpha val="6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D956DE59-4130-479A-AC16-298D6164D0A0}"/>
                  </a:ext>
                </a:extLst>
              </p:cNvPr>
              <p:cNvGrpSpPr/>
              <p:nvPr/>
            </p:nvGrpSpPr>
            <p:grpSpPr>
              <a:xfrm>
                <a:off x="3642575" y="1666657"/>
                <a:ext cx="1090835" cy="646331"/>
                <a:chOff x="3801708" y="1362693"/>
                <a:chExt cx="1090835" cy="646331"/>
              </a:xfrm>
            </p:grpSpPr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D29D3690-0DF5-4DB8-A264-B2B7518DC481}"/>
                    </a:ext>
                  </a:extLst>
                </p:cNvPr>
                <p:cNvSpPr txBox="1"/>
                <p:nvPr/>
              </p:nvSpPr>
              <p:spPr>
                <a:xfrm>
                  <a:off x="3801708" y="1362693"/>
                  <a:ext cx="1090835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600">
                      <a:solidFill>
                        <a:schemeClr val="bg1"/>
                      </a:solidFill>
                    </a:rPr>
                    <a:t> X</a:t>
                  </a:r>
                  <a:r>
                    <a:rPr lang="en-US" altLang="zh-CN" sz="1600">
                      <a:solidFill>
                        <a:schemeClr val="bg1"/>
                      </a:solidFill>
                    </a:rPr>
                    <a:t>%</a:t>
                  </a:r>
                  <a:endParaRPr lang="zh-CN" altLang="en-US" sz="3600" dirty="0"/>
                </a:p>
              </p:txBody>
            </p:sp>
            <p:sp>
              <p:nvSpPr>
                <p:cNvPr id="120" name="curved-up-arrow_20901">
                  <a:extLst>
                    <a:ext uri="{FF2B5EF4-FFF2-40B4-BE49-F238E27FC236}">
                      <a16:creationId xmlns:a16="http://schemas.microsoft.com/office/drawing/2014/main" id="{73BB6328-F2D2-4E67-9143-1D67E108A81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506456" y="1408052"/>
                  <a:ext cx="292344" cy="480169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BAA18C"/>
                </a:solidFill>
                <a:ln>
                  <a:noFill/>
                </a:ln>
              </p:spPr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22D39CF-DA7B-401E-A063-344E72BD4149}"/>
              </a:ext>
            </a:extLst>
          </p:cNvPr>
          <p:cNvGrpSpPr/>
          <p:nvPr/>
        </p:nvGrpSpPr>
        <p:grpSpPr>
          <a:xfrm>
            <a:off x="1333744" y="1186444"/>
            <a:ext cx="3405325" cy="644254"/>
            <a:chOff x="1244844" y="1186444"/>
            <a:chExt cx="3405325" cy="644254"/>
          </a:xfrm>
        </p:grpSpPr>
        <p:sp>
          <p:nvSpPr>
            <p:cNvPr id="100" name="梯形 99">
              <a:extLst>
                <a:ext uri="{FF2B5EF4-FFF2-40B4-BE49-F238E27FC236}">
                  <a16:creationId xmlns:a16="http://schemas.microsoft.com/office/drawing/2014/main" id="{39FE030F-3BED-493C-840C-13FC8B8DC61D}"/>
                </a:ext>
              </a:extLst>
            </p:cNvPr>
            <p:cNvSpPr/>
            <p:nvPr/>
          </p:nvSpPr>
          <p:spPr>
            <a:xfrm>
              <a:off x="1244844" y="1186444"/>
              <a:ext cx="3405325" cy="644254"/>
            </a:xfrm>
            <a:prstGeom prst="trapezoid">
              <a:avLst>
                <a:gd name="adj" fmla="val 97224"/>
              </a:avLst>
            </a:prstGeom>
            <a:gradFill>
              <a:gsLst>
                <a:gs pos="12000">
                  <a:srgbClr val="FFE0C9">
                    <a:alpha val="0"/>
                  </a:srgbClr>
                </a:gs>
                <a:gs pos="100000">
                  <a:srgbClr val="FFE0C9">
                    <a:alpha val="16000"/>
                  </a:srgbClr>
                </a:gs>
              </a:gsLst>
              <a:lin ang="54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9A9FF4A-599B-471C-9C9B-8B81B501AFEA}"/>
                </a:ext>
              </a:extLst>
            </p:cNvPr>
            <p:cNvSpPr txBox="1"/>
            <p:nvPr/>
          </p:nvSpPr>
          <p:spPr>
            <a:xfrm>
              <a:off x="1687043" y="1325435"/>
              <a:ext cx="286189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BAA18C"/>
                  </a:solidFill>
                  <a:latin typeface="+mn-ea"/>
                </a:rPr>
                <a:t>这里是一段小标题</a:t>
              </a:r>
              <a:endParaRPr lang="zh-CN" altLang="en-US" sz="2400" dirty="0">
                <a:solidFill>
                  <a:srgbClr val="BAA18C"/>
                </a:solidFill>
                <a:latin typeface="+mn-ea"/>
              </a:endParaRPr>
            </a:p>
          </p:txBody>
        </p:sp>
        <p:sp>
          <p:nvSpPr>
            <p:cNvPr id="128" name="iconfont-1179-866479">
              <a:extLst>
                <a:ext uri="{FF2B5EF4-FFF2-40B4-BE49-F238E27FC236}">
                  <a16:creationId xmlns:a16="http://schemas.microsoft.com/office/drawing/2014/main" id="{D106BD2D-E8CF-4F03-BCF1-4A39732DC28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85189" y="1341274"/>
              <a:ext cx="387352" cy="386743"/>
            </a:xfrm>
            <a:custGeom>
              <a:avLst/>
              <a:gdLst>
                <a:gd name="T0" fmla="*/ 306 w 613"/>
                <a:gd name="T1" fmla="*/ 0 h 613"/>
                <a:gd name="T2" fmla="*/ 0 w 613"/>
                <a:gd name="T3" fmla="*/ 306 h 613"/>
                <a:gd name="T4" fmla="*/ 306 w 613"/>
                <a:gd name="T5" fmla="*/ 613 h 613"/>
                <a:gd name="T6" fmla="*/ 613 w 613"/>
                <a:gd name="T7" fmla="*/ 306 h 613"/>
                <a:gd name="T8" fmla="*/ 306 w 613"/>
                <a:gd name="T9" fmla="*/ 0 h 613"/>
                <a:gd name="T10" fmla="*/ 325 w 613"/>
                <a:gd name="T11" fmla="*/ 443 h 613"/>
                <a:gd name="T12" fmla="*/ 325 w 613"/>
                <a:gd name="T13" fmla="*/ 478 h 613"/>
                <a:gd name="T14" fmla="*/ 315 w 613"/>
                <a:gd name="T15" fmla="*/ 488 h 613"/>
                <a:gd name="T16" fmla="*/ 291 w 613"/>
                <a:gd name="T17" fmla="*/ 488 h 613"/>
                <a:gd name="T18" fmla="*/ 281 w 613"/>
                <a:gd name="T19" fmla="*/ 478 h 613"/>
                <a:gd name="T20" fmla="*/ 281 w 613"/>
                <a:gd name="T21" fmla="*/ 446 h 613"/>
                <a:gd name="T22" fmla="*/ 221 w 613"/>
                <a:gd name="T23" fmla="*/ 434 h 613"/>
                <a:gd name="T24" fmla="*/ 209 w 613"/>
                <a:gd name="T25" fmla="*/ 412 h 613"/>
                <a:gd name="T26" fmla="*/ 213 w 613"/>
                <a:gd name="T27" fmla="*/ 397 h 613"/>
                <a:gd name="T28" fmla="*/ 223 w 613"/>
                <a:gd name="T29" fmla="*/ 385 h 613"/>
                <a:gd name="T30" fmla="*/ 239 w 613"/>
                <a:gd name="T31" fmla="*/ 384 h 613"/>
                <a:gd name="T32" fmla="*/ 293 w 613"/>
                <a:gd name="T33" fmla="*/ 394 h 613"/>
                <a:gd name="T34" fmla="*/ 336 w 613"/>
                <a:gd name="T35" fmla="*/ 367 h 613"/>
                <a:gd name="T36" fmla="*/ 289 w 613"/>
                <a:gd name="T37" fmla="*/ 328 h 613"/>
                <a:gd name="T38" fmla="*/ 208 w 613"/>
                <a:gd name="T39" fmla="*/ 246 h 613"/>
                <a:gd name="T40" fmla="*/ 283 w 613"/>
                <a:gd name="T41" fmla="*/ 167 h 613"/>
                <a:gd name="T42" fmla="*/ 283 w 613"/>
                <a:gd name="T43" fmla="*/ 134 h 613"/>
                <a:gd name="T44" fmla="*/ 294 w 613"/>
                <a:gd name="T45" fmla="*/ 124 h 613"/>
                <a:gd name="T46" fmla="*/ 317 w 613"/>
                <a:gd name="T47" fmla="*/ 124 h 613"/>
                <a:gd name="T48" fmla="*/ 327 w 613"/>
                <a:gd name="T49" fmla="*/ 134 h 613"/>
                <a:gd name="T50" fmla="*/ 327 w 613"/>
                <a:gd name="T51" fmla="*/ 164 h 613"/>
                <a:gd name="T52" fmla="*/ 375 w 613"/>
                <a:gd name="T53" fmla="*/ 172 h 613"/>
                <a:gd name="T54" fmla="*/ 388 w 613"/>
                <a:gd name="T55" fmla="*/ 194 h 613"/>
                <a:gd name="T56" fmla="*/ 384 w 613"/>
                <a:gd name="T57" fmla="*/ 208 h 613"/>
                <a:gd name="T58" fmla="*/ 375 w 613"/>
                <a:gd name="T59" fmla="*/ 220 h 613"/>
                <a:gd name="T60" fmla="*/ 360 w 613"/>
                <a:gd name="T61" fmla="*/ 221 h 613"/>
                <a:gd name="T62" fmla="*/ 315 w 613"/>
                <a:gd name="T63" fmla="*/ 214 h 613"/>
                <a:gd name="T64" fmla="*/ 277 w 613"/>
                <a:gd name="T65" fmla="*/ 239 h 613"/>
                <a:gd name="T66" fmla="*/ 330 w 613"/>
                <a:gd name="T67" fmla="*/ 277 h 613"/>
                <a:gd name="T68" fmla="*/ 404 w 613"/>
                <a:gd name="T69" fmla="*/ 360 h 613"/>
                <a:gd name="T70" fmla="*/ 325 w 613"/>
                <a:gd name="T71" fmla="*/ 44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3" h="613">
                  <a:moveTo>
                    <a:pt x="306" y="0"/>
                  </a:moveTo>
                  <a:cubicBezTo>
                    <a:pt x="137" y="0"/>
                    <a:pt x="0" y="137"/>
                    <a:pt x="0" y="306"/>
                  </a:cubicBezTo>
                  <a:cubicBezTo>
                    <a:pt x="0" y="476"/>
                    <a:pt x="137" y="613"/>
                    <a:pt x="306" y="613"/>
                  </a:cubicBezTo>
                  <a:cubicBezTo>
                    <a:pt x="476" y="613"/>
                    <a:pt x="613" y="476"/>
                    <a:pt x="613" y="306"/>
                  </a:cubicBezTo>
                  <a:cubicBezTo>
                    <a:pt x="613" y="137"/>
                    <a:pt x="476" y="0"/>
                    <a:pt x="306" y="0"/>
                  </a:cubicBezTo>
                  <a:close/>
                  <a:moveTo>
                    <a:pt x="325" y="443"/>
                  </a:moveTo>
                  <a:lnTo>
                    <a:pt x="325" y="478"/>
                  </a:lnTo>
                  <a:cubicBezTo>
                    <a:pt x="325" y="484"/>
                    <a:pt x="321" y="488"/>
                    <a:pt x="315" y="488"/>
                  </a:cubicBezTo>
                  <a:lnTo>
                    <a:pt x="291" y="488"/>
                  </a:lnTo>
                  <a:cubicBezTo>
                    <a:pt x="286" y="488"/>
                    <a:pt x="281" y="484"/>
                    <a:pt x="281" y="478"/>
                  </a:cubicBezTo>
                  <a:lnTo>
                    <a:pt x="281" y="446"/>
                  </a:lnTo>
                  <a:cubicBezTo>
                    <a:pt x="260" y="445"/>
                    <a:pt x="238" y="440"/>
                    <a:pt x="221" y="434"/>
                  </a:cubicBezTo>
                  <a:cubicBezTo>
                    <a:pt x="212" y="431"/>
                    <a:pt x="207" y="421"/>
                    <a:pt x="209" y="412"/>
                  </a:cubicBezTo>
                  <a:lnTo>
                    <a:pt x="213" y="397"/>
                  </a:lnTo>
                  <a:cubicBezTo>
                    <a:pt x="215" y="391"/>
                    <a:pt x="218" y="387"/>
                    <a:pt x="223" y="385"/>
                  </a:cubicBezTo>
                  <a:cubicBezTo>
                    <a:pt x="228" y="382"/>
                    <a:pt x="233" y="382"/>
                    <a:pt x="239" y="384"/>
                  </a:cubicBezTo>
                  <a:cubicBezTo>
                    <a:pt x="254" y="390"/>
                    <a:pt x="273" y="394"/>
                    <a:pt x="293" y="394"/>
                  </a:cubicBezTo>
                  <a:cubicBezTo>
                    <a:pt x="318" y="394"/>
                    <a:pt x="336" y="384"/>
                    <a:pt x="336" y="367"/>
                  </a:cubicBezTo>
                  <a:cubicBezTo>
                    <a:pt x="336" y="350"/>
                    <a:pt x="322" y="339"/>
                    <a:pt x="289" y="328"/>
                  </a:cubicBezTo>
                  <a:cubicBezTo>
                    <a:pt x="241" y="312"/>
                    <a:pt x="208" y="289"/>
                    <a:pt x="208" y="246"/>
                  </a:cubicBezTo>
                  <a:cubicBezTo>
                    <a:pt x="208" y="207"/>
                    <a:pt x="236" y="176"/>
                    <a:pt x="283" y="167"/>
                  </a:cubicBezTo>
                  <a:lnTo>
                    <a:pt x="283" y="134"/>
                  </a:lnTo>
                  <a:cubicBezTo>
                    <a:pt x="283" y="129"/>
                    <a:pt x="288" y="124"/>
                    <a:pt x="294" y="124"/>
                  </a:cubicBezTo>
                  <a:lnTo>
                    <a:pt x="317" y="124"/>
                  </a:lnTo>
                  <a:cubicBezTo>
                    <a:pt x="323" y="124"/>
                    <a:pt x="327" y="129"/>
                    <a:pt x="327" y="134"/>
                  </a:cubicBezTo>
                  <a:lnTo>
                    <a:pt x="327" y="164"/>
                  </a:lnTo>
                  <a:cubicBezTo>
                    <a:pt x="348" y="165"/>
                    <a:pt x="363" y="168"/>
                    <a:pt x="375" y="172"/>
                  </a:cubicBezTo>
                  <a:cubicBezTo>
                    <a:pt x="385" y="175"/>
                    <a:pt x="390" y="185"/>
                    <a:pt x="388" y="194"/>
                  </a:cubicBezTo>
                  <a:lnTo>
                    <a:pt x="384" y="208"/>
                  </a:lnTo>
                  <a:cubicBezTo>
                    <a:pt x="383" y="213"/>
                    <a:pt x="380" y="217"/>
                    <a:pt x="375" y="220"/>
                  </a:cubicBezTo>
                  <a:cubicBezTo>
                    <a:pt x="370" y="222"/>
                    <a:pt x="365" y="223"/>
                    <a:pt x="360" y="221"/>
                  </a:cubicBezTo>
                  <a:cubicBezTo>
                    <a:pt x="349" y="217"/>
                    <a:pt x="334" y="214"/>
                    <a:pt x="315" y="214"/>
                  </a:cubicBezTo>
                  <a:cubicBezTo>
                    <a:pt x="286" y="214"/>
                    <a:pt x="277" y="226"/>
                    <a:pt x="277" y="239"/>
                  </a:cubicBezTo>
                  <a:cubicBezTo>
                    <a:pt x="277" y="253"/>
                    <a:pt x="292" y="263"/>
                    <a:pt x="330" y="277"/>
                  </a:cubicBezTo>
                  <a:cubicBezTo>
                    <a:pt x="383" y="296"/>
                    <a:pt x="404" y="320"/>
                    <a:pt x="404" y="360"/>
                  </a:cubicBezTo>
                  <a:cubicBezTo>
                    <a:pt x="404" y="400"/>
                    <a:pt x="376" y="434"/>
                    <a:pt x="325" y="443"/>
                  </a:cubicBezTo>
                  <a:close/>
                </a:path>
              </a:pathLst>
            </a:custGeom>
            <a:solidFill>
              <a:srgbClr val="BAA18C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4594BFF-4BE4-4301-BC14-77F0C39AB0AD}"/>
              </a:ext>
            </a:extLst>
          </p:cNvPr>
          <p:cNvGrpSpPr/>
          <p:nvPr/>
        </p:nvGrpSpPr>
        <p:grpSpPr>
          <a:xfrm>
            <a:off x="1322019" y="5566563"/>
            <a:ext cx="9536544" cy="796505"/>
            <a:chOff x="1322019" y="5566563"/>
            <a:chExt cx="9536544" cy="796505"/>
          </a:xfrm>
          <a:effectLst/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6659F33-0F53-4DBC-89AC-9298805323CE}"/>
                </a:ext>
              </a:extLst>
            </p:cNvPr>
            <p:cNvSpPr/>
            <p:nvPr/>
          </p:nvSpPr>
          <p:spPr>
            <a:xfrm>
              <a:off x="1322019" y="5566563"/>
              <a:ext cx="9536544" cy="79650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B13FFF0-D044-473A-922C-ADF453AA9B65}"/>
                </a:ext>
              </a:extLst>
            </p:cNvPr>
            <p:cNvSpPr txBox="1"/>
            <p:nvPr/>
          </p:nvSpPr>
          <p:spPr>
            <a:xfrm>
              <a:off x="1487749" y="5733979"/>
              <a:ext cx="921650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这里可以输入一段该页面的总结性内容或是表明相关论点的一句话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F9D7AC1-E872-49F0-A842-779FA812BBFE}"/>
              </a:ext>
            </a:extLst>
          </p:cNvPr>
          <p:cNvSpPr txBox="1"/>
          <p:nvPr/>
        </p:nvSpPr>
        <p:spPr>
          <a:xfrm>
            <a:off x="1258612" y="355041"/>
            <a:ext cx="6994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A1AECED-7AFE-416D-9EE0-234CCB0AE477}"/>
              </a:ext>
            </a:extLst>
          </p:cNvPr>
          <p:cNvGrpSpPr/>
          <p:nvPr/>
        </p:nvGrpSpPr>
        <p:grpSpPr>
          <a:xfrm>
            <a:off x="4103149" y="3477457"/>
            <a:ext cx="3581584" cy="1576831"/>
            <a:chOff x="4103149" y="3147257"/>
            <a:chExt cx="3581584" cy="1576831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3D2FF942-E51C-4BC3-90A4-848155FD98CA}"/>
                </a:ext>
              </a:extLst>
            </p:cNvPr>
            <p:cNvGrpSpPr/>
            <p:nvPr/>
          </p:nvGrpSpPr>
          <p:grpSpPr>
            <a:xfrm>
              <a:off x="4359370" y="3147257"/>
              <a:ext cx="3263692" cy="617458"/>
              <a:chOff x="6348029" y="2882430"/>
              <a:chExt cx="3263692" cy="617458"/>
            </a:xfrm>
          </p:grpSpPr>
          <p:sp>
            <p:nvSpPr>
              <p:cNvPr id="179" name="梯形 178">
                <a:extLst>
                  <a:ext uri="{FF2B5EF4-FFF2-40B4-BE49-F238E27FC236}">
                    <a16:creationId xmlns:a16="http://schemas.microsoft.com/office/drawing/2014/main" id="{74FC1AF9-8C7D-40C6-96B5-0F8FE941587A}"/>
                  </a:ext>
                </a:extLst>
              </p:cNvPr>
              <p:cNvSpPr/>
              <p:nvPr/>
            </p:nvSpPr>
            <p:spPr>
              <a:xfrm>
                <a:off x="6348029" y="2882430"/>
                <a:ext cx="3263692" cy="617458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rgbClr val="FFE0C9">
                      <a:alpha val="0"/>
                    </a:srgbClr>
                  </a:gs>
                  <a:gs pos="100000">
                    <a:srgbClr val="FFE0C9">
                      <a:alpha val="16000"/>
                    </a:srgb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141B39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4701D46E-9C8B-4FEF-B967-1BBD9BCDCB5F}"/>
                  </a:ext>
                </a:extLst>
              </p:cNvPr>
              <p:cNvSpPr txBox="1"/>
              <p:nvPr/>
            </p:nvSpPr>
            <p:spPr>
              <a:xfrm>
                <a:off x="6548927" y="2984157"/>
                <a:ext cx="286189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141B39"/>
                    </a:solidFill>
                    <a:latin typeface="+mn-ea"/>
                  </a:rPr>
                  <a:t>这里是一段小标题</a:t>
                </a:r>
                <a:endParaRPr lang="zh-CN" altLang="en-US" sz="2400" dirty="0">
                  <a:solidFill>
                    <a:srgbClr val="141B39"/>
                  </a:solidFill>
                  <a:latin typeface="+mn-e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C931224-0F8E-43AB-AB7F-C4C4C90FF4DE}"/>
                </a:ext>
              </a:extLst>
            </p:cNvPr>
            <p:cNvGrpSpPr/>
            <p:nvPr/>
          </p:nvGrpSpPr>
          <p:grpSpPr>
            <a:xfrm>
              <a:off x="4103149" y="3728660"/>
              <a:ext cx="3581584" cy="995428"/>
              <a:chOff x="7201789" y="3839695"/>
              <a:chExt cx="3581584" cy="995428"/>
            </a:xfrm>
          </p:grpSpPr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id="{BEF470B1-370C-4C84-83E2-3706DACB250C}"/>
                  </a:ext>
                </a:extLst>
              </p:cNvPr>
              <p:cNvGrpSpPr/>
              <p:nvPr/>
            </p:nvGrpSpPr>
            <p:grpSpPr>
              <a:xfrm>
                <a:off x="7201789" y="3839695"/>
                <a:ext cx="1635298" cy="995428"/>
                <a:chOff x="1908002" y="1408052"/>
                <a:chExt cx="1635298" cy="995428"/>
              </a:xfrm>
            </p:grpSpPr>
            <p:sp>
              <p:nvSpPr>
                <p:cNvPr id="182" name="文本框 181">
                  <a:extLst>
                    <a:ext uri="{FF2B5EF4-FFF2-40B4-BE49-F238E27FC236}">
                      <a16:creationId xmlns:a16="http://schemas.microsoft.com/office/drawing/2014/main" id="{6257B990-2CE9-4D68-AA82-DD3805E710BA}"/>
                    </a:ext>
                  </a:extLst>
                </p:cNvPr>
                <p:cNvSpPr txBox="1"/>
                <p:nvPr/>
              </p:nvSpPr>
              <p:spPr>
                <a:xfrm>
                  <a:off x="1908002" y="1408052"/>
                  <a:ext cx="1608345" cy="7694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rgbClr val="141B39"/>
                      </a:solidFill>
                    </a:rPr>
                    <a:t>630</a:t>
                  </a:r>
                  <a:endParaRPr lang="zh-CN" altLang="en-US" sz="4400" dirty="0">
                    <a:solidFill>
                      <a:srgbClr val="141B39"/>
                    </a:solidFill>
                  </a:endParaRPr>
                </a:p>
              </p:txBody>
            </p:sp>
            <p:sp>
              <p:nvSpPr>
                <p:cNvPr id="183" name="文本框 182">
                  <a:extLst>
                    <a:ext uri="{FF2B5EF4-FFF2-40B4-BE49-F238E27FC236}">
                      <a16:creationId xmlns:a16="http://schemas.microsoft.com/office/drawing/2014/main" id="{F0632345-F34C-4978-AA4D-E9D467B7D30E}"/>
                    </a:ext>
                  </a:extLst>
                </p:cNvPr>
                <p:cNvSpPr txBox="1"/>
                <p:nvPr/>
              </p:nvSpPr>
              <p:spPr>
                <a:xfrm>
                  <a:off x="3121705" y="1756561"/>
                  <a:ext cx="421595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rgbClr val="141B39"/>
                      </a:solidFill>
                    </a:rPr>
                    <a:t>起</a:t>
                  </a:r>
                </a:p>
              </p:txBody>
            </p:sp>
            <p:sp>
              <p:nvSpPr>
                <p:cNvPr id="184" name="文本框 183">
                  <a:extLst>
                    <a:ext uri="{FF2B5EF4-FFF2-40B4-BE49-F238E27FC236}">
                      <a16:creationId xmlns:a16="http://schemas.microsoft.com/office/drawing/2014/main" id="{E6737B38-B71F-4D29-8F7D-A5C4DCAC60B7}"/>
                    </a:ext>
                  </a:extLst>
                </p:cNvPr>
                <p:cNvSpPr txBox="1"/>
                <p:nvPr/>
              </p:nvSpPr>
              <p:spPr>
                <a:xfrm>
                  <a:off x="2251731" y="2034148"/>
                  <a:ext cx="126616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sz="1800">
                      <a:solidFill>
                        <a:srgbClr val="141B39"/>
                      </a:solidFill>
                    </a:rPr>
                    <a:t>某个数量</a:t>
                  </a:r>
                  <a:endParaRPr lang="zh-CN" altLang="en-US" dirty="0">
                    <a:solidFill>
                      <a:srgbClr val="141B39"/>
                    </a:solidFill>
                  </a:endParaRPr>
                </a:p>
              </p:txBody>
            </p:sp>
          </p:grpSp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D943CA07-6DA4-4E81-8E8A-B29BC6A2EB8B}"/>
                  </a:ext>
                </a:extLst>
              </p:cNvPr>
              <p:cNvGrpSpPr/>
              <p:nvPr/>
            </p:nvGrpSpPr>
            <p:grpSpPr>
              <a:xfrm>
                <a:off x="8901493" y="4028321"/>
                <a:ext cx="1881880" cy="796505"/>
                <a:chOff x="9639474" y="3991519"/>
                <a:chExt cx="1881880" cy="796505"/>
              </a:xfrm>
            </p:grpSpPr>
            <p:sp>
              <p:nvSpPr>
                <p:cNvPr id="186" name="文本框 185">
                  <a:extLst>
                    <a:ext uri="{FF2B5EF4-FFF2-40B4-BE49-F238E27FC236}">
                      <a16:creationId xmlns:a16="http://schemas.microsoft.com/office/drawing/2014/main" id="{C03301E8-6B2F-4961-BA59-0767A9B7B1D6}"/>
                    </a:ext>
                  </a:extLst>
                </p:cNvPr>
                <p:cNvSpPr txBox="1"/>
                <p:nvPr/>
              </p:nvSpPr>
              <p:spPr>
                <a:xfrm>
                  <a:off x="9871464" y="4066178"/>
                  <a:ext cx="1475372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>
                      <a:solidFill>
                        <a:srgbClr val="141B39"/>
                      </a:solidFill>
                    </a:rPr>
                    <a:t>这里输入</a:t>
                  </a:r>
                  <a:endParaRPr lang="en-US" altLang="zh-CN">
                    <a:solidFill>
                      <a:srgbClr val="141B39"/>
                    </a:solidFill>
                  </a:endParaRPr>
                </a:p>
                <a:p>
                  <a:r>
                    <a:rPr lang="zh-CN" altLang="en-US">
                      <a:solidFill>
                        <a:srgbClr val="141B39"/>
                      </a:solidFill>
                    </a:rPr>
                    <a:t>你的内容</a:t>
                  </a:r>
                  <a:endParaRPr lang="zh-CN" altLang="en-US" dirty="0">
                    <a:solidFill>
                      <a:srgbClr val="141B39"/>
                    </a:solidFill>
                  </a:endParaRPr>
                </a:p>
              </p:txBody>
            </p:sp>
            <p:sp>
              <p:nvSpPr>
                <p:cNvPr id="191" name="curved-up-arrow_20901">
                  <a:extLst>
                    <a:ext uri="{FF2B5EF4-FFF2-40B4-BE49-F238E27FC236}">
                      <a16:creationId xmlns:a16="http://schemas.microsoft.com/office/drawing/2014/main" id="{48D80E52-CC44-4142-9B4E-EEC7B57F5AB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082381" y="4162282"/>
                  <a:ext cx="292344" cy="480169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BAA18C"/>
                </a:solidFill>
                <a:ln>
                  <a:noFill/>
                </a:ln>
              </p:spPr>
            </p:sp>
            <p:sp>
              <p:nvSpPr>
                <p:cNvPr id="193" name="矩形: 圆角 192">
                  <a:extLst>
                    <a:ext uri="{FF2B5EF4-FFF2-40B4-BE49-F238E27FC236}">
                      <a16:creationId xmlns:a16="http://schemas.microsoft.com/office/drawing/2014/main" id="{A05AACF4-68DE-4FF9-BF64-262906952509}"/>
                    </a:ext>
                  </a:extLst>
                </p:cNvPr>
                <p:cNvSpPr/>
                <p:nvPr/>
              </p:nvSpPr>
              <p:spPr>
                <a:xfrm>
                  <a:off x="9639474" y="3991519"/>
                  <a:ext cx="1881880" cy="796505"/>
                </a:xfrm>
                <a:prstGeom prst="roundRect">
                  <a:avLst>
                    <a:gd name="adj" fmla="val 21185"/>
                  </a:avLst>
                </a:prstGeom>
                <a:noFill/>
                <a:ln w="19050">
                  <a:solidFill>
                    <a:srgbClr val="BAA18C">
                      <a:alpha val="6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41B39"/>
                    </a:solidFill>
                  </a:endParaRPr>
                </a:p>
              </p:txBody>
            </p:sp>
          </p:grp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376BE4A-0ECD-47A9-BEA1-79E93C13693A}"/>
              </a:ext>
            </a:extLst>
          </p:cNvPr>
          <p:cNvGrpSpPr/>
          <p:nvPr/>
        </p:nvGrpSpPr>
        <p:grpSpPr>
          <a:xfrm>
            <a:off x="8044372" y="3477457"/>
            <a:ext cx="3462841" cy="1625932"/>
            <a:chOff x="8044372" y="3147257"/>
            <a:chExt cx="3462841" cy="1625932"/>
          </a:xfrm>
        </p:grpSpPr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C606B29A-C47C-48C4-8478-1E8198935F3C}"/>
                </a:ext>
              </a:extLst>
            </p:cNvPr>
            <p:cNvGrpSpPr/>
            <p:nvPr/>
          </p:nvGrpSpPr>
          <p:grpSpPr>
            <a:xfrm>
              <a:off x="8138736" y="3147257"/>
              <a:ext cx="3263692" cy="617458"/>
              <a:chOff x="2501159" y="5491270"/>
              <a:chExt cx="3263692" cy="617458"/>
            </a:xfrm>
          </p:grpSpPr>
          <p:sp>
            <p:nvSpPr>
              <p:cNvPr id="201" name="梯形 200">
                <a:extLst>
                  <a:ext uri="{FF2B5EF4-FFF2-40B4-BE49-F238E27FC236}">
                    <a16:creationId xmlns:a16="http://schemas.microsoft.com/office/drawing/2014/main" id="{91354F2A-D8F8-4559-AA3E-BEFD64B6D3B7}"/>
                  </a:ext>
                </a:extLst>
              </p:cNvPr>
              <p:cNvSpPr/>
              <p:nvPr/>
            </p:nvSpPr>
            <p:spPr>
              <a:xfrm>
                <a:off x="2501159" y="5491270"/>
                <a:ext cx="3263692" cy="617458"/>
              </a:xfrm>
              <a:prstGeom prst="trapezoid">
                <a:avLst>
                  <a:gd name="adj" fmla="val 97224"/>
                </a:avLst>
              </a:prstGeom>
              <a:gradFill>
                <a:gsLst>
                  <a:gs pos="12000">
                    <a:srgbClr val="FFE0C9">
                      <a:alpha val="0"/>
                    </a:srgbClr>
                  </a:gs>
                  <a:gs pos="100000">
                    <a:srgbClr val="FFE0C9">
                      <a:alpha val="16000"/>
                    </a:srgbClr>
                  </a:gs>
                </a:gsLst>
                <a:lin ang="5400000" scaled="1"/>
              </a:gradFill>
              <a:ln w="349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141B39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57947705-3FA8-49C1-925B-7577589DE579}"/>
                  </a:ext>
                </a:extLst>
              </p:cNvPr>
              <p:cNvSpPr txBox="1"/>
              <p:nvPr/>
            </p:nvSpPr>
            <p:spPr>
              <a:xfrm>
                <a:off x="2702057" y="5592997"/>
                <a:ext cx="286189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141B39"/>
                    </a:solidFill>
                    <a:latin typeface="+mn-ea"/>
                  </a:rPr>
                  <a:t>这里是一段小标题</a:t>
                </a:r>
                <a:endParaRPr lang="zh-CN" altLang="en-US" sz="2400" dirty="0">
                  <a:solidFill>
                    <a:srgbClr val="141B39"/>
                  </a:solidFill>
                  <a:latin typeface="+mn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AB996B2-3834-4951-9981-2B6E18756193}"/>
                </a:ext>
              </a:extLst>
            </p:cNvPr>
            <p:cNvGrpSpPr/>
            <p:nvPr/>
          </p:nvGrpSpPr>
          <p:grpSpPr>
            <a:xfrm>
              <a:off x="8044372" y="3760534"/>
              <a:ext cx="3462841" cy="1012655"/>
              <a:chOff x="6321099" y="4640604"/>
              <a:chExt cx="3462841" cy="1012655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6CF071E4-2AFC-40FB-B9D1-A61C56AE7057}"/>
                  </a:ext>
                </a:extLst>
              </p:cNvPr>
              <p:cNvGrpSpPr/>
              <p:nvPr/>
            </p:nvGrpSpPr>
            <p:grpSpPr>
              <a:xfrm>
                <a:off x="6321099" y="4640604"/>
                <a:ext cx="1330602" cy="1012655"/>
                <a:chOff x="5767361" y="5656911"/>
                <a:chExt cx="1330602" cy="1012655"/>
              </a:xfrm>
            </p:grpSpPr>
            <p:sp>
              <p:nvSpPr>
                <p:cNvPr id="206" name="文本框 205">
                  <a:extLst>
                    <a:ext uri="{FF2B5EF4-FFF2-40B4-BE49-F238E27FC236}">
                      <a16:creationId xmlns:a16="http://schemas.microsoft.com/office/drawing/2014/main" id="{BDC6A99E-44BF-4228-B85A-A21DB5B12CA3}"/>
                    </a:ext>
                  </a:extLst>
                </p:cNvPr>
                <p:cNvSpPr txBox="1"/>
                <p:nvPr/>
              </p:nvSpPr>
              <p:spPr>
                <a:xfrm>
                  <a:off x="5767361" y="5656911"/>
                  <a:ext cx="1090835" cy="7694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rgbClr val="141B39"/>
                      </a:solidFill>
                    </a:rPr>
                    <a:t>26</a:t>
                  </a:r>
                  <a:endParaRPr lang="zh-CN" altLang="en-US" sz="4400" dirty="0">
                    <a:solidFill>
                      <a:srgbClr val="141B39"/>
                    </a:solidFill>
                  </a:endParaRPr>
                </a:p>
              </p:txBody>
            </p:sp>
            <p:sp>
              <p:nvSpPr>
                <p:cNvPr id="207" name="curved-up-arrow_20901">
                  <a:extLst>
                    <a:ext uri="{FF2B5EF4-FFF2-40B4-BE49-F238E27FC236}">
                      <a16:creationId xmlns:a16="http://schemas.microsoft.com/office/drawing/2014/main" id="{E4CC9AA1-8D47-4281-A2B9-9BD3D6453A3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793830" y="5815501"/>
                  <a:ext cx="292344" cy="480169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BAA18C"/>
                </a:solidFill>
                <a:ln>
                  <a:noFill/>
                </a:ln>
              </p:spPr>
            </p:sp>
            <p:sp>
              <p:nvSpPr>
                <p:cNvPr id="210" name="文本框 209">
                  <a:extLst>
                    <a:ext uri="{FF2B5EF4-FFF2-40B4-BE49-F238E27FC236}">
                      <a16:creationId xmlns:a16="http://schemas.microsoft.com/office/drawing/2014/main" id="{FCEA7C59-C2F0-4FE6-8DB2-0BC9C399307B}"/>
                    </a:ext>
                  </a:extLst>
                </p:cNvPr>
                <p:cNvSpPr txBox="1"/>
                <p:nvPr/>
              </p:nvSpPr>
              <p:spPr>
                <a:xfrm flipH="1">
                  <a:off x="6534901" y="5982427"/>
                  <a:ext cx="563062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800" dirty="0">
                      <a:solidFill>
                        <a:srgbClr val="141B39"/>
                      </a:solidFill>
                    </a:rPr>
                    <a:t>%</a:t>
                  </a:r>
                  <a:endParaRPr lang="zh-CN" altLang="en-US" dirty="0">
                    <a:solidFill>
                      <a:srgbClr val="141B39"/>
                    </a:solidFill>
                  </a:endParaRPr>
                </a:p>
              </p:txBody>
            </p:sp>
            <p:sp>
              <p:nvSpPr>
                <p:cNvPr id="212" name="文本框 211">
                  <a:extLst>
                    <a:ext uri="{FF2B5EF4-FFF2-40B4-BE49-F238E27FC236}">
                      <a16:creationId xmlns:a16="http://schemas.microsoft.com/office/drawing/2014/main" id="{AC18B984-60C0-4E1B-8AC7-F21BADDB678B}"/>
                    </a:ext>
                  </a:extLst>
                </p:cNvPr>
                <p:cNvSpPr txBox="1"/>
                <p:nvPr/>
              </p:nvSpPr>
              <p:spPr>
                <a:xfrm>
                  <a:off x="5985982" y="6300234"/>
                  <a:ext cx="1100192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dist"/>
                  <a:r>
                    <a:rPr lang="zh-CN" altLang="en-US" dirty="0">
                      <a:solidFill>
                        <a:srgbClr val="141B39"/>
                      </a:solidFill>
                    </a:rPr>
                    <a:t>活跃机构</a:t>
                  </a:r>
                </a:p>
              </p:txBody>
            </p:sp>
          </p:grpSp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92CD3B78-D8DA-4E6F-A58B-DF903CBA999E}"/>
                  </a:ext>
                </a:extLst>
              </p:cNvPr>
              <p:cNvGrpSpPr/>
              <p:nvPr/>
            </p:nvGrpSpPr>
            <p:grpSpPr>
              <a:xfrm>
                <a:off x="7902060" y="4795357"/>
                <a:ext cx="1881880" cy="796505"/>
                <a:chOff x="9639474" y="3991519"/>
                <a:chExt cx="1881880" cy="796505"/>
              </a:xfrm>
            </p:grpSpPr>
            <p:sp>
              <p:nvSpPr>
                <p:cNvPr id="214" name="文本框 213">
                  <a:extLst>
                    <a:ext uri="{FF2B5EF4-FFF2-40B4-BE49-F238E27FC236}">
                      <a16:creationId xmlns:a16="http://schemas.microsoft.com/office/drawing/2014/main" id="{1DEFF025-5F41-4F56-A17C-36E4C5CAFF84}"/>
                    </a:ext>
                  </a:extLst>
                </p:cNvPr>
                <p:cNvSpPr txBox="1"/>
                <p:nvPr/>
              </p:nvSpPr>
              <p:spPr>
                <a:xfrm>
                  <a:off x="9871464" y="4066178"/>
                  <a:ext cx="1475372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>
                      <a:solidFill>
                        <a:srgbClr val="141B39"/>
                      </a:solidFill>
                    </a:rPr>
                    <a:t>这里输入</a:t>
                  </a:r>
                  <a:endParaRPr lang="en-US" altLang="zh-CN">
                    <a:solidFill>
                      <a:srgbClr val="141B39"/>
                    </a:solidFill>
                  </a:endParaRPr>
                </a:p>
                <a:p>
                  <a:r>
                    <a:rPr lang="zh-CN" altLang="en-US">
                      <a:solidFill>
                        <a:srgbClr val="141B39"/>
                      </a:solidFill>
                    </a:rPr>
                    <a:t>你的内容</a:t>
                  </a:r>
                  <a:endParaRPr lang="zh-CN" altLang="en-US" dirty="0">
                    <a:solidFill>
                      <a:srgbClr val="141B39"/>
                    </a:solidFill>
                  </a:endParaRPr>
                </a:p>
              </p:txBody>
            </p:sp>
            <p:sp>
              <p:nvSpPr>
                <p:cNvPr id="215" name="curved-up-arrow_20901">
                  <a:extLst>
                    <a:ext uri="{FF2B5EF4-FFF2-40B4-BE49-F238E27FC236}">
                      <a16:creationId xmlns:a16="http://schemas.microsoft.com/office/drawing/2014/main" id="{D937B947-8442-491B-A939-8B7F0248500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1005381" y="4162282"/>
                  <a:ext cx="292344" cy="480169"/>
                </a:xfrm>
                <a:custGeom>
                  <a:avLst/>
                  <a:gdLst>
                    <a:gd name="T0" fmla="*/ 1363 w 1738"/>
                    <a:gd name="T1" fmla="*/ 606 h 2069"/>
                    <a:gd name="T2" fmla="*/ 1738 w 1738"/>
                    <a:gd name="T3" fmla="*/ 606 h 2069"/>
                    <a:gd name="T4" fmla="*/ 1133 w 1738"/>
                    <a:gd name="T5" fmla="*/ 0 h 2069"/>
                    <a:gd name="T6" fmla="*/ 527 w 1738"/>
                    <a:gd name="T7" fmla="*/ 606 h 2069"/>
                    <a:gd name="T8" fmla="*/ 907 w 1738"/>
                    <a:gd name="T9" fmla="*/ 606 h 2069"/>
                    <a:gd name="T10" fmla="*/ 0 w 1738"/>
                    <a:gd name="T11" fmla="*/ 2036 h 2069"/>
                    <a:gd name="T12" fmla="*/ 228 w 1738"/>
                    <a:gd name="T13" fmla="*/ 2069 h 2069"/>
                    <a:gd name="T14" fmla="*/ 1363 w 1738"/>
                    <a:gd name="T15" fmla="*/ 606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8" h="2069">
                      <a:moveTo>
                        <a:pt x="1363" y="606"/>
                      </a:moveTo>
                      <a:lnTo>
                        <a:pt x="1738" y="606"/>
                      </a:lnTo>
                      <a:lnTo>
                        <a:pt x="1133" y="0"/>
                      </a:lnTo>
                      <a:lnTo>
                        <a:pt x="527" y="606"/>
                      </a:lnTo>
                      <a:lnTo>
                        <a:pt x="907" y="606"/>
                      </a:lnTo>
                      <a:cubicBezTo>
                        <a:pt x="854" y="1319"/>
                        <a:pt x="482" y="1896"/>
                        <a:pt x="0" y="2036"/>
                      </a:cubicBezTo>
                      <a:cubicBezTo>
                        <a:pt x="74" y="2057"/>
                        <a:pt x="150" y="2069"/>
                        <a:pt x="228" y="2069"/>
                      </a:cubicBezTo>
                      <a:cubicBezTo>
                        <a:pt x="816" y="2069"/>
                        <a:pt x="1301" y="1428"/>
                        <a:pt x="1363" y="606"/>
                      </a:cubicBezTo>
                      <a:close/>
                    </a:path>
                  </a:pathLst>
                </a:custGeom>
                <a:solidFill>
                  <a:srgbClr val="BAA18C"/>
                </a:solidFill>
                <a:ln>
                  <a:noFill/>
                </a:ln>
              </p:spPr>
            </p:sp>
            <p:sp>
              <p:nvSpPr>
                <p:cNvPr id="216" name="矩形: 圆角 215">
                  <a:extLst>
                    <a:ext uri="{FF2B5EF4-FFF2-40B4-BE49-F238E27FC236}">
                      <a16:creationId xmlns:a16="http://schemas.microsoft.com/office/drawing/2014/main" id="{3F455C42-5E54-4F53-BDC2-5A110F5466E5}"/>
                    </a:ext>
                  </a:extLst>
                </p:cNvPr>
                <p:cNvSpPr/>
                <p:nvPr/>
              </p:nvSpPr>
              <p:spPr>
                <a:xfrm>
                  <a:off x="9639474" y="3991519"/>
                  <a:ext cx="1881880" cy="796505"/>
                </a:xfrm>
                <a:prstGeom prst="roundRect">
                  <a:avLst>
                    <a:gd name="adj" fmla="val 21185"/>
                  </a:avLst>
                </a:prstGeom>
                <a:noFill/>
                <a:ln w="19050">
                  <a:solidFill>
                    <a:srgbClr val="BAA18C">
                      <a:alpha val="6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141B39"/>
                    </a:solidFill>
                  </a:endParaRPr>
                </a:p>
              </p:txBody>
            </p:sp>
          </p:grp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B14F280-8C72-484A-9389-5A8FEAC2282B}"/>
              </a:ext>
            </a:extLst>
          </p:cNvPr>
          <p:cNvGrpSpPr/>
          <p:nvPr/>
        </p:nvGrpSpPr>
        <p:grpSpPr>
          <a:xfrm>
            <a:off x="4181683" y="3319065"/>
            <a:ext cx="132679" cy="2588655"/>
            <a:chOff x="4076491" y="2833225"/>
            <a:chExt cx="132679" cy="2588655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8DFEB9B7-8C53-4825-9939-5A674571D9FE}"/>
                </a:ext>
              </a:extLst>
            </p:cNvPr>
            <p:cNvCxnSpPr>
              <a:cxnSpLocks/>
            </p:cNvCxnSpPr>
            <p:nvPr/>
          </p:nvCxnSpPr>
          <p:spPr>
            <a:xfrm>
              <a:off x="4142833" y="2973826"/>
              <a:ext cx="0" cy="2448054"/>
            </a:xfrm>
            <a:prstGeom prst="line">
              <a:avLst/>
            </a:prstGeom>
            <a:ln w="12700">
              <a:solidFill>
                <a:srgbClr val="BAA18C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7D9874DE-E7B2-4051-B497-369FFCFAC606}"/>
                </a:ext>
              </a:extLst>
            </p:cNvPr>
            <p:cNvSpPr/>
            <p:nvPr/>
          </p:nvSpPr>
          <p:spPr>
            <a:xfrm rot="5400000">
              <a:off x="4076491" y="2833225"/>
              <a:ext cx="132679" cy="132679"/>
            </a:xfrm>
            <a:prstGeom prst="ellipse">
              <a:avLst/>
            </a:prstGeom>
            <a:ln w="12700">
              <a:solidFill>
                <a:srgbClr val="BAA18C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97CD65D3-21E2-47DB-BDD1-956CB93FAA71}"/>
              </a:ext>
            </a:extLst>
          </p:cNvPr>
          <p:cNvGrpSpPr/>
          <p:nvPr/>
        </p:nvGrpSpPr>
        <p:grpSpPr>
          <a:xfrm>
            <a:off x="7955940" y="3319065"/>
            <a:ext cx="132679" cy="2588655"/>
            <a:chOff x="4076491" y="2833225"/>
            <a:chExt cx="132679" cy="2588655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6EF78A72-47FA-4339-BAC3-6A66A8CFCC8E}"/>
                </a:ext>
              </a:extLst>
            </p:cNvPr>
            <p:cNvCxnSpPr>
              <a:cxnSpLocks/>
            </p:cNvCxnSpPr>
            <p:nvPr/>
          </p:nvCxnSpPr>
          <p:spPr>
            <a:xfrm>
              <a:off x="4142833" y="2973826"/>
              <a:ext cx="0" cy="2448054"/>
            </a:xfrm>
            <a:prstGeom prst="line">
              <a:avLst/>
            </a:prstGeom>
            <a:ln w="12700">
              <a:solidFill>
                <a:srgbClr val="BAA18C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D66C2D83-C0BD-4B89-928C-60D32ACF4748}"/>
                </a:ext>
              </a:extLst>
            </p:cNvPr>
            <p:cNvSpPr/>
            <p:nvPr/>
          </p:nvSpPr>
          <p:spPr>
            <a:xfrm rot="5400000">
              <a:off x="4076491" y="2833225"/>
              <a:ext cx="132679" cy="132679"/>
            </a:xfrm>
            <a:prstGeom prst="ellipse">
              <a:avLst/>
            </a:prstGeom>
            <a:ln w="12700">
              <a:solidFill>
                <a:srgbClr val="BAA18C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3DD2C2-AE85-4908-9FEC-641C80442E4D}"/>
              </a:ext>
            </a:extLst>
          </p:cNvPr>
          <p:cNvGrpSpPr/>
          <p:nvPr/>
        </p:nvGrpSpPr>
        <p:grpSpPr>
          <a:xfrm>
            <a:off x="600399" y="3439357"/>
            <a:ext cx="3263692" cy="617458"/>
            <a:chOff x="3076162" y="2859069"/>
            <a:chExt cx="3263692" cy="617458"/>
          </a:xfrm>
        </p:grpSpPr>
        <p:sp>
          <p:nvSpPr>
            <p:cNvPr id="123" name="梯形 122">
              <a:extLst>
                <a:ext uri="{FF2B5EF4-FFF2-40B4-BE49-F238E27FC236}">
                  <a16:creationId xmlns:a16="http://schemas.microsoft.com/office/drawing/2014/main" id="{DAC73BA0-65D7-4069-B7E7-5E61768541B2}"/>
                </a:ext>
              </a:extLst>
            </p:cNvPr>
            <p:cNvSpPr/>
            <p:nvPr/>
          </p:nvSpPr>
          <p:spPr>
            <a:xfrm>
              <a:off x="3076162" y="2859069"/>
              <a:ext cx="3263692" cy="617458"/>
            </a:xfrm>
            <a:prstGeom prst="trapezoid">
              <a:avLst>
                <a:gd name="adj" fmla="val 97224"/>
              </a:avLst>
            </a:prstGeom>
            <a:gradFill>
              <a:gsLst>
                <a:gs pos="12000">
                  <a:srgbClr val="FFE0C9">
                    <a:alpha val="0"/>
                  </a:srgbClr>
                </a:gs>
                <a:gs pos="100000">
                  <a:srgbClr val="FFE0C9">
                    <a:alpha val="16000"/>
                  </a:srgbClr>
                </a:gs>
              </a:gsLst>
              <a:lin ang="5400000" scaled="1"/>
            </a:gra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41B39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C995E73-E896-4172-BB77-6E7B9D0B4576}"/>
                </a:ext>
              </a:extLst>
            </p:cNvPr>
            <p:cNvSpPr txBox="1"/>
            <p:nvPr/>
          </p:nvSpPr>
          <p:spPr>
            <a:xfrm>
              <a:off x="3277060" y="2999611"/>
              <a:ext cx="286189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141B39"/>
                  </a:solidFill>
                  <a:latin typeface="+mn-ea"/>
                </a:rPr>
                <a:t>这里是一段小标题</a:t>
              </a:r>
              <a:endParaRPr lang="zh-CN" altLang="en-US" sz="2400" dirty="0">
                <a:solidFill>
                  <a:srgbClr val="141B39"/>
                </a:solidFill>
                <a:latin typeface="+mn-ea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3045FE2-8A21-424D-AAEB-7E1A2A8F0069}"/>
              </a:ext>
            </a:extLst>
          </p:cNvPr>
          <p:cNvGrpSpPr/>
          <p:nvPr/>
        </p:nvGrpSpPr>
        <p:grpSpPr>
          <a:xfrm>
            <a:off x="531206" y="4253597"/>
            <a:ext cx="3486679" cy="549293"/>
            <a:chOff x="531206" y="4253597"/>
            <a:chExt cx="3486679" cy="549293"/>
          </a:xfrm>
        </p:grpSpPr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30826C1D-8232-4400-BCBD-8D432A1937AE}"/>
                </a:ext>
              </a:extLst>
            </p:cNvPr>
            <p:cNvSpPr txBox="1"/>
            <p:nvPr/>
          </p:nvSpPr>
          <p:spPr>
            <a:xfrm>
              <a:off x="1706255" y="4341226"/>
              <a:ext cx="101217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141B39"/>
                  </a:solidFill>
                </a:rPr>
                <a:t>关键词</a:t>
              </a:r>
              <a:endParaRPr lang="zh-CN" altLang="en-US" sz="2000" dirty="0">
                <a:solidFill>
                  <a:srgbClr val="141B39"/>
                </a:solidFill>
              </a:endParaRPr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90C07F21-10BF-4B92-8BDD-46CAED622899}"/>
                </a:ext>
              </a:extLst>
            </p:cNvPr>
            <p:cNvSpPr/>
            <p:nvPr/>
          </p:nvSpPr>
          <p:spPr>
            <a:xfrm>
              <a:off x="531206" y="4253597"/>
              <a:ext cx="3397693" cy="549293"/>
            </a:xfrm>
            <a:prstGeom prst="roundRect">
              <a:avLst>
                <a:gd name="adj" fmla="val 21185"/>
              </a:avLst>
            </a:prstGeom>
            <a:noFill/>
            <a:ln w="19050">
              <a:solidFill>
                <a:srgbClr val="BAA18C">
                  <a:alpha val="6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41B39"/>
                </a:solidFill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923C2667-0E11-4974-B35D-9C4890BFD702}"/>
                </a:ext>
              </a:extLst>
            </p:cNvPr>
            <p:cNvSpPr txBox="1"/>
            <p:nvPr/>
          </p:nvSpPr>
          <p:spPr>
            <a:xfrm>
              <a:off x="2635821" y="4341226"/>
              <a:ext cx="13820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141B39"/>
                  </a:solidFill>
                </a:rPr>
                <a:t>关键词</a:t>
              </a:r>
              <a:endParaRPr lang="zh-CN" altLang="en-US" sz="2000" dirty="0">
                <a:solidFill>
                  <a:srgbClr val="141B39"/>
                </a:solidFill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EBDDA8E0-724A-4153-9BB9-B6E02B2443DB}"/>
                </a:ext>
              </a:extLst>
            </p:cNvPr>
            <p:cNvSpPr txBox="1"/>
            <p:nvPr/>
          </p:nvSpPr>
          <p:spPr>
            <a:xfrm>
              <a:off x="656054" y="4383561"/>
              <a:ext cx="892928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141B39"/>
                  </a:solidFill>
                </a:rPr>
                <a:t>关键词</a:t>
              </a:r>
              <a:endParaRPr lang="zh-CN" altLang="en-US" sz="2000" dirty="0">
                <a:solidFill>
                  <a:srgbClr val="141B39"/>
                </a:solidFill>
              </a:endParaRPr>
            </a:p>
          </p:txBody>
        </p:sp>
        <p:sp>
          <p:nvSpPr>
            <p:cNvPr id="155" name="iconfont-11253-5327587">
              <a:extLst>
                <a:ext uri="{FF2B5EF4-FFF2-40B4-BE49-F238E27FC236}">
                  <a16:creationId xmlns:a16="http://schemas.microsoft.com/office/drawing/2014/main" id="{495B26DE-23C0-438C-84BB-FC7EFC3121F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80361" y="4454242"/>
              <a:ext cx="170277" cy="170277"/>
            </a:xfrm>
            <a:custGeom>
              <a:avLst/>
              <a:gdLst>
                <a:gd name="T0" fmla="*/ 8368 w 8368"/>
                <a:gd name="T1" fmla="*/ 3614 h 8368"/>
                <a:gd name="T2" fmla="*/ 8368 w 8368"/>
                <a:gd name="T3" fmla="*/ 4755 h 8368"/>
                <a:gd name="T4" fmla="*/ 8202 w 8368"/>
                <a:gd name="T5" fmla="*/ 5159 h 8368"/>
                <a:gd name="T6" fmla="*/ 7798 w 8368"/>
                <a:gd name="T7" fmla="*/ 5325 h 8368"/>
                <a:gd name="T8" fmla="*/ 5325 w 8368"/>
                <a:gd name="T9" fmla="*/ 5325 h 8368"/>
                <a:gd name="T10" fmla="*/ 5325 w 8368"/>
                <a:gd name="T11" fmla="*/ 7798 h 8368"/>
                <a:gd name="T12" fmla="*/ 5159 w 8368"/>
                <a:gd name="T13" fmla="*/ 8201 h 8368"/>
                <a:gd name="T14" fmla="*/ 4755 w 8368"/>
                <a:gd name="T15" fmla="*/ 8368 h 8368"/>
                <a:gd name="T16" fmla="*/ 3614 w 8368"/>
                <a:gd name="T17" fmla="*/ 8368 h 8368"/>
                <a:gd name="T18" fmla="*/ 3210 w 8368"/>
                <a:gd name="T19" fmla="*/ 8201 h 8368"/>
                <a:gd name="T20" fmla="*/ 3044 w 8368"/>
                <a:gd name="T21" fmla="*/ 7798 h 8368"/>
                <a:gd name="T22" fmla="*/ 3044 w 8368"/>
                <a:gd name="T23" fmla="*/ 5325 h 8368"/>
                <a:gd name="T24" fmla="*/ 570 w 8368"/>
                <a:gd name="T25" fmla="*/ 5325 h 8368"/>
                <a:gd name="T26" fmla="*/ 167 w 8368"/>
                <a:gd name="T27" fmla="*/ 5159 h 8368"/>
                <a:gd name="T28" fmla="*/ 0 w 8368"/>
                <a:gd name="T29" fmla="*/ 4755 h 8368"/>
                <a:gd name="T30" fmla="*/ 0 w 8368"/>
                <a:gd name="T31" fmla="*/ 3614 h 8368"/>
                <a:gd name="T32" fmla="*/ 167 w 8368"/>
                <a:gd name="T33" fmla="*/ 3210 h 8368"/>
                <a:gd name="T34" fmla="*/ 570 w 8368"/>
                <a:gd name="T35" fmla="*/ 3044 h 8368"/>
                <a:gd name="T36" fmla="*/ 3043 w 8368"/>
                <a:gd name="T37" fmla="*/ 3044 h 8368"/>
                <a:gd name="T38" fmla="*/ 3043 w 8368"/>
                <a:gd name="T39" fmla="*/ 570 h 8368"/>
                <a:gd name="T40" fmla="*/ 3209 w 8368"/>
                <a:gd name="T41" fmla="*/ 167 h 8368"/>
                <a:gd name="T42" fmla="*/ 3613 w 8368"/>
                <a:gd name="T43" fmla="*/ 0 h 8368"/>
                <a:gd name="T44" fmla="*/ 4754 w 8368"/>
                <a:gd name="T45" fmla="*/ 0 h 8368"/>
                <a:gd name="T46" fmla="*/ 5158 w 8368"/>
                <a:gd name="T47" fmla="*/ 167 h 8368"/>
                <a:gd name="T48" fmla="*/ 5324 w 8368"/>
                <a:gd name="T49" fmla="*/ 570 h 8368"/>
                <a:gd name="T50" fmla="*/ 5324 w 8368"/>
                <a:gd name="T51" fmla="*/ 3043 h 8368"/>
                <a:gd name="T52" fmla="*/ 7797 w 8368"/>
                <a:gd name="T53" fmla="*/ 3043 h 8368"/>
                <a:gd name="T54" fmla="*/ 8200 w 8368"/>
                <a:gd name="T55" fmla="*/ 3209 h 8368"/>
                <a:gd name="T56" fmla="*/ 8368 w 8368"/>
                <a:gd name="T57" fmla="*/ 3614 h 8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68" h="8368">
                  <a:moveTo>
                    <a:pt x="8368" y="3614"/>
                  </a:moveTo>
                  <a:lnTo>
                    <a:pt x="8368" y="4755"/>
                  </a:lnTo>
                  <a:cubicBezTo>
                    <a:pt x="8368" y="4914"/>
                    <a:pt x="8313" y="5049"/>
                    <a:pt x="8202" y="5159"/>
                  </a:cubicBezTo>
                  <a:cubicBezTo>
                    <a:pt x="8090" y="5270"/>
                    <a:pt x="7955" y="5325"/>
                    <a:pt x="7798" y="5325"/>
                  </a:cubicBezTo>
                  <a:lnTo>
                    <a:pt x="5325" y="5325"/>
                  </a:lnTo>
                  <a:lnTo>
                    <a:pt x="5325" y="7798"/>
                  </a:lnTo>
                  <a:cubicBezTo>
                    <a:pt x="5325" y="7957"/>
                    <a:pt x="5270" y="8091"/>
                    <a:pt x="5159" y="8201"/>
                  </a:cubicBezTo>
                  <a:cubicBezTo>
                    <a:pt x="5048" y="8313"/>
                    <a:pt x="4913" y="8368"/>
                    <a:pt x="4755" y="8368"/>
                  </a:cubicBezTo>
                  <a:lnTo>
                    <a:pt x="3614" y="8368"/>
                  </a:lnTo>
                  <a:cubicBezTo>
                    <a:pt x="3455" y="8368"/>
                    <a:pt x="3320" y="8313"/>
                    <a:pt x="3210" y="8201"/>
                  </a:cubicBezTo>
                  <a:cubicBezTo>
                    <a:pt x="3099" y="8090"/>
                    <a:pt x="3044" y="7955"/>
                    <a:pt x="3044" y="7798"/>
                  </a:cubicBezTo>
                  <a:lnTo>
                    <a:pt x="3044" y="5325"/>
                  </a:lnTo>
                  <a:lnTo>
                    <a:pt x="570" y="5325"/>
                  </a:lnTo>
                  <a:cubicBezTo>
                    <a:pt x="412" y="5325"/>
                    <a:pt x="277" y="5270"/>
                    <a:pt x="167" y="5159"/>
                  </a:cubicBezTo>
                  <a:cubicBezTo>
                    <a:pt x="55" y="5048"/>
                    <a:pt x="0" y="4913"/>
                    <a:pt x="0" y="4755"/>
                  </a:cubicBezTo>
                  <a:lnTo>
                    <a:pt x="0" y="3614"/>
                  </a:lnTo>
                  <a:cubicBezTo>
                    <a:pt x="0" y="3455"/>
                    <a:pt x="55" y="3320"/>
                    <a:pt x="167" y="3210"/>
                  </a:cubicBezTo>
                  <a:cubicBezTo>
                    <a:pt x="278" y="3099"/>
                    <a:pt x="413" y="3044"/>
                    <a:pt x="570" y="3044"/>
                  </a:cubicBezTo>
                  <a:lnTo>
                    <a:pt x="3043" y="3044"/>
                  </a:lnTo>
                  <a:lnTo>
                    <a:pt x="3043" y="570"/>
                  </a:lnTo>
                  <a:cubicBezTo>
                    <a:pt x="3043" y="412"/>
                    <a:pt x="3098" y="277"/>
                    <a:pt x="3209" y="167"/>
                  </a:cubicBezTo>
                  <a:cubicBezTo>
                    <a:pt x="3320" y="55"/>
                    <a:pt x="3455" y="0"/>
                    <a:pt x="3613" y="0"/>
                  </a:cubicBezTo>
                  <a:lnTo>
                    <a:pt x="4754" y="0"/>
                  </a:lnTo>
                  <a:cubicBezTo>
                    <a:pt x="4913" y="0"/>
                    <a:pt x="5048" y="55"/>
                    <a:pt x="5158" y="167"/>
                  </a:cubicBezTo>
                  <a:cubicBezTo>
                    <a:pt x="5269" y="278"/>
                    <a:pt x="5324" y="413"/>
                    <a:pt x="5324" y="570"/>
                  </a:cubicBezTo>
                  <a:lnTo>
                    <a:pt x="5324" y="3043"/>
                  </a:lnTo>
                  <a:lnTo>
                    <a:pt x="7797" y="3043"/>
                  </a:lnTo>
                  <a:cubicBezTo>
                    <a:pt x="7955" y="3043"/>
                    <a:pt x="8090" y="3098"/>
                    <a:pt x="8200" y="3209"/>
                  </a:cubicBezTo>
                  <a:cubicBezTo>
                    <a:pt x="8313" y="3320"/>
                    <a:pt x="8368" y="3455"/>
                    <a:pt x="8368" y="3614"/>
                  </a:cubicBezTo>
                  <a:close/>
                </a:path>
              </a:pathLst>
            </a:custGeom>
            <a:solidFill>
              <a:srgbClr val="BAA18C"/>
            </a:solidFill>
            <a:ln>
              <a:noFill/>
            </a:ln>
          </p:spPr>
        </p:sp>
        <p:sp>
          <p:nvSpPr>
            <p:cNvPr id="156" name="iconfont-11253-5327587">
              <a:extLst>
                <a:ext uri="{FF2B5EF4-FFF2-40B4-BE49-F238E27FC236}">
                  <a16:creationId xmlns:a16="http://schemas.microsoft.com/office/drawing/2014/main" id="{BE3E3644-DE1A-42BC-A057-517A2B4709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85696" y="4454242"/>
              <a:ext cx="170277" cy="170277"/>
            </a:xfrm>
            <a:custGeom>
              <a:avLst/>
              <a:gdLst>
                <a:gd name="T0" fmla="*/ 8368 w 8368"/>
                <a:gd name="T1" fmla="*/ 3614 h 8368"/>
                <a:gd name="T2" fmla="*/ 8368 w 8368"/>
                <a:gd name="T3" fmla="*/ 4755 h 8368"/>
                <a:gd name="T4" fmla="*/ 8202 w 8368"/>
                <a:gd name="T5" fmla="*/ 5159 h 8368"/>
                <a:gd name="T6" fmla="*/ 7798 w 8368"/>
                <a:gd name="T7" fmla="*/ 5325 h 8368"/>
                <a:gd name="T8" fmla="*/ 5325 w 8368"/>
                <a:gd name="T9" fmla="*/ 5325 h 8368"/>
                <a:gd name="T10" fmla="*/ 5325 w 8368"/>
                <a:gd name="T11" fmla="*/ 7798 h 8368"/>
                <a:gd name="T12" fmla="*/ 5159 w 8368"/>
                <a:gd name="T13" fmla="*/ 8201 h 8368"/>
                <a:gd name="T14" fmla="*/ 4755 w 8368"/>
                <a:gd name="T15" fmla="*/ 8368 h 8368"/>
                <a:gd name="T16" fmla="*/ 3614 w 8368"/>
                <a:gd name="T17" fmla="*/ 8368 h 8368"/>
                <a:gd name="T18" fmla="*/ 3210 w 8368"/>
                <a:gd name="T19" fmla="*/ 8201 h 8368"/>
                <a:gd name="T20" fmla="*/ 3044 w 8368"/>
                <a:gd name="T21" fmla="*/ 7798 h 8368"/>
                <a:gd name="T22" fmla="*/ 3044 w 8368"/>
                <a:gd name="T23" fmla="*/ 5325 h 8368"/>
                <a:gd name="T24" fmla="*/ 570 w 8368"/>
                <a:gd name="T25" fmla="*/ 5325 h 8368"/>
                <a:gd name="T26" fmla="*/ 167 w 8368"/>
                <a:gd name="T27" fmla="*/ 5159 h 8368"/>
                <a:gd name="T28" fmla="*/ 0 w 8368"/>
                <a:gd name="T29" fmla="*/ 4755 h 8368"/>
                <a:gd name="T30" fmla="*/ 0 w 8368"/>
                <a:gd name="T31" fmla="*/ 3614 h 8368"/>
                <a:gd name="T32" fmla="*/ 167 w 8368"/>
                <a:gd name="T33" fmla="*/ 3210 h 8368"/>
                <a:gd name="T34" fmla="*/ 570 w 8368"/>
                <a:gd name="T35" fmla="*/ 3044 h 8368"/>
                <a:gd name="T36" fmla="*/ 3043 w 8368"/>
                <a:gd name="T37" fmla="*/ 3044 h 8368"/>
                <a:gd name="T38" fmla="*/ 3043 w 8368"/>
                <a:gd name="T39" fmla="*/ 570 h 8368"/>
                <a:gd name="T40" fmla="*/ 3209 w 8368"/>
                <a:gd name="T41" fmla="*/ 167 h 8368"/>
                <a:gd name="T42" fmla="*/ 3613 w 8368"/>
                <a:gd name="T43" fmla="*/ 0 h 8368"/>
                <a:gd name="T44" fmla="*/ 4754 w 8368"/>
                <a:gd name="T45" fmla="*/ 0 h 8368"/>
                <a:gd name="T46" fmla="*/ 5158 w 8368"/>
                <a:gd name="T47" fmla="*/ 167 h 8368"/>
                <a:gd name="T48" fmla="*/ 5324 w 8368"/>
                <a:gd name="T49" fmla="*/ 570 h 8368"/>
                <a:gd name="T50" fmla="*/ 5324 w 8368"/>
                <a:gd name="T51" fmla="*/ 3043 h 8368"/>
                <a:gd name="T52" fmla="*/ 7797 w 8368"/>
                <a:gd name="T53" fmla="*/ 3043 h 8368"/>
                <a:gd name="T54" fmla="*/ 8200 w 8368"/>
                <a:gd name="T55" fmla="*/ 3209 h 8368"/>
                <a:gd name="T56" fmla="*/ 8368 w 8368"/>
                <a:gd name="T57" fmla="*/ 3614 h 8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68" h="8368">
                  <a:moveTo>
                    <a:pt x="8368" y="3614"/>
                  </a:moveTo>
                  <a:lnTo>
                    <a:pt x="8368" y="4755"/>
                  </a:lnTo>
                  <a:cubicBezTo>
                    <a:pt x="8368" y="4914"/>
                    <a:pt x="8313" y="5049"/>
                    <a:pt x="8202" y="5159"/>
                  </a:cubicBezTo>
                  <a:cubicBezTo>
                    <a:pt x="8090" y="5270"/>
                    <a:pt x="7955" y="5325"/>
                    <a:pt x="7798" y="5325"/>
                  </a:cubicBezTo>
                  <a:lnTo>
                    <a:pt x="5325" y="5325"/>
                  </a:lnTo>
                  <a:lnTo>
                    <a:pt x="5325" y="7798"/>
                  </a:lnTo>
                  <a:cubicBezTo>
                    <a:pt x="5325" y="7957"/>
                    <a:pt x="5270" y="8091"/>
                    <a:pt x="5159" y="8201"/>
                  </a:cubicBezTo>
                  <a:cubicBezTo>
                    <a:pt x="5048" y="8313"/>
                    <a:pt x="4913" y="8368"/>
                    <a:pt x="4755" y="8368"/>
                  </a:cubicBezTo>
                  <a:lnTo>
                    <a:pt x="3614" y="8368"/>
                  </a:lnTo>
                  <a:cubicBezTo>
                    <a:pt x="3455" y="8368"/>
                    <a:pt x="3320" y="8313"/>
                    <a:pt x="3210" y="8201"/>
                  </a:cubicBezTo>
                  <a:cubicBezTo>
                    <a:pt x="3099" y="8090"/>
                    <a:pt x="3044" y="7955"/>
                    <a:pt x="3044" y="7798"/>
                  </a:cubicBezTo>
                  <a:lnTo>
                    <a:pt x="3044" y="5325"/>
                  </a:lnTo>
                  <a:lnTo>
                    <a:pt x="570" y="5325"/>
                  </a:lnTo>
                  <a:cubicBezTo>
                    <a:pt x="412" y="5325"/>
                    <a:pt x="277" y="5270"/>
                    <a:pt x="167" y="5159"/>
                  </a:cubicBezTo>
                  <a:cubicBezTo>
                    <a:pt x="55" y="5048"/>
                    <a:pt x="0" y="4913"/>
                    <a:pt x="0" y="4755"/>
                  </a:cubicBezTo>
                  <a:lnTo>
                    <a:pt x="0" y="3614"/>
                  </a:lnTo>
                  <a:cubicBezTo>
                    <a:pt x="0" y="3455"/>
                    <a:pt x="55" y="3320"/>
                    <a:pt x="167" y="3210"/>
                  </a:cubicBezTo>
                  <a:cubicBezTo>
                    <a:pt x="278" y="3099"/>
                    <a:pt x="413" y="3044"/>
                    <a:pt x="570" y="3044"/>
                  </a:cubicBezTo>
                  <a:lnTo>
                    <a:pt x="3043" y="3044"/>
                  </a:lnTo>
                  <a:lnTo>
                    <a:pt x="3043" y="570"/>
                  </a:lnTo>
                  <a:cubicBezTo>
                    <a:pt x="3043" y="412"/>
                    <a:pt x="3098" y="277"/>
                    <a:pt x="3209" y="167"/>
                  </a:cubicBezTo>
                  <a:cubicBezTo>
                    <a:pt x="3320" y="55"/>
                    <a:pt x="3455" y="0"/>
                    <a:pt x="3613" y="0"/>
                  </a:cubicBezTo>
                  <a:lnTo>
                    <a:pt x="4754" y="0"/>
                  </a:lnTo>
                  <a:cubicBezTo>
                    <a:pt x="4913" y="0"/>
                    <a:pt x="5048" y="55"/>
                    <a:pt x="5158" y="167"/>
                  </a:cubicBezTo>
                  <a:cubicBezTo>
                    <a:pt x="5269" y="278"/>
                    <a:pt x="5324" y="413"/>
                    <a:pt x="5324" y="570"/>
                  </a:cubicBezTo>
                  <a:lnTo>
                    <a:pt x="5324" y="3043"/>
                  </a:lnTo>
                  <a:lnTo>
                    <a:pt x="7797" y="3043"/>
                  </a:lnTo>
                  <a:cubicBezTo>
                    <a:pt x="7955" y="3043"/>
                    <a:pt x="8090" y="3098"/>
                    <a:pt x="8200" y="3209"/>
                  </a:cubicBezTo>
                  <a:cubicBezTo>
                    <a:pt x="8313" y="3320"/>
                    <a:pt x="8368" y="3455"/>
                    <a:pt x="8368" y="3614"/>
                  </a:cubicBezTo>
                  <a:close/>
                </a:path>
              </a:pathLst>
            </a:custGeom>
            <a:solidFill>
              <a:srgbClr val="BAA18C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4F6E584-4A87-2468-A638-F4E18047B789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072DA6D-36DF-2494-CE14-A07131859676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29FE83D-0E1D-C1CF-8E50-663EDCFA0AFE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D83F9D1-D8F2-1F93-7E21-857066AEC185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D8AB845-03EF-4AC8-16F2-6A111E179274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7CF890E-745F-EB14-DBE7-F6BB6D5929B9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BDB10F-83E5-395A-1272-6ABC4394F0E4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49B39FA-973C-3E91-6925-A4E0807B32B8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60DC8D1-57C7-90A8-C1D6-B95A06AB9018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736AAA7-D1B4-D3B1-CD29-0A68A8EBF032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57DA714-95EF-4F41-5F3A-140C1ADFDB03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B71C35E-9BEF-8B64-C7F4-63EF20F0B5C5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7089E11-9B68-7363-45F5-DACB50BE516F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6EFDCFB-22DE-F3EC-DC80-69E8C84F267E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BDC617D-6273-31A4-7945-EFAD9CBD3C64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3EB5B0-21B4-C51F-0BEB-FFAB3CD4B743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26491895-D6E3-2C8B-C53D-2F4AA5842F78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7" name="直线连接符 11">
            <a:extLst>
              <a:ext uri="{FF2B5EF4-FFF2-40B4-BE49-F238E27FC236}">
                <a16:creationId xmlns:a16="http://schemas.microsoft.com/office/drawing/2014/main" id="{B23EE258-70BE-5154-B5FC-F881C05442BB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id="{19200000-DCA6-C48B-FB26-12E806C25176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6540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6C2358A-EC6C-64D8-F10D-D000320CBBCF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EF6999E-4373-3751-0F45-680CCBA2E975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3FFFD87-1BA4-B699-4410-7BC0E6818EBF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6FBDBBD-92EE-3CBF-3D36-3FD9BD05529B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AECFD28-CF5F-F6AD-004C-44D3AFAA9DB1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91140AF-B2B8-AA53-C899-1204D8E29832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85DD531-9892-5DF7-3FC3-239A6C049D3D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5F85956-8C0E-4614-680F-C9808EEA3FEA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C0DAA4D-F33E-0814-D1E5-1E00E7A04277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9DD7952-65B4-85FD-CC8D-8FC2074A597F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CE42340-F6F2-47FB-91F9-060C6F833FA3}"/>
              </a:ext>
            </a:extLst>
          </p:cNvPr>
          <p:cNvSpPr/>
          <p:nvPr/>
        </p:nvSpPr>
        <p:spPr>
          <a:xfrm>
            <a:off x="-297312" y="505789"/>
            <a:ext cx="12496847" cy="6858000"/>
          </a:xfrm>
          <a:custGeom>
            <a:avLst/>
            <a:gdLst>
              <a:gd name="connsiteX0" fmla="*/ 101600 w 7518400"/>
              <a:gd name="connsiteY0" fmla="*/ 1397000 h 4000500"/>
              <a:gd name="connsiteX1" fmla="*/ 1574800 w 7518400"/>
              <a:gd name="connsiteY1" fmla="*/ 1574800 h 4000500"/>
              <a:gd name="connsiteX2" fmla="*/ 3048000 w 7518400"/>
              <a:gd name="connsiteY2" fmla="*/ 381000 h 4000500"/>
              <a:gd name="connsiteX3" fmla="*/ 4533900 w 7518400"/>
              <a:gd name="connsiteY3" fmla="*/ 2032000 h 4000500"/>
              <a:gd name="connsiteX4" fmla="*/ 6057900 w 7518400"/>
              <a:gd name="connsiteY4" fmla="*/ 15875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101600 w 7518400"/>
              <a:gd name="connsiteY8" fmla="*/ 1397000 h 4000500"/>
              <a:gd name="connsiteX0" fmla="*/ 63500 w 7518400"/>
              <a:gd name="connsiteY0" fmla="*/ 1384300 h 4000500"/>
              <a:gd name="connsiteX1" fmla="*/ 1574800 w 7518400"/>
              <a:gd name="connsiteY1" fmla="*/ 1574800 h 4000500"/>
              <a:gd name="connsiteX2" fmla="*/ 3048000 w 7518400"/>
              <a:gd name="connsiteY2" fmla="*/ 381000 h 4000500"/>
              <a:gd name="connsiteX3" fmla="*/ 4533900 w 7518400"/>
              <a:gd name="connsiteY3" fmla="*/ 2032000 h 4000500"/>
              <a:gd name="connsiteX4" fmla="*/ 6057900 w 7518400"/>
              <a:gd name="connsiteY4" fmla="*/ 15875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63500 w 7518400"/>
              <a:gd name="connsiteY8" fmla="*/ 13843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48000 w 7518400"/>
              <a:gd name="connsiteY2" fmla="*/ 381000 h 4000500"/>
              <a:gd name="connsiteX3" fmla="*/ 4533900 w 7518400"/>
              <a:gd name="connsiteY3" fmla="*/ 2032000 h 4000500"/>
              <a:gd name="connsiteX4" fmla="*/ 6057900 w 7518400"/>
              <a:gd name="connsiteY4" fmla="*/ 15875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09900 w 7518400"/>
              <a:gd name="connsiteY2" fmla="*/ 368300 h 4000500"/>
              <a:gd name="connsiteX3" fmla="*/ 4533900 w 7518400"/>
              <a:gd name="connsiteY3" fmla="*/ 2032000 h 4000500"/>
              <a:gd name="connsiteX4" fmla="*/ 6057900 w 7518400"/>
              <a:gd name="connsiteY4" fmla="*/ 15875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09900 w 7518400"/>
              <a:gd name="connsiteY2" fmla="*/ 368300 h 4000500"/>
              <a:gd name="connsiteX3" fmla="*/ 4533900 w 7518400"/>
              <a:gd name="connsiteY3" fmla="*/ 2032000 h 4000500"/>
              <a:gd name="connsiteX4" fmla="*/ 6057900 w 7518400"/>
              <a:gd name="connsiteY4" fmla="*/ 16002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09900 w 7518400"/>
              <a:gd name="connsiteY2" fmla="*/ 368300 h 4000500"/>
              <a:gd name="connsiteX3" fmla="*/ 4533900 w 7518400"/>
              <a:gd name="connsiteY3" fmla="*/ 2032000 h 4000500"/>
              <a:gd name="connsiteX4" fmla="*/ 6045200 w 7518400"/>
              <a:gd name="connsiteY4" fmla="*/ 16002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09900 w 7518400"/>
              <a:gd name="connsiteY2" fmla="*/ 368300 h 4000500"/>
              <a:gd name="connsiteX3" fmla="*/ 4533900 w 7518400"/>
              <a:gd name="connsiteY3" fmla="*/ 2032000 h 4000500"/>
              <a:gd name="connsiteX4" fmla="*/ 6045200 w 7518400"/>
              <a:gd name="connsiteY4" fmla="*/ 16002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  <a:gd name="connsiteX0" fmla="*/ 76200 w 7518400"/>
              <a:gd name="connsiteY0" fmla="*/ 1346200 h 4000500"/>
              <a:gd name="connsiteX1" fmla="*/ 1574800 w 7518400"/>
              <a:gd name="connsiteY1" fmla="*/ 1574800 h 4000500"/>
              <a:gd name="connsiteX2" fmla="*/ 3035300 w 7518400"/>
              <a:gd name="connsiteY2" fmla="*/ 368300 h 4000500"/>
              <a:gd name="connsiteX3" fmla="*/ 4533900 w 7518400"/>
              <a:gd name="connsiteY3" fmla="*/ 2032000 h 4000500"/>
              <a:gd name="connsiteX4" fmla="*/ 6045200 w 7518400"/>
              <a:gd name="connsiteY4" fmla="*/ 1600200 h 4000500"/>
              <a:gd name="connsiteX5" fmla="*/ 7518400 w 7518400"/>
              <a:gd name="connsiteY5" fmla="*/ 0 h 4000500"/>
              <a:gd name="connsiteX6" fmla="*/ 7518400 w 7518400"/>
              <a:gd name="connsiteY6" fmla="*/ 4000500 h 4000500"/>
              <a:gd name="connsiteX7" fmla="*/ 0 w 7518400"/>
              <a:gd name="connsiteY7" fmla="*/ 4000500 h 4000500"/>
              <a:gd name="connsiteX8" fmla="*/ 76200 w 7518400"/>
              <a:gd name="connsiteY8" fmla="*/ 1346200 h 400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18400" h="4000500">
                <a:moveTo>
                  <a:pt x="76200" y="1346200"/>
                </a:moveTo>
                <a:lnTo>
                  <a:pt x="1574800" y="1574800"/>
                </a:lnTo>
                <a:lnTo>
                  <a:pt x="3035300" y="368300"/>
                </a:lnTo>
                <a:lnTo>
                  <a:pt x="4533900" y="2032000"/>
                </a:lnTo>
                <a:lnTo>
                  <a:pt x="6045200" y="1600200"/>
                </a:lnTo>
                <a:lnTo>
                  <a:pt x="7518400" y="0"/>
                </a:lnTo>
                <a:lnTo>
                  <a:pt x="7518400" y="4000500"/>
                </a:lnTo>
                <a:lnTo>
                  <a:pt x="0" y="4000500"/>
                </a:lnTo>
                <a:lnTo>
                  <a:pt x="76200" y="1346200"/>
                </a:lnTo>
                <a:close/>
              </a:path>
            </a:pathLst>
          </a:custGeom>
          <a:gradFill flip="none" rotWithShape="1">
            <a:gsLst>
              <a:gs pos="57000">
                <a:srgbClr val="204D7D">
                  <a:alpha val="13000"/>
                </a:srgbClr>
              </a:gs>
              <a:gs pos="6000">
                <a:srgbClr val="204D7D">
                  <a:alpha val="0"/>
                </a:srgbClr>
              </a:gs>
              <a:gs pos="100000">
                <a:srgbClr val="204D7D">
                  <a:alpha val="10000"/>
                </a:srgbClr>
              </a:gs>
            </a:gsLst>
            <a:lin ang="162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DB30CA8-5C2D-4A18-98EF-C10D08083E80}"/>
              </a:ext>
            </a:extLst>
          </p:cNvPr>
          <p:cNvSpPr/>
          <p:nvPr/>
        </p:nvSpPr>
        <p:spPr>
          <a:xfrm>
            <a:off x="9543587" y="2083138"/>
            <a:ext cx="1070438" cy="304113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F9D7AC1-E872-49F0-A842-779FA812BBFE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03" name="表格 102">
            <a:extLst>
              <a:ext uri="{FF2B5EF4-FFF2-40B4-BE49-F238E27FC236}">
                <a16:creationId xmlns:a16="http://schemas.microsoft.com/office/drawing/2014/main" id="{A0E9589C-5DAE-456A-9823-DEA6FD7E96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071232"/>
              </p:ext>
            </p:extLst>
          </p:nvPr>
        </p:nvGraphicFramePr>
        <p:xfrm>
          <a:off x="1470156" y="2211949"/>
          <a:ext cx="9259159" cy="2798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5963">
                  <a:extLst>
                    <a:ext uri="{9D8B030D-6E8A-4147-A177-3AD203B41FA5}">
                      <a16:colId xmlns:a16="http://schemas.microsoft.com/office/drawing/2014/main" val="3368028207"/>
                    </a:ext>
                  </a:extLst>
                </a:gridCol>
                <a:gridCol w="1119511">
                  <a:extLst>
                    <a:ext uri="{9D8B030D-6E8A-4147-A177-3AD203B41FA5}">
                      <a16:colId xmlns:a16="http://schemas.microsoft.com/office/drawing/2014/main" val="3227806358"/>
                    </a:ext>
                  </a:extLst>
                </a:gridCol>
                <a:gridCol w="1322737">
                  <a:extLst>
                    <a:ext uri="{9D8B030D-6E8A-4147-A177-3AD203B41FA5}">
                      <a16:colId xmlns:a16="http://schemas.microsoft.com/office/drawing/2014/main" val="3796366959"/>
                    </a:ext>
                  </a:extLst>
                </a:gridCol>
                <a:gridCol w="1322737">
                  <a:extLst>
                    <a:ext uri="{9D8B030D-6E8A-4147-A177-3AD203B41FA5}">
                      <a16:colId xmlns:a16="http://schemas.microsoft.com/office/drawing/2014/main" val="34534552"/>
                    </a:ext>
                  </a:extLst>
                </a:gridCol>
                <a:gridCol w="1322737">
                  <a:extLst>
                    <a:ext uri="{9D8B030D-6E8A-4147-A177-3AD203B41FA5}">
                      <a16:colId xmlns:a16="http://schemas.microsoft.com/office/drawing/2014/main" val="1447469045"/>
                    </a:ext>
                  </a:extLst>
                </a:gridCol>
                <a:gridCol w="1322737">
                  <a:extLst>
                    <a:ext uri="{9D8B030D-6E8A-4147-A177-3AD203B41FA5}">
                      <a16:colId xmlns:a16="http://schemas.microsoft.com/office/drawing/2014/main" val="814370201"/>
                    </a:ext>
                  </a:extLst>
                </a:gridCol>
                <a:gridCol w="1322737">
                  <a:extLst>
                    <a:ext uri="{9D8B030D-6E8A-4147-A177-3AD203B41FA5}">
                      <a16:colId xmlns:a16="http://schemas.microsoft.com/office/drawing/2014/main" val="2882828166"/>
                    </a:ext>
                  </a:extLst>
                </a:gridCol>
              </a:tblGrid>
              <a:tr h="8602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年份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2018</a:t>
                      </a: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2019</a:t>
                      </a: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2020</a:t>
                      </a: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2021</a:t>
                      </a: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2022</a:t>
                      </a: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rgbClr val="141B39"/>
                          </a:solidFill>
                          <a:latin typeface="+mn-ea"/>
                          <a:ea typeface="+mn-ea"/>
                        </a:rPr>
                        <a:t>2023</a:t>
                      </a:r>
                      <a:r>
                        <a:rPr lang="zh-CN" altLang="en-US" sz="1800" b="1">
                          <a:solidFill>
                            <a:srgbClr val="141B39"/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rgbClr val="141B39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0942075"/>
                  </a:ext>
                </a:extLst>
              </a:tr>
              <a:tr h="9692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数量（起）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rgbClr val="141B39"/>
                          </a:solidFill>
                          <a:latin typeface="+mn-ea"/>
                          <a:ea typeface="+mn-ea"/>
                        </a:rPr>
                        <a:t>XXX</a:t>
                      </a:r>
                      <a:endParaRPr lang="zh-CN" altLang="en-US" sz="1800" dirty="0">
                        <a:solidFill>
                          <a:srgbClr val="141B39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959890"/>
                  </a:ext>
                </a:extLst>
              </a:tr>
              <a:tr h="9692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金额（元</a:t>
                      </a:r>
                      <a:r>
                        <a:rPr lang="zh-CN" altLang="en-US" sz="1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rgbClr val="141B39"/>
                          </a:solidFill>
                          <a:latin typeface="+mn-ea"/>
                          <a:ea typeface="+mn-ea"/>
                        </a:rPr>
                        <a:t>XXXX</a:t>
                      </a:r>
                      <a:endParaRPr lang="zh-CN" altLang="en-US" sz="1800" dirty="0">
                        <a:solidFill>
                          <a:srgbClr val="141B39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AA1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56134"/>
                  </a:ext>
                </a:extLst>
              </a:tr>
            </a:tbl>
          </a:graphicData>
        </a:graphic>
      </p:graphicFrame>
      <p:sp>
        <p:nvSpPr>
          <p:cNvPr id="32" name="梯形 31">
            <a:extLst>
              <a:ext uri="{FF2B5EF4-FFF2-40B4-BE49-F238E27FC236}">
                <a16:creationId xmlns:a16="http://schemas.microsoft.com/office/drawing/2014/main" id="{09027AA4-E8CC-4C37-9B7E-F6D3B717BB67}"/>
              </a:ext>
            </a:extLst>
          </p:cNvPr>
          <p:cNvSpPr/>
          <p:nvPr/>
        </p:nvSpPr>
        <p:spPr>
          <a:xfrm>
            <a:off x="96442" y="3479235"/>
            <a:ext cx="11999115" cy="2168565"/>
          </a:xfrm>
          <a:prstGeom prst="trapezoid">
            <a:avLst>
              <a:gd name="adj" fmla="val 97224"/>
            </a:avLst>
          </a:prstGeom>
          <a:gradFill>
            <a:gsLst>
              <a:gs pos="12000">
                <a:schemeClr val="accent1">
                  <a:alpha val="0"/>
                </a:schemeClr>
              </a:gs>
              <a:gs pos="100000">
                <a:schemeClr val="accent1">
                  <a:alpha val="14000"/>
                </a:schemeClr>
              </a:gs>
            </a:gsLst>
            <a:lin ang="5400000" scaled="1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9B577E4-2FF1-8BEB-E84D-761D06276FA0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3CA9B0C-D2E5-CB10-7C2B-F4C1369DCE15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A87439F-D1C3-2382-A715-B25A8CEAF61A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EAB528F-8DE8-1CDD-014D-558305ECE65E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B317C6F-050D-A5AB-8017-4C67B888980D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68EB9FB-565B-4533-F45A-9462C9993FC4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A988063F-35C3-8A12-82CF-CFE2F6EC9D0E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27" name="直线连接符 11">
            <a:extLst>
              <a:ext uri="{FF2B5EF4-FFF2-40B4-BE49-F238E27FC236}">
                <a16:creationId xmlns:a16="http://schemas.microsoft.com/office/drawing/2014/main" id="{8F2FDC9C-5A80-338D-7C41-2891A88446EB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F95A58A3-A012-883F-2AB6-16CE72A8F7BB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2315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090034C-58F4-19C9-BF43-26A25C34CCDB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A2F1CA2-8B28-0B8B-089A-8A1A184B0833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E6E8E3-3485-076C-CEF2-711F557D644E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F162A5A-6C59-49CA-7E8F-1F1C7E4F8418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F0789B8-3654-19AC-B564-7A8002A602D1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6D2AD79-B21F-3024-9D22-D09846DA3B62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8164024-6DE4-A707-367E-218C64781EC4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8741346-BEDA-E257-CF9C-B90D2EFC21D0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1DD7BBC-3B5D-C338-011E-A6797494B8CE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A548EB5-3124-2FB4-45A8-08D9B2F2B842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F9D7AC1-E872-49F0-A842-779FA812BBFE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梯形 31">
            <a:extLst>
              <a:ext uri="{FF2B5EF4-FFF2-40B4-BE49-F238E27FC236}">
                <a16:creationId xmlns:a16="http://schemas.microsoft.com/office/drawing/2014/main" id="{09027AA4-E8CC-4C37-9B7E-F6D3B717BB67}"/>
              </a:ext>
            </a:extLst>
          </p:cNvPr>
          <p:cNvSpPr/>
          <p:nvPr/>
        </p:nvSpPr>
        <p:spPr>
          <a:xfrm>
            <a:off x="96442" y="3479235"/>
            <a:ext cx="11999115" cy="2168565"/>
          </a:xfrm>
          <a:prstGeom prst="trapezoid">
            <a:avLst>
              <a:gd name="adj" fmla="val 97224"/>
            </a:avLst>
          </a:prstGeom>
          <a:gradFill>
            <a:gsLst>
              <a:gs pos="12000">
                <a:srgbClr val="FFE0C9">
                  <a:alpha val="0"/>
                </a:srgbClr>
              </a:gs>
              <a:gs pos="100000">
                <a:srgbClr val="FFE0C9">
                  <a:alpha val="16000"/>
                </a:srgbClr>
              </a:gs>
            </a:gsLst>
            <a:lin ang="5400000" scaled="1"/>
          </a:gra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7D3EEA-01FB-20E9-3EDC-D339A70E60D8}"/>
              </a:ext>
            </a:extLst>
          </p:cNvPr>
          <p:cNvGrpSpPr/>
          <p:nvPr/>
        </p:nvGrpSpPr>
        <p:grpSpPr>
          <a:xfrm>
            <a:off x="1493578" y="1632325"/>
            <a:ext cx="2571750" cy="1499374"/>
            <a:chOff x="590550" y="1447026"/>
            <a:chExt cx="2571750" cy="149937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815921F-4CD4-9B7F-4049-DCAAB77B908C}"/>
                </a:ext>
              </a:extLst>
            </p:cNvPr>
            <p:cNvGrpSpPr/>
            <p:nvPr/>
          </p:nvGrpSpPr>
          <p:grpSpPr>
            <a:xfrm>
              <a:off x="723900" y="1809750"/>
              <a:ext cx="2438400" cy="1136650"/>
              <a:chOff x="723900" y="1809750"/>
              <a:chExt cx="2292349" cy="1136650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7ACDA54-4EB4-2878-018F-5B4450A7EA6D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chemeClr val="accent1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0000E8A1-AA64-3931-31D5-6C5F761A3397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228600" dist="685800" dir="5400000" sx="108000" sy="108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C71A0D1-7635-57CB-35C0-A4334EA6F5C8}"/>
                </a:ext>
              </a:extLst>
            </p:cNvPr>
            <p:cNvSpPr/>
            <p:nvPr/>
          </p:nvSpPr>
          <p:spPr>
            <a:xfrm>
              <a:off x="590550" y="1676400"/>
              <a:ext cx="266700" cy="266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EA4FFC5-453D-BDFA-6EE0-4F8C2F8A3E2E}"/>
                </a:ext>
              </a:extLst>
            </p:cNvPr>
            <p:cNvSpPr txBox="1"/>
            <p:nvPr/>
          </p:nvSpPr>
          <p:spPr>
            <a:xfrm>
              <a:off x="865313" y="2024393"/>
              <a:ext cx="2141412" cy="61311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请在此输入正文内容，在此输入内容。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26EA6E2-FE80-6A36-7C3F-00AEEBE4C8A1}"/>
                </a:ext>
              </a:extLst>
            </p:cNvPr>
            <p:cNvSpPr txBox="1"/>
            <p:nvPr/>
          </p:nvSpPr>
          <p:spPr>
            <a:xfrm>
              <a:off x="936623" y="1447026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58A89C4-F1BD-7440-41CC-D673F5C3B7EC}"/>
              </a:ext>
            </a:extLst>
          </p:cNvPr>
          <p:cNvGrpSpPr/>
          <p:nvPr/>
        </p:nvGrpSpPr>
        <p:grpSpPr>
          <a:xfrm>
            <a:off x="4810125" y="1632325"/>
            <a:ext cx="2571750" cy="1499374"/>
            <a:chOff x="590550" y="1447026"/>
            <a:chExt cx="2571750" cy="1499374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B1BEF94-19A4-0EE5-7F64-16D689266A6A}"/>
                </a:ext>
              </a:extLst>
            </p:cNvPr>
            <p:cNvGrpSpPr/>
            <p:nvPr/>
          </p:nvGrpSpPr>
          <p:grpSpPr>
            <a:xfrm>
              <a:off x="723900" y="1809750"/>
              <a:ext cx="2438400" cy="1136650"/>
              <a:chOff x="723900" y="1809750"/>
              <a:chExt cx="2292349" cy="1136650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EE0E7F83-6747-3272-15C2-0B0CCDA43B3B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chemeClr val="accent1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96D158E8-07DF-6FB7-6296-10618DD86BC1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228600" dist="685800" dir="5400000" sx="108000" sy="108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CEADAE0-4EA3-4B07-1211-F4C2ABCD1A5D}"/>
                </a:ext>
              </a:extLst>
            </p:cNvPr>
            <p:cNvSpPr/>
            <p:nvPr/>
          </p:nvSpPr>
          <p:spPr>
            <a:xfrm>
              <a:off x="590550" y="1676400"/>
              <a:ext cx="266700" cy="266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4FE2141-408B-4C23-40CE-BB733DD01A77}"/>
                </a:ext>
              </a:extLst>
            </p:cNvPr>
            <p:cNvSpPr txBox="1"/>
            <p:nvPr/>
          </p:nvSpPr>
          <p:spPr>
            <a:xfrm>
              <a:off x="865313" y="2024393"/>
              <a:ext cx="2141412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请在此输入正文内容，在此输入内容。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9A18FF5-AC30-E509-7C3A-AEA24320DE6D}"/>
                </a:ext>
              </a:extLst>
            </p:cNvPr>
            <p:cNvSpPr txBox="1"/>
            <p:nvPr/>
          </p:nvSpPr>
          <p:spPr>
            <a:xfrm>
              <a:off x="936623" y="1447026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5AA2AF5-00CE-5642-6BCB-877D7026FCAA}"/>
              </a:ext>
            </a:extLst>
          </p:cNvPr>
          <p:cNvGrpSpPr/>
          <p:nvPr/>
        </p:nvGrpSpPr>
        <p:grpSpPr>
          <a:xfrm>
            <a:off x="8126673" y="1632325"/>
            <a:ext cx="2571750" cy="1499374"/>
            <a:chOff x="590550" y="1447026"/>
            <a:chExt cx="2571750" cy="1499374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2CCC10D0-E663-AD63-6231-ECFE92FBFF77}"/>
                </a:ext>
              </a:extLst>
            </p:cNvPr>
            <p:cNvGrpSpPr/>
            <p:nvPr/>
          </p:nvGrpSpPr>
          <p:grpSpPr>
            <a:xfrm>
              <a:off x="723900" y="1809750"/>
              <a:ext cx="2438400" cy="1136650"/>
              <a:chOff x="723900" y="1809750"/>
              <a:chExt cx="2292349" cy="1136650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B6D2847C-96C3-A91C-6BA9-52C5CDFA1B07}"/>
                  </a:ext>
                </a:extLst>
              </p:cNvPr>
              <p:cNvSpPr/>
              <p:nvPr/>
            </p:nvSpPr>
            <p:spPr>
              <a:xfrm flipH="1" flipV="1">
                <a:off x="835023" y="1892300"/>
                <a:ext cx="2181226" cy="1054100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chemeClr val="accent1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F3A447DB-7812-AB74-19EF-FBE4372D1FC6}"/>
                  </a:ext>
                </a:extLst>
              </p:cNvPr>
              <p:cNvSpPr/>
              <p:nvPr/>
            </p:nvSpPr>
            <p:spPr>
              <a:xfrm>
                <a:off x="723900" y="1809750"/>
                <a:ext cx="2181225" cy="100965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228600" dist="685800" dir="5400000" sx="108000" sy="108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B43E8C46-8757-61B6-9228-D3F47D67AF89}"/>
                </a:ext>
              </a:extLst>
            </p:cNvPr>
            <p:cNvSpPr/>
            <p:nvPr/>
          </p:nvSpPr>
          <p:spPr>
            <a:xfrm>
              <a:off x="590550" y="1676400"/>
              <a:ext cx="266700" cy="266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6FFA7D7-DBD0-A83C-0083-B287424CC1EC}"/>
                </a:ext>
              </a:extLst>
            </p:cNvPr>
            <p:cNvSpPr txBox="1"/>
            <p:nvPr/>
          </p:nvSpPr>
          <p:spPr>
            <a:xfrm>
              <a:off x="865313" y="2024393"/>
              <a:ext cx="2141412" cy="6197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请在此输入正文内容，在此输入内容。</a:t>
              </a:r>
              <a:endPara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41B9E55-CC1F-6F6E-98FE-47BE0AEC3E05}"/>
                </a:ext>
              </a:extLst>
            </p:cNvPr>
            <p:cNvSpPr txBox="1"/>
            <p:nvPr/>
          </p:nvSpPr>
          <p:spPr>
            <a:xfrm>
              <a:off x="936623" y="1447026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4A4169A-622D-7BA2-FBEB-DA8A5464F118}"/>
              </a:ext>
            </a:extLst>
          </p:cNvPr>
          <p:cNvGrpSpPr/>
          <p:nvPr/>
        </p:nvGrpSpPr>
        <p:grpSpPr>
          <a:xfrm>
            <a:off x="3151852" y="3709965"/>
            <a:ext cx="5888297" cy="1499374"/>
            <a:chOff x="1202817" y="3709965"/>
            <a:chExt cx="5888297" cy="1499374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080F03F-94E3-DBD7-ABC2-3E3D6085A990}"/>
                </a:ext>
              </a:extLst>
            </p:cNvPr>
            <p:cNvGrpSpPr/>
            <p:nvPr/>
          </p:nvGrpSpPr>
          <p:grpSpPr>
            <a:xfrm>
              <a:off x="1202817" y="3709965"/>
              <a:ext cx="2571750" cy="1499374"/>
              <a:chOff x="590550" y="1447026"/>
              <a:chExt cx="2571750" cy="1499374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B80AA586-E54E-924E-8613-BC5385827A26}"/>
                  </a:ext>
                </a:extLst>
              </p:cNvPr>
              <p:cNvGrpSpPr/>
              <p:nvPr/>
            </p:nvGrpSpPr>
            <p:grpSpPr>
              <a:xfrm>
                <a:off x="723900" y="1809750"/>
                <a:ext cx="2438400" cy="1136650"/>
                <a:chOff x="723900" y="1809750"/>
                <a:chExt cx="2292349" cy="1136650"/>
              </a:xfrm>
            </p:grpSpPr>
            <p:sp>
              <p:nvSpPr>
                <p:cNvPr id="73" name="矩形 72">
                  <a:extLst>
                    <a:ext uri="{FF2B5EF4-FFF2-40B4-BE49-F238E27FC236}">
                      <a16:creationId xmlns:a16="http://schemas.microsoft.com/office/drawing/2014/main" id="{A00E004E-2841-B0B1-B19D-AA191EFE50BB}"/>
                    </a:ext>
                  </a:extLst>
                </p:cNvPr>
                <p:cNvSpPr/>
                <p:nvPr/>
              </p:nvSpPr>
              <p:spPr>
                <a:xfrm flipH="1" flipV="1">
                  <a:off x="835023" y="1892300"/>
                  <a:ext cx="2181226" cy="1054100"/>
                </a:xfrm>
                <a:prstGeom prst="rect">
                  <a:avLst/>
                </a:prstGeom>
                <a:noFill/>
                <a:ln w="19050">
                  <a:gradFill>
                    <a:gsLst>
                      <a:gs pos="0">
                        <a:schemeClr val="accent1"/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36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l"/>
                  <a:endParaRPr lang="zh-CN" altLang="en-US" sz="1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91A7C82D-FDA9-E20C-4CEC-CCFAF12E0BA6}"/>
                    </a:ext>
                  </a:extLst>
                </p:cNvPr>
                <p:cNvSpPr/>
                <p:nvPr/>
              </p:nvSpPr>
              <p:spPr>
                <a:xfrm>
                  <a:off x="723900" y="1809750"/>
                  <a:ext cx="2181225" cy="100965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228600" dist="685800" dir="5400000" sx="108000" sy="108000" algn="t" rotWithShape="0">
                    <a:prstClr val="black">
                      <a:alpha val="1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9F328B11-9768-86B5-63FA-7F1BE2B32A10}"/>
                  </a:ext>
                </a:extLst>
              </p:cNvPr>
              <p:cNvSpPr/>
              <p:nvPr/>
            </p:nvSpPr>
            <p:spPr>
              <a:xfrm>
                <a:off x="590550" y="1676400"/>
                <a:ext cx="266700" cy="2667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E2FE0707-1C8E-7669-885A-8008E923F319}"/>
                  </a:ext>
                </a:extLst>
              </p:cNvPr>
              <p:cNvSpPr txBox="1"/>
              <p:nvPr/>
            </p:nvSpPr>
            <p:spPr>
              <a:xfrm>
                <a:off x="865313" y="2024393"/>
                <a:ext cx="2141412" cy="619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请在此输入正文内容，在此输入内容。</a:t>
                </a:r>
                <a:endPara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D01C62F3-2723-550C-A05C-39320011F6D9}"/>
                  </a:ext>
                </a:extLst>
              </p:cNvPr>
              <p:cNvSpPr txBox="1"/>
              <p:nvPr/>
            </p:nvSpPr>
            <p:spPr>
              <a:xfrm>
                <a:off x="936623" y="1447026"/>
                <a:ext cx="15473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80CE0E18-906C-7FA1-4820-275FF7E277A8}"/>
                </a:ext>
              </a:extLst>
            </p:cNvPr>
            <p:cNvGrpSpPr/>
            <p:nvPr/>
          </p:nvGrpSpPr>
          <p:grpSpPr>
            <a:xfrm>
              <a:off x="4519364" y="3709965"/>
              <a:ext cx="2571750" cy="1499374"/>
              <a:chOff x="590550" y="1447026"/>
              <a:chExt cx="2571750" cy="1499374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8032B3F5-98AD-AC53-128B-3145017917CC}"/>
                  </a:ext>
                </a:extLst>
              </p:cNvPr>
              <p:cNvGrpSpPr/>
              <p:nvPr/>
            </p:nvGrpSpPr>
            <p:grpSpPr>
              <a:xfrm>
                <a:off x="723900" y="1809750"/>
                <a:ext cx="2438400" cy="1136650"/>
                <a:chOff x="723900" y="1809750"/>
                <a:chExt cx="2292349" cy="1136650"/>
              </a:xfrm>
            </p:grpSpPr>
            <p:sp>
              <p:nvSpPr>
                <p:cNvPr id="80" name="矩形 79">
                  <a:extLst>
                    <a:ext uri="{FF2B5EF4-FFF2-40B4-BE49-F238E27FC236}">
                      <a16:creationId xmlns:a16="http://schemas.microsoft.com/office/drawing/2014/main" id="{10C880CE-EA1A-1AB3-0211-B9FE1C896AAE}"/>
                    </a:ext>
                  </a:extLst>
                </p:cNvPr>
                <p:cNvSpPr/>
                <p:nvPr/>
              </p:nvSpPr>
              <p:spPr>
                <a:xfrm flipH="1" flipV="1">
                  <a:off x="835023" y="1892300"/>
                  <a:ext cx="2181226" cy="1054100"/>
                </a:xfrm>
                <a:prstGeom prst="rect">
                  <a:avLst/>
                </a:prstGeom>
                <a:noFill/>
                <a:ln w="19050">
                  <a:gradFill>
                    <a:gsLst>
                      <a:gs pos="0">
                        <a:schemeClr val="accent1"/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36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l"/>
                  <a:endParaRPr lang="zh-CN" altLang="en-US" sz="160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81" name="矩形 80">
                  <a:extLst>
                    <a:ext uri="{FF2B5EF4-FFF2-40B4-BE49-F238E27FC236}">
                      <a16:creationId xmlns:a16="http://schemas.microsoft.com/office/drawing/2014/main" id="{22639EF3-01D8-E4DB-7499-B5F7E033A341}"/>
                    </a:ext>
                  </a:extLst>
                </p:cNvPr>
                <p:cNvSpPr/>
                <p:nvPr/>
              </p:nvSpPr>
              <p:spPr>
                <a:xfrm>
                  <a:off x="723900" y="1809750"/>
                  <a:ext cx="2181225" cy="100965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228600" dist="685800" dir="5400000" sx="108000" sy="108000" algn="t" rotWithShape="0">
                    <a:prstClr val="black">
                      <a:alpha val="1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13B4762B-60D7-F96B-A6E2-E3EA3F2DD782}"/>
                  </a:ext>
                </a:extLst>
              </p:cNvPr>
              <p:cNvSpPr/>
              <p:nvPr/>
            </p:nvSpPr>
            <p:spPr>
              <a:xfrm>
                <a:off x="590550" y="1676400"/>
                <a:ext cx="266700" cy="2667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5C8976F-E144-E621-0DAC-172754445EAB}"/>
                  </a:ext>
                </a:extLst>
              </p:cNvPr>
              <p:cNvSpPr txBox="1"/>
              <p:nvPr/>
            </p:nvSpPr>
            <p:spPr>
              <a:xfrm>
                <a:off x="865313" y="2024393"/>
                <a:ext cx="2141412" cy="6197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请在此输入正文内容，在此输入内容。</a:t>
                </a:r>
                <a:endParaRPr lang="zh-CN" altLang="en-US" sz="1600" b="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3DB17C30-16A1-E8EC-3BF5-377F645BE26E}"/>
                  </a:ext>
                </a:extLst>
              </p:cNvPr>
              <p:cNvSpPr txBox="1"/>
              <p:nvPr/>
            </p:nvSpPr>
            <p:spPr>
              <a:xfrm>
                <a:off x="936623" y="1447026"/>
                <a:ext cx="154734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关键词标题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BE11D57-259F-6A2D-9238-4FE861341075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55FB978-DEEA-618C-520E-D0F4180BCF35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E70E26E-48CD-0BB1-ED8A-288E5E9808A0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AAE261D-6494-15E7-8869-F0A162303A0C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C6272BB-F41D-9C7E-5346-2A0BFAAADA69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1435D7E-DEC3-1DD3-DFC5-919224201188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ABC6E27-08E6-6449-6429-0759D88A5A3A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29" name="直线连接符 11">
            <a:extLst>
              <a:ext uri="{FF2B5EF4-FFF2-40B4-BE49-F238E27FC236}">
                <a16:creationId xmlns:a16="http://schemas.microsoft.com/office/drawing/2014/main" id="{2551A86A-E6A9-D6F5-B56A-CB63B55217F3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B8103A69-7CFD-007D-7EF0-62F18AB782CB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2273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90D803C7-CD6C-B5DD-74F3-E63028F9BA79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68718A3-CA91-AC88-A408-37C359BB87D3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ACFB7EA-B45B-CDC7-C00A-CF97BA2E9672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266F01B-2D31-131F-1CAC-272670F5B53C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17042C1-006D-52B5-70A8-C0F67E2D59F9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9719922-68FE-9667-4B68-9CEFA2FAE412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C90F06A-9143-5303-4D9B-96F1D0C64D54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DD8A463-1258-463F-DD66-E519EC707B63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9532F2A-CE43-1174-9473-D1EDF5296BB1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EDC2340-C7BA-D1ED-5891-A7EE9399C70C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04C16B2-123E-85A7-900A-3492E9EC0B17}"/>
              </a:ext>
            </a:extLst>
          </p:cNvPr>
          <p:cNvSpPr/>
          <p:nvPr/>
        </p:nvSpPr>
        <p:spPr>
          <a:xfrm>
            <a:off x="918287" y="1469977"/>
            <a:ext cx="10375900" cy="463165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28600" dist="685800" dir="5400000" sx="108000" sy="108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76B7DC84-031D-827F-82C8-71F248E7103B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16282B0D-A39B-FD18-06E7-33695D92D22E}"/>
              </a:ext>
            </a:extLst>
          </p:cNvPr>
          <p:cNvGrpSpPr/>
          <p:nvPr/>
        </p:nvGrpSpPr>
        <p:grpSpPr>
          <a:xfrm>
            <a:off x="1379538" y="2267620"/>
            <a:ext cx="2700603" cy="3155367"/>
            <a:chOff x="1606099" y="2203050"/>
            <a:chExt cx="2700603" cy="315536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A7F1F60F-B953-B7F2-B6D6-1ECF84EC2372}"/>
                </a:ext>
              </a:extLst>
            </p:cNvPr>
            <p:cNvSpPr/>
            <p:nvPr/>
          </p:nvSpPr>
          <p:spPr>
            <a:xfrm>
              <a:off x="1606099" y="2203050"/>
              <a:ext cx="2700603" cy="315536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55600" dist="2540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7D1717B-7819-EE24-69F5-8DB32A868BD9}"/>
                </a:ext>
              </a:extLst>
            </p:cNvPr>
            <p:cNvSpPr txBox="1"/>
            <p:nvPr/>
          </p:nvSpPr>
          <p:spPr>
            <a:xfrm>
              <a:off x="2141969" y="3892919"/>
              <a:ext cx="1628863" cy="102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1B9ECEE-F14C-DFA3-50C2-CF07F940B957}"/>
                </a:ext>
              </a:extLst>
            </p:cNvPr>
            <p:cNvSpPr txBox="1"/>
            <p:nvPr/>
          </p:nvSpPr>
          <p:spPr>
            <a:xfrm>
              <a:off x="2182730" y="3495445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86" name="图形 85" descr="条形图">
              <a:extLst>
                <a:ext uri="{FF2B5EF4-FFF2-40B4-BE49-F238E27FC236}">
                  <a16:creationId xmlns:a16="http://schemas.microsoft.com/office/drawing/2014/main" id="{FEE10093-0129-4B6B-840D-1DE1EC795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32755" y="2704739"/>
              <a:ext cx="642188" cy="642188"/>
            </a:xfrm>
            <a:prstGeom prst="rect">
              <a:avLst/>
            </a:prstGeom>
          </p:spPr>
        </p:pic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C549190-B4E5-CC01-F4F7-F6A2BE3D8130}"/>
              </a:ext>
            </a:extLst>
          </p:cNvPr>
          <p:cNvGrpSpPr/>
          <p:nvPr/>
        </p:nvGrpSpPr>
        <p:grpSpPr>
          <a:xfrm>
            <a:off x="8006776" y="2267620"/>
            <a:ext cx="2700603" cy="3155367"/>
            <a:chOff x="8233337" y="2203050"/>
            <a:chExt cx="2700603" cy="3155367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B3AB01E2-F200-3F11-0F99-4AD00129030E}"/>
                </a:ext>
              </a:extLst>
            </p:cNvPr>
            <p:cNvSpPr/>
            <p:nvPr/>
          </p:nvSpPr>
          <p:spPr>
            <a:xfrm>
              <a:off x="8233337" y="2203050"/>
              <a:ext cx="2700603" cy="315536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55600" dist="2540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F7917505-85DF-311C-A559-91872E36CA78}"/>
                </a:ext>
              </a:extLst>
            </p:cNvPr>
            <p:cNvSpPr txBox="1"/>
            <p:nvPr/>
          </p:nvSpPr>
          <p:spPr>
            <a:xfrm>
              <a:off x="8769207" y="3892919"/>
              <a:ext cx="1628863" cy="102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0B161B22-BDF6-3D46-56A7-CB8E86181823}"/>
                </a:ext>
              </a:extLst>
            </p:cNvPr>
            <p:cNvSpPr txBox="1"/>
            <p:nvPr/>
          </p:nvSpPr>
          <p:spPr>
            <a:xfrm>
              <a:off x="8809968" y="3495445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91" name="图形 90" descr="下降趋势">
              <a:extLst>
                <a:ext uri="{FF2B5EF4-FFF2-40B4-BE49-F238E27FC236}">
                  <a16:creationId xmlns:a16="http://schemas.microsoft.com/office/drawing/2014/main" id="{BDAB28DD-126D-013E-2FF4-98AA8A9208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285296" y="2647402"/>
              <a:ext cx="596684" cy="596684"/>
            </a:xfrm>
            <a:prstGeom prst="rect">
              <a:avLst/>
            </a:prstGeom>
          </p:spPr>
        </p:pic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8649318-F86A-C8D1-95FF-C973468C69F0}"/>
              </a:ext>
            </a:extLst>
          </p:cNvPr>
          <p:cNvGrpSpPr/>
          <p:nvPr/>
        </p:nvGrpSpPr>
        <p:grpSpPr>
          <a:xfrm>
            <a:off x="4693157" y="2267620"/>
            <a:ext cx="2700603" cy="3155367"/>
            <a:chOff x="5327806" y="2203050"/>
            <a:chExt cx="2700603" cy="3155367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7E1D9E61-02BE-BC8A-E4BA-45BCCBB8AC2F}"/>
                </a:ext>
              </a:extLst>
            </p:cNvPr>
            <p:cNvSpPr/>
            <p:nvPr/>
          </p:nvSpPr>
          <p:spPr>
            <a:xfrm>
              <a:off x="5327806" y="2203050"/>
              <a:ext cx="2700603" cy="3155367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355600" dist="2540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569D55BA-6184-67A1-33DE-30A3AB8205BF}"/>
                </a:ext>
              </a:extLst>
            </p:cNvPr>
            <p:cNvSpPr txBox="1"/>
            <p:nvPr/>
          </p:nvSpPr>
          <p:spPr>
            <a:xfrm>
              <a:off x="5863676" y="3892919"/>
              <a:ext cx="1628863" cy="1025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>
                  <a:solidFill>
                    <a:schemeClr val="bg1"/>
                  </a:solidFill>
                </a:rPr>
                <a:t>请输入内容</a:t>
              </a:r>
              <a:endParaRPr lang="en-US" altLang="zh-CN" sz="1600">
                <a:solidFill>
                  <a:schemeClr val="bg1"/>
                </a:solidFill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AA7DBCB-AB90-F9B4-C610-02769F8F1312}"/>
                </a:ext>
              </a:extLst>
            </p:cNvPr>
            <p:cNvSpPr txBox="1"/>
            <p:nvPr/>
          </p:nvSpPr>
          <p:spPr>
            <a:xfrm>
              <a:off x="5904437" y="3495445"/>
              <a:ext cx="1547340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pic>
          <p:nvPicPr>
            <p:cNvPr id="93" name="图形 92" descr="饼图演示文稿">
              <a:extLst>
                <a:ext uri="{FF2B5EF4-FFF2-40B4-BE49-F238E27FC236}">
                  <a16:creationId xmlns:a16="http://schemas.microsoft.com/office/drawing/2014/main" id="{86E59B84-D2BB-8832-FB8B-3812E96BE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79765" y="2752227"/>
              <a:ext cx="596684" cy="596684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76EAC8A-F011-ACA0-9DF2-B5753FF9CF21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55CD760-A2D1-A703-3E70-ADBF1A0033BA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5AF7C3-0E7F-D440-26E5-B0D2ABF94BAB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B2C46A2-D604-5DA3-C3D8-C1E14468E28B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C1F32AB-374D-DFF2-4E1D-B7ECB468AD41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56CF275-487D-8257-01E8-43041671F8DC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2ABDAAB-B225-06C9-EFA8-98BF7933FC6A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24" name="直线连接符 11">
            <a:extLst>
              <a:ext uri="{FF2B5EF4-FFF2-40B4-BE49-F238E27FC236}">
                <a16:creationId xmlns:a16="http://schemas.microsoft.com/office/drawing/2014/main" id="{B744F411-F15C-4ABA-303C-E36923260744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620E84E5-8193-B85C-9308-43BAA72FB061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6176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:a16="http://schemas.microsoft.com/office/drawing/2014/main" id="{D89A155C-0B57-4100-95A4-16E8D792C1B6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795A2A3-6994-E56B-DD0F-4D0B09868800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DB3C08A-5640-D4EA-A3DA-67173115E246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FD817D1-E48D-90DD-399A-4FCF96EAA7BB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FE5220B-F866-BE14-D659-67BD968447AB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CC6A8FD-B860-B486-67F3-73D9146F097C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228AF3C-8063-74B2-E9D6-4DDDA8DB1CE8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42B6C10-B0BA-61BD-157B-1D87AB2DE873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328B556-E5AF-5BF1-83B2-58EF6D005EF1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43435B-C15A-D45F-B8C5-4E99063CD7B4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39D1D83B-AA5E-6A2F-A7E8-7B6E669294CB}"/>
              </a:ext>
            </a:extLst>
          </p:cNvPr>
          <p:cNvSpPr/>
          <p:nvPr/>
        </p:nvSpPr>
        <p:spPr>
          <a:xfrm>
            <a:off x="-9144" y="1469977"/>
            <a:ext cx="12201144" cy="4631657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28600" dist="685800" dir="5400000" sx="108000" sy="108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43E06BE-063D-70B2-DD93-1C2EC25D11A6}"/>
              </a:ext>
            </a:extLst>
          </p:cNvPr>
          <p:cNvSpPr/>
          <p:nvPr/>
        </p:nvSpPr>
        <p:spPr>
          <a:xfrm>
            <a:off x="-9144" y="3435795"/>
            <a:ext cx="12201144" cy="796187"/>
          </a:xfrm>
          <a:custGeom>
            <a:avLst/>
            <a:gdLst>
              <a:gd name="connsiteX0" fmla="*/ 0 w 12865608"/>
              <a:gd name="connsiteY0" fmla="*/ 514413 h 796187"/>
              <a:gd name="connsiteX1" fmla="*/ 1755648 w 12865608"/>
              <a:gd name="connsiteY1" fmla="*/ 2349 h 796187"/>
              <a:gd name="connsiteX2" fmla="*/ 4626864 w 12865608"/>
              <a:gd name="connsiteY2" fmla="*/ 697293 h 796187"/>
              <a:gd name="connsiteX3" fmla="*/ 8220456 w 12865608"/>
              <a:gd name="connsiteY3" fmla="*/ 75501 h 796187"/>
              <a:gd name="connsiteX4" fmla="*/ 11567160 w 12865608"/>
              <a:gd name="connsiteY4" fmla="*/ 779589 h 796187"/>
              <a:gd name="connsiteX5" fmla="*/ 12865608 w 12865608"/>
              <a:gd name="connsiteY5" fmla="*/ 505269 h 79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65608" h="796187">
                <a:moveTo>
                  <a:pt x="0" y="514413"/>
                </a:moveTo>
                <a:cubicBezTo>
                  <a:pt x="492252" y="243141"/>
                  <a:pt x="984504" y="-28131"/>
                  <a:pt x="1755648" y="2349"/>
                </a:cubicBezTo>
                <a:cubicBezTo>
                  <a:pt x="2526792" y="32829"/>
                  <a:pt x="3549396" y="685101"/>
                  <a:pt x="4626864" y="697293"/>
                </a:cubicBezTo>
                <a:cubicBezTo>
                  <a:pt x="5704332" y="709485"/>
                  <a:pt x="7063740" y="61785"/>
                  <a:pt x="8220456" y="75501"/>
                </a:cubicBezTo>
                <a:cubicBezTo>
                  <a:pt x="9377172" y="89217"/>
                  <a:pt x="10792968" y="707961"/>
                  <a:pt x="11567160" y="779589"/>
                </a:cubicBezTo>
                <a:cubicBezTo>
                  <a:pt x="12341352" y="851217"/>
                  <a:pt x="12603480" y="678243"/>
                  <a:pt x="12865608" y="505269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68355F2-70A8-CE03-0536-3E8818E0B4C6}"/>
              </a:ext>
            </a:extLst>
          </p:cNvPr>
          <p:cNvSpPr/>
          <p:nvPr/>
        </p:nvSpPr>
        <p:spPr>
          <a:xfrm>
            <a:off x="-9144" y="3638582"/>
            <a:ext cx="12201144" cy="476218"/>
          </a:xfrm>
          <a:custGeom>
            <a:avLst/>
            <a:gdLst>
              <a:gd name="connsiteX0" fmla="*/ 0 w 13459968"/>
              <a:gd name="connsiteY0" fmla="*/ 83026 h 476218"/>
              <a:gd name="connsiteX1" fmla="*/ 1261872 w 13459968"/>
              <a:gd name="connsiteY1" fmla="*/ 275050 h 476218"/>
              <a:gd name="connsiteX2" fmla="*/ 3493008 w 13459968"/>
              <a:gd name="connsiteY2" fmla="*/ 730 h 476218"/>
              <a:gd name="connsiteX3" fmla="*/ 7781544 w 13459968"/>
              <a:gd name="connsiteY3" fmla="*/ 375634 h 476218"/>
              <a:gd name="connsiteX4" fmla="*/ 10945368 w 13459968"/>
              <a:gd name="connsiteY4" fmla="*/ 110458 h 476218"/>
              <a:gd name="connsiteX5" fmla="*/ 13459968 w 13459968"/>
              <a:gd name="connsiteY5" fmla="*/ 476218 h 47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59968" h="476218">
                <a:moveTo>
                  <a:pt x="0" y="83026"/>
                </a:moveTo>
                <a:cubicBezTo>
                  <a:pt x="339852" y="185896"/>
                  <a:pt x="679704" y="288766"/>
                  <a:pt x="1261872" y="275050"/>
                </a:cubicBezTo>
                <a:cubicBezTo>
                  <a:pt x="1844040" y="261334"/>
                  <a:pt x="2406396" y="-16034"/>
                  <a:pt x="3493008" y="730"/>
                </a:cubicBezTo>
                <a:cubicBezTo>
                  <a:pt x="4579620" y="17494"/>
                  <a:pt x="6539484" y="357346"/>
                  <a:pt x="7781544" y="375634"/>
                </a:cubicBezTo>
                <a:cubicBezTo>
                  <a:pt x="9023604" y="393922"/>
                  <a:pt x="9998964" y="93694"/>
                  <a:pt x="10945368" y="110458"/>
                </a:cubicBezTo>
                <a:cubicBezTo>
                  <a:pt x="11891772" y="127222"/>
                  <a:pt x="12675870" y="301720"/>
                  <a:pt x="13459968" y="476218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3881893-BBDC-BB2F-B65A-6BA5E7F2EDCD}"/>
              </a:ext>
            </a:extLst>
          </p:cNvPr>
          <p:cNvSpPr/>
          <p:nvPr/>
        </p:nvSpPr>
        <p:spPr>
          <a:xfrm>
            <a:off x="0" y="3547429"/>
            <a:ext cx="12192000" cy="476935"/>
          </a:xfrm>
          <a:custGeom>
            <a:avLst/>
            <a:gdLst>
              <a:gd name="connsiteX0" fmla="*/ 0 w 12243816"/>
              <a:gd name="connsiteY0" fmla="*/ 274763 h 476935"/>
              <a:gd name="connsiteX1" fmla="*/ 1216152 w 12243816"/>
              <a:gd name="connsiteY1" fmla="*/ 101027 h 476935"/>
              <a:gd name="connsiteX2" fmla="*/ 4434840 w 12243816"/>
              <a:gd name="connsiteY2" fmla="*/ 384491 h 476935"/>
              <a:gd name="connsiteX3" fmla="*/ 6437376 w 12243816"/>
              <a:gd name="connsiteY3" fmla="*/ 443 h 476935"/>
              <a:gd name="connsiteX4" fmla="*/ 9189720 w 12243816"/>
              <a:gd name="connsiteY4" fmla="*/ 475931 h 476935"/>
              <a:gd name="connsiteX5" fmla="*/ 12243816 w 12243816"/>
              <a:gd name="connsiteY5" fmla="*/ 101027 h 47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3816" h="476935">
                <a:moveTo>
                  <a:pt x="0" y="274763"/>
                </a:moveTo>
                <a:cubicBezTo>
                  <a:pt x="238506" y="178751"/>
                  <a:pt x="477012" y="82739"/>
                  <a:pt x="1216152" y="101027"/>
                </a:cubicBezTo>
                <a:cubicBezTo>
                  <a:pt x="1955292" y="119315"/>
                  <a:pt x="3564636" y="401255"/>
                  <a:pt x="4434840" y="384491"/>
                </a:cubicBezTo>
                <a:cubicBezTo>
                  <a:pt x="5305044" y="367727"/>
                  <a:pt x="5644896" y="-14797"/>
                  <a:pt x="6437376" y="443"/>
                </a:cubicBezTo>
                <a:cubicBezTo>
                  <a:pt x="7229856" y="15683"/>
                  <a:pt x="8221980" y="459167"/>
                  <a:pt x="9189720" y="475931"/>
                </a:cubicBezTo>
                <a:cubicBezTo>
                  <a:pt x="10157460" y="492695"/>
                  <a:pt x="11200638" y="296861"/>
                  <a:pt x="12243816" y="101027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67D51F3-6195-C2CB-F589-EC179C5C3183}"/>
              </a:ext>
            </a:extLst>
          </p:cNvPr>
          <p:cNvCxnSpPr>
            <a:cxnSpLocks/>
          </p:cNvCxnSpPr>
          <p:nvPr/>
        </p:nvCxnSpPr>
        <p:spPr>
          <a:xfrm>
            <a:off x="1746504" y="2184742"/>
            <a:ext cx="0" cy="1244258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3E1B4FBD-75A5-9437-70B0-36556C815DE8}"/>
              </a:ext>
            </a:extLst>
          </p:cNvPr>
          <p:cNvSpPr/>
          <p:nvPr/>
        </p:nvSpPr>
        <p:spPr>
          <a:xfrm>
            <a:off x="1678597" y="2048929"/>
            <a:ext cx="135813" cy="135813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FAD6072-C9F1-795C-D211-A605933C2E28}"/>
              </a:ext>
            </a:extLst>
          </p:cNvPr>
          <p:cNvGrpSpPr/>
          <p:nvPr/>
        </p:nvGrpSpPr>
        <p:grpSpPr>
          <a:xfrm>
            <a:off x="1882317" y="1922706"/>
            <a:ext cx="2236509" cy="889215"/>
            <a:chOff x="623153" y="2789856"/>
            <a:chExt cx="2236509" cy="88921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D854F31-B849-3ADF-6910-29A5E2CFFCFC}"/>
                </a:ext>
              </a:extLst>
            </p:cNvPr>
            <p:cNvSpPr txBox="1"/>
            <p:nvPr/>
          </p:nvSpPr>
          <p:spPr>
            <a:xfrm>
              <a:off x="623153" y="2789856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33B91C5-CF7D-6CA4-BDA3-12435FC03CAD}"/>
                </a:ext>
              </a:extLst>
            </p:cNvPr>
            <p:cNvSpPr txBox="1"/>
            <p:nvPr/>
          </p:nvSpPr>
          <p:spPr>
            <a:xfrm>
              <a:off x="623153" y="3168034"/>
              <a:ext cx="2236509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请在此输入正文内容，在此输入内容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CF53EC1-A6A3-E8DC-939D-F1FD38745C53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3939731" y="4138616"/>
            <a:ext cx="25" cy="1032792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D1ED2F-5439-4D07-5C8B-F43DC865DC79}"/>
              </a:ext>
            </a:extLst>
          </p:cNvPr>
          <p:cNvGrpSpPr/>
          <p:nvPr/>
        </p:nvGrpSpPr>
        <p:grpSpPr>
          <a:xfrm>
            <a:off x="4046943" y="4434769"/>
            <a:ext cx="2265084" cy="889215"/>
            <a:chOff x="623153" y="2789856"/>
            <a:chExt cx="2265084" cy="88921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1D25D51-81A4-F78D-F439-92E63C580149}"/>
                </a:ext>
              </a:extLst>
            </p:cNvPr>
            <p:cNvSpPr txBox="1"/>
            <p:nvPr/>
          </p:nvSpPr>
          <p:spPr>
            <a:xfrm>
              <a:off x="623153" y="2789856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87C61EC-04E1-E2E1-36D4-3DBA117BE572}"/>
                </a:ext>
              </a:extLst>
            </p:cNvPr>
            <p:cNvSpPr txBox="1"/>
            <p:nvPr/>
          </p:nvSpPr>
          <p:spPr>
            <a:xfrm>
              <a:off x="651728" y="3168034"/>
              <a:ext cx="2236509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1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请在此输入正文内容，在此输入内容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1BFF08D-A6C3-7A35-8317-4E06FA3FE490}"/>
              </a:ext>
            </a:extLst>
          </p:cNvPr>
          <p:cNvSpPr/>
          <p:nvPr/>
        </p:nvSpPr>
        <p:spPr>
          <a:xfrm>
            <a:off x="3871824" y="5171408"/>
            <a:ext cx="135813" cy="135813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71760F9-656F-2CFF-7B99-E097A0C59624}"/>
              </a:ext>
            </a:extLst>
          </p:cNvPr>
          <p:cNvCxnSpPr>
            <a:cxnSpLocks/>
          </p:cNvCxnSpPr>
          <p:nvPr/>
        </p:nvCxnSpPr>
        <p:spPr>
          <a:xfrm>
            <a:off x="6331928" y="2184742"/>
            <a:ext cx="0" cy="1582586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17D20500-DFC6-ACCC-F984-15D4C681C9E7}"/>
              </a:ext>
            </a:extLst>
          </p:cNvPr>
          <p:cNvSpPr/>
          <p:nvPr/>
        </p:nvSpPr>
        <p:spPr>
          <a:xfrm>
            <a:off x="6264021" y="2048929"/>
            <a:ext cx="135813" cy="135813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6E585C1-FEA1-F821-38E7-730F40D161C8}"/>
              </a:ext>
            </a:extLst>
          </p:cNvPr>
          <p:cNvGrpSpPr/>
          <p:nvPr/>
        </p:nvGrpSpPr>
        <p:grpSpPr>
          <a:xfrm>
            <a:off x="6467741" y="1922706"/>
            <a:ext cx="2236509" cy="889215"/>
            <a:chOff x="623153" y="2789856"/>
            <a:chExt cx="2236509" cy="88921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0899CE9-57FB-D40D-6FDB-BD0380557DDE}"/>
                </a:ext>
              </a:extLst>
            </p:cNvPr>
            <p:cNvSpPr txBox="1"/>
            <p:nvPr/>
          </p:nvSpPr>
          <p:spPr>
            <a:xfrm>
              <a:off x="623153" y="2789856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902B6E-8B87-2483-66CD-C84ACBE498EA}"/>
                </a:ext>
              </a:extLst>
            </p:cNvPr>
            <p:cNvSpPr txBox="1"/>
            <p:nvPr/>
          </p:nvSpPr>
          <p:spPr>
            <a:xfrm>
              <a:off x="623153" y="3168034"/>
              <a:ext cx="2236509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1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请在此输入正文内容，在此输入内容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F8B5C1D-B0DA-D6D9-ED4B-719BC5AD473C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8525155" y="3547429"/>
            <a:ext cx="0" cy="1623979"/>
          </a:xfrm>
          <a:prstGeom prst="line">
            <a:avLst/>
          </a:prstGeom>
          <a:ln w="38100" cap="rnd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6D283C0-2766-F6D7-A769-813EB1223D0E}"/>
              </a:ext>
            </a:extLst>
          </p:cNvPr>
          <p:cNvGrpSpPr/>
          <p:nvPr/>
        </p:nvGrpSpPr>
        <p:grpSpPr>
          <a:xfrm>
            <a:off x="8632367" y="4434769"/>
            <a:ext cx="2265084" cy="889215"/>
            <a:chOff x="623153" y="2789856"/>
            <a:chExt cx="2265084" cy="88921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03FD1E-E516-6C0F-CCDD-6170B9AE3F9A}"/>
                </a:ext>
              </a:extLst>
            </p:cNvPr>
            <p:cNvSpPr txBox="1"/>
            <p:nvPr/>
          </p:nvSpPr>
          <p:spPr>
            <a:xfrm>
              <a:off x="623153" y="2789856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2DB8C3B-F196-8732-0592-C0D2A9822B3F}"/>
                </a:ext>
              </a:extLst>
            </p:cNvPr>
            <p:cNvSpPr txBox="1"/>
            <p:nvPr/>
          </p:nvSpPr>
          <p:spPr>
            <a:xfrm>
              <a:off x="651728" y="3168034"/>
              <a:ext cx="2236509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1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请在此输入正文内容，在此输入内容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832E83AA-BED9-041A-B84B-13A65E376007}"/>
              </a:ext>
            </a:extLst>
          </p:cNvPr>
          <p:cNvSpPr/>
          <p:nvPr/>
        </p:nvSpPr>
        <p:spPr>
          <a:xfrm>
            <a:off x="8457248" y="5171408"/>
            <a:ext cx="135813" cy="135813"/>
          </a:xfrm>
          <a:prstGeom prst="ellipse">
            <a:avLst/>
          </a:prstGeom>
          <a:solidFill>
            <a:schemeClr val="bg1"/>
          </a:solidFill>
          <a:ln w="41275"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F28542C-9279-B76F-BCE5-318F13F4D683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公司业务发展历程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D053F46-E110-26C2-DC74-AD24ADB56138}"/>
              </a:ext>
            </a:extLst>
          </p:cNvPr>
          <p:cNvSpPr/>
          <p:nvPr/>
        </p:nvSpPr>
        <p:spPr>
          <a:xfrm>
            <a:off x="-9144" y="6666404"/>
            <a:ext cx="12201144" cy="208735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C308736-BC87-44D9-68E8-4E324307BA41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54F9768-633D-CE9E-BB96-0C82E7741770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C41758F-668E-C7AE-052F-F7D232B7668A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72441A4-E18E-BB59-C1BC-71515149D8CD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BA1660C-1A6A-BAB2-8A9E-2AE2CA893201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3AC8064-6411-B852-BB7C-0B099B85C0CA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D23A480-9784-68E2-5FD2-EEC55FFDE902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31" name="直线连接符 11">
            <a:extLst>
              <a:ext uri="{FF2B5EF4-FFF2-40B4-BE49-F238E27FC236}">
                <a16:creationId xmlns:a16="http://schemas.microsoft.com/office/drawing/2014/main" id="{BD75F62A-A0FB-3912-B809-0B60D4DD6EAC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A3DEE1D8-6E85-6D8B-70BD-5D564EE63466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76564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C6B2A0D4-2F3F-0671-B682-087A6CB123E6}"/>
              </a:ext>
            </a:extLst>
          </p:cNvPr>
          <p:cNvGrpSpPr/>
          <p:nvPr/>
        </p:nvGrpSpPr>
        <p:grpSpPr>
          <a:xfrm>
            <a:off x="9417911" y="-650087"/>
            <a:ext cx="3472828" cy="2796247"/>
            <a:chOff x="9417911" y="-650087"/>
            <a:chExt cx="3472828" cy="2796247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2B5CEFB-EA1B-4E28-CAAA-304E60EC0B55}"/>
                </a:ext>
              </a:extLst>
            </p:cNvPr>
            <p:cNvSpPr/>
            <p:nvPr/>
          </p:nvSpPr>
          <p:spPr>
            <a:xfrm rot="12850823">
              <a:off x="9417911" y="-435201"/>
              <a:ext cx="3472828" cy="2581361"/>
            </a:xfrm>
            <a:custGeom>
              <a:avLst/>
              <a:gdLst>
                <a:gd name="connsiteX0" fmla="*/ 3472828 w 3472828"/>
                <a:gd name="connsiteY0" fmla="*/ 1145579 h 2581361"/>
                <a:gd name="connsiteX1" fmla="*/ 1358583 w 3472828"/>
                <a:gd name="connsiteY1" fmla="*/ 2581361 h 2581361"/>
                <a:gd name="connsiteX2" fmla="*/ 0 w 3472828"/>
                <a:gd name="connsiteY2" fmla="*/ 580793 h 2581361"/>
                <a:gd name="connsiteX3" fmla="*/ 71368 w 3472828"/>
                <a:gd name="connsiteY3" fmla="*/ 515930 h 2581361"/>
                <a:gd name="connsiteX4" fmla="*/ 1508535 w 3472828"/>
                <a:gd name="connsiteY4" fmla="*/ 0 h 2581361"/>
                <a:gd name="connsiteX5" fmla="*/ 3382038 w 3472828"/>
                <a:gd name="connsiteY5" fmla="*/ 996134 h 258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828" h="2581361">
                  <a:moveTo>
                    <a:pt x="3472828" y="1145579"/>
                  </a:moveTo>
                  <a:lnTo>
                    <a:pt x="1358583" y="2581361"/>
                  </a:lnTo>
                  <a:lnTo>
                    <a:pt x="0" y="580793"/>
                  </a:lnTo>
                  <a:lnTo>
                    <a:pt x="71368" y="515930"/>
                  </a:lnTo>
                  <a:cubicBezTo>
                    <a:pt x="461920" y="193618"/>
                    <a:pt x="962616" y="0"/>
                    <a:pt x="1508535" y="0"/>
                  </a:cubicBezTo>
                  <a:cubicBezTo>
                    <a:pt x="2288419" y="0"/>
                    <a:pt x="2976014" y="395138"/>
                    <a:pt x="3382038" y="99613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6BD3DB4-2413-D451-55CE-5E404DFDC739}"/>
                </a:ext>
              </a:extLst>
            </p:cNvPr>
            <p:cNvSpPr/>
            <p:nvPr/>
          </p:nvSpPr>
          <p:spPr>
            <a:xfrm rot="12850823">
              <a:off x="9488674" y="-456346"/>
              <a:ext cx="3314064" cy="2434875"/>
            </a:xfrm>
            <a:custGeom>
              <a:avLst/>
              <a:gdLst>
                <a:gd name="connsiteX0" fmla="*/ 3314064 w 3314064"/>
                <a:gd name="connsiteY0" fmla="*/ 1012148 h 2434875"/>
                <a:gd name="connsiteX1" fmla="*/ 1219042 w 3314064"/>
                <a:gd name="connsiteY1" fmla="*/ 2434875 h 2434875"/>
                <a:gd name="connsiteX2" fmla="*/ 0 w 3314064"/>
                <a:gd name="connsiteY2" fmla="*/ 639788 h 2434875"/>
                <a:gd name="connsiteX3" fmla="*/ 19030 w 3314064"/>
                <a:gd name="connsiteY3" fmla="*/ 618850 h 2434875"/>
                <a:gd name="connsiteX4" fmla="*/ 1513064 w 3314064"/>
                <a:gd name="connsiteY4" fmla="*/ 0 h 2434875"/>
                <a:gd name="connsiteX5" fmla="*/ 3265100 w 3314064"/>
                <a:gd name="connsiteY5" fmla="*/ 931550 h 2434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064" h="2434875">
                  <a:moveTo>
                    <a:pt x="3314064" y="1012148"/>
                  </a:moveTo>
                  <a:lnTo>
                    <a:pt x="1219042" y="2434875"/>
                  </a:lnTo>
                  <a:lnTo>
                    <a:pt x="0" y="639788"/>
                  </a:lnTo>
                  <a:lnTo>
                    <a:pt x="19030" y="618850"/>
                  </a:lnTo>
                  <a:cubicBezTo>
                    <a:pt x="401387" y="236492"/>
                    <a:pt x="929607" y="0"/>
                    <a:pt x="1513064" y="0"/>
                  </a:cubicBezTo>
                  <a:cubicBezTo>
                    <a:pt x="2242384" y="0"/>
                    <a:pt x="2885399" y="369519"/>
                    <a:pt x="3265100" y="93155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0DB19E5-76D0-3A50-6CBF-4F337DE10C9D}"/>
                </a:ext>
              </a:extLst>
            </p:cNvPr>
            <p:cNvSpPr/>
            <p:nvPr/>
          </p:nvSpPr>
          <p:spPr>
            <a:xfrm rot="12850823">
              <a:off x="9560008" y="-479355"/>
              <a:ext cx="3148674" cy="2288392"/>
            </a:xfrm>
            <a:custGeom>
              <a:avLst/>
              <a:gdLst>
                <a:gd name="connsiteX0" fmla="*/ 3148674 w 3148674"/>
                <a:gd name="connsiteY0" fmla="*/ 878718 h 2288392"/>
                <a:gd name="connsiteX1" fmla="*/ 1072874 w 3148674"/>
                <a:gd name="connsiteY1" fmla="*/ 2288392 h 2288392"/>
                <a:gd name="connsiteX2" fmla="*/ 0 w 3148674"/>
                <a:gd name="connsiteY2" fmla="*/ 708542 h 2288392"/>
                <a:gd name="connsiteX3" fmla="*/ 120512 w 3148674"/>
                <a:gd name="connsiteY3" fmla="*/ 575945 h 2288392"/>
                <a:gd name="connsiteX4" fmla="*/ 1510966 w 3148674"/>
                <a:gd name="connsiteY4" fmla="*/ 0 h 2288392"/>
                <a:gd name="connsiteX5" fmla="*/ 3141535 w 3148674"/>
                <a:gd name="connsiteY5" fmla="*/ 866966 h 2288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48674" h="2288392">
                  <a:moveTo>
                    <a:pt x="3148674" y="878718"/>
                  </a:moveTo>
                  <a:lnTo>
                    <a:pt x="1072874" y="2288392"/>
                  </a:lnTo>
                  <a:lnTo>
                    <a:pt x="0" y="708542"/>
                  </a:lnTo>
                  <a:lnTo>
                    <a:pt x="120512" y="575945"/>
                  </a:lnTo>
                  <a:cubicBezTo>
                    <a:pt x="476361" y="220096"/>
                    <a:pt x="967960" y="0"/>
                    <a:pt x="1510966" y="0"/>
                  </a:cubicBezTo>
                  <a:cubicBezTo>
                    <a:pt x="2189723" y="0"/>
                    <a:pt x="2788159" y="343901"/>
                    <a:pt x="3141535" y="866966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08875AE-DD28-AF73-F5EC-D42C80B69356}"/>
                </a:ext>
              </a:extLst>
            </p:cNvPr>
            <p:cNvSpPr/>
            <p:nvPr/>
          </p:nvSpPr>
          <p:spPr>
            <a:xfrm rot="12850823">
              <a:off x="9636954" y="-503348"/>
              <a:ext cx="2969155" cy="2141907"/>
            </a:xfrm>
            <a:custGeom>
              <a:avLst/>
              <a:gdLst>
                <a:gd name="connsiteX0" fmla="*/ 2969155 w 2969155"/>
                <a:gd name="connsiteY0" fmla="*/ 748895 h 2141907"/>
                <a:gd name="connsiteX1" fmla="*/ 917889 w 2969155"/>
                <a:gd name="connsiteY1" fmla="*/ 2141907 h 2141907"/>
                <a:gd name="connsiteX2" fmla="*/ 0 w 2969155"/>
                <a:gd name="connsiteY2" fmla="*/ 790280 h 2141907"/>
                <a:gd name="connsiteX3" fmla="*/ 95716 w 2969155"/>
                <a:gd name="connsiteY3" fmla="*/ 662280 h 2141907"/>
                <a:gd name="connsiteX4" fmla="*/ 1500051 w 2969155"/>
                <a:gd name="connsiteY4" fmla="*/ 0 h 2141907"/>
                <a:gd name="connsiteX5" fmla="*/ 2904385 w 2969155"/>
                <a:gd name="connsiteY5" fmla="*/ 662280 h 214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69155" h="2141907">
                  <a:moveTo>
                    <a:pt x="2969155" y="748895"/>
                  </a:moveTo>
                  <a:lnTo>
                    <a:pt x="917889" y="2141907"/>
                  </a:lnTo>
                  <a:lnTo>
                    <a:pt x="0" y="790280"/>
                  </a:lnTo>
                  <a:lnTo>
                    <a:pt x="95716" y="662280"/>
                  </a:lnTo>
                  <a:cubicBezTo>
                    <a:pt x="429515" y="257809"/>
                    <a:pt x="934676" y="0"/>
                    <a:pt x="1500051" y="0"/>
                  </a:cubicBezTo>
                  <a:cubicBezTo>
                    <a:pt x="2065425" y="0"/>
                    <a:pt x="2570586" y="257809"/>
                    <a:pt x="2904385" y="66228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29EDECE-3672-CC5A-45DC-107C2A37B5BB}"/>
                </a:ext>
              </a:extLst>
            </p:cNvPr>
            <p:cNvSpPr/>
            <p:nvPr/>
          </p:nvSpPr>
          <p:spPr>
            <a:xfrm rot="12850823">
              <a:off x="9715886" y="-530238"/>
              <a:ext cx="2777141" cy="1995422"/>
            </a:xfrm>
            <a:custGeom>
              <a:avLst/>
              <a:gdLst>
                <a:gd name="connsiteX0" fmla="*/ 2777141 w 2777141"/>
                <a:gd name="connsiteY0" fmla="*/ 619813 h 1995422"/>
                <a:gd name="connsiteX1" fmla="*/ 751502 w 2777141"/>
                <a:gd name="connsiteY1" fmla="*/ 1995422 h 1995422"/>
                <a:gd name="connsiteX2" fmla="*/ 0 w 2777141"/>
                <a:gd name="connsiteY2" fmla="*/ 888806 h 1995422"/>
                <a:gd name="connsiteX3" fmla="*/ 6278 w 2777141"/>
                <a:gd name="connsiteY3" fmla="*/ 875774 h 1995422"/>
                <a:gd name="connsiteX4" fmla="*/ 1477735 w 2777141"/>
                <a:gd name="connsiteY4" fmla="*/ 0 h 1995422"/>
                <a:gd name="connsiteX5" fmla="*/ 2769036 w 2777141"/>
                <a:gd name="connsiteY5" fmla="*/ 608974 h 1995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141" h="1995422">
                  <a:moveTo>
                    <a:pt x="2777141" y="619813"/>
                  </a:moveTo>
                  <a:lnTo>
                    <a:pt x="751502" y="1995422"/>
                  </a:lnTo>
                  <a:lnTo>
                    <a:pt x="0" y="888806"/>
                  </a:lnTo>
                  <a:lnTo>
                    <a:pt x="6278" y="875774"/>
                  </a:lnTo>
                  <a:cubicBezTo>
                    <a:pt x="289656" y="354124"/>
                    <a:pt x="842341" y="0"/>
                    <a:pt x="1477735" y="0"/>
                  </a:cubicBezTo>
                  <a:cubicBezTo>
                    <a:pt x="1997603" y="0"/>
                    <a:pt x="2462103" y="237059"/>
                    <a:pt x="2769036" y="60897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F7D5D38-9139-D0CD-034D-E246B7FB8DB6}"/>
                </a:ext>
              </a:extLst>
            </p:cNvPr>
            <p:cNvSpPr/>
            <p:nvPr/>
          </p:nvSpPr>
          <p:spPr>
            <a:xfrm rot="12850823">
              <a:off x="9802321" y="-560498"/>
              <a:ext cx="2560186" cy="1848938"/>
            </a:xfrm>
            <a:custGeom>
              <a:avLst/>
              <a:gdLst>
                <a:gd name="connsiteX0" fmla="*/ 2560186 w 2560186"/>
                <a:gd name="connsiteY0" fmla="*/ 495125 h 1848938"/>
                <a:gd name="connsiteX1" fmla="*/ 566642 w 2560186"/>
                <a:gd name="connsiteY1" fmla="*/ 1848938 h 1848938"/>
                <a:gd name="connsiteX2" fmla="*/ 0 w 2560186"/>
                <a:gd name="connsiteY2" fmla="*/ 1014536 h 1848938"/>
                <a:gd name="connsiteX3" fmla="*/ 29992 w 2560186"/>
                <a:gd name="connsiteY3" fmla="*/ 932590 h 1848938"/>
                <a:gd name="connsiteX4" fmla="*/ 1436944 w 2560186"/>
                <a:gd name="connsiteY4" fmla="*/ 0 h 1848938"/>
                <a:gd name="connsiteX5" fmla="*/ 2516658 w 2560186"/>
                <a:gd name="connsiteY5" fmla="*/ 447232 h 1848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0186" h="1848938">
                  <a:moveTo>
                    <a:pt x="2560186" y="495125"/>
                  </a:moveTo>
                  <a:lnTo>
                    <a:pt x="566642" y="1848938"/>
                  </a:lnTo>
                  <a:lnTo>
                    <a:pt x="0" y="1014536"/>
                  </a:lnTo>
                  <a:lnTo>
                    <a:pt x="29992" y="932590"/>
                  </a:lnTo>
                  <a:cubicBezTo>
                    <a:pt x="261796" y="384546"/>
                    <a:pt x="804462" y="0"/>
                    <a:pt x="1436944" y="0"/>
                  </a:cubicBezTo>
                  <a:cubicBezTo>
                    <a:pt x="1858598" y="0"/>
                    <a:pt x="2240335" y="170909"/>
                    <a:pt x="2516658" y="44723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08B7CE2-FB23-3D8E-8ACC-D14F911A5FD0}"/>
                </a:ext>
              </a:extLst>
            </p:cNvPr>
            <p:cNvSpPr/>
            <p:nvPr/>
          </p:nvSpPr>
          <p:spPr>
            <a:xfrm rot="12850823">
              <a:off x="9895738" y="-598137"/>
              <a:ext cx="2307542" cy="1702454"/>
            </a:xfrm>
            <a:custGeom>
              <a:avLst/>
              <a:gdLst>
                <a:gd name="connsiteX0" fmla="*/ 2307542 w 2307542"/>
                <a:gd name="connsiteY0" fmla="*/ 373636 h 1702454"/>
                <a:gd name="connsiteX1" fmla="*/ 350805 w 2307542"/>
                <a:gd name="connsiteY1" fmla="*/ 1702454 h 1702454"/>
                <a:gd name="connsiteX2" fmla="*/ 0 w 2307542"/>
                <a:gd name="connsiteY2" fmla="*/ 1185879 h 1702454"/>
                <a:gd name="connsiteX3" fmla="*/ 12763 w 2307542"/>
                <a:gd name="connsiteY3" fmla="*/ 1102250 h 1702454"/>
                <a:gd name="connsiteX4" fmla="*/ 1365178 w 2307542"/>
                <a:gd name="connsiteY4" fmla="*/ 0 h 1702454"/>
                <a:gd name="connsiteX5" fmla="*/ 2243280 w 2307542"/>
                <a:gd name="connsiteY5" fmla="*/ 315230 h 170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7542" h="1702454">
                  <a:moveTo>
                    <a:pt x="2307542" y="373636"/>
                  </a:moveTo>
                  <a:lnTo>
                    <a:pt x="350805" y="1702454"/>
                  </a:lnTo>
                  <a:lnTo>
                    <a:pt x="0" y="1185879"/>
                  </a:lnTo>
                  <a:lnTo>
                    <a:pt x="12763" y="1102250"/>
                  </a:lnTo>
                  <a:cubicBezTo>
                    <a:pt x="141486" y="473197"/>
                    <a:pt x="698071" y="0"/>
                    <a:pt x="1365178" y="0"/>
                  </a:cubicBezTo>
                  <a:cubicBezTo>
                    <a:pt x="1698731" y="0"/>
                    <a:pt x="2004654" y="118299"/>
                    <a:pt x="2243280" y="315230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CDA508D-D623-4788-79EB-BB134792436F}"/>
                </a:ext>
              </a:extLst>
            </p:cNvPr>
            <p:cNvSpPr/>
            <p:nvPr/>
          </p:nvSpPr>
          <p:spPr>
            <a:xfrm rot="12850823">
              <a:off x="10002040" y="-650087"/>
              <a:ext cx="1986977" cy="1555969"/>
            </a:xfrm>
            <a:custGeom>
              <a:avLst/>
              <a:gdLst>
                <a:gd name="connsiteX0" fmla="*/ 1986977 w 1986977"/>
                <a:gd name="connsiteY0" fmla="*/ 257908 h 1555969"/>
                <a:gd name="connsiteX1" fmla="*/ 75533 w 1986977"/>
                <a:gd name="connsiteY1" fmla="*/ 1555969 h 1555969"/>
                <a:gd name="connsiteX2" fmla="*/ 24872 w 1986977"/>
                <a:gd name="connsiteY2" fmla="*/ 1481369 h 1555969"/>
                <a:gd name="connsiteX3" fmla="*/ 6371 w 1986977"/>
                <a:gd name="connsiteY3" fmla="*/ 1360144 h 1555969"/>
                <a:gd name="connsiteX4" fmla="*/ 0 w 1986977"/>
                <a:gd name="connsiteY4" fmla="*/ 1233977 h 1555969"/>
                <a:gd name="connsiteX5" fmla="*/ 1233977 w 1986977"/>
                <a:gd name="connsiteY5" fmla="*/ 0 h 1555969"/>
                <a:gd name="connsiteX6" fmla="*/ 1923905 w 1986977"/>
                <a:gd name="connsiteY6" fmla="*/ 210744 h 155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977" h="1555969">
                  <a:moveTo>
                    <a:pt x="1986977" y="257908"/>
                  </a:moveTo>
                  <a:lnTo>
                    <a:pt x="75533" y="1555969"/>
                  </a:lnTo>
                  <a:lnTo>
                    <a:pt x="24872" y="1481369"/>
                  </a:lnTo>
                  <a:lnTo>
                    <a:pt x="6371" y="1360144"/>
                  </a:lnTo>
                  <a:cubicBezTo>
                    <a:pt x="2158" y="1318661"/>
                    <a:pt x="0" y="1276571"/>
                    <a:pt x="0" y="1233977"/>
                  </a:cubicBezTo>
                  <a:cubicBezTo>
                    <a:pt x="0" y="552470"/>
                    <a:pt x="552470" y="0"/>
                    <a:pt x="1233977" y="0"/>
                  </a:cubicBezTo>
                  <a:cubicBezTo>
                    <a:pt x="1489542" y="0"/>
                    <a:pt x="1726961" y="77691"/>
                    <a:pt x="1923905" y="2107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294F87">
                  <a:alpha val="28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1AF0557-3E2F-BC37-97C2-93B28DB6EA40}"/>
                </a:ext>
              </a:extLst>
            </p:cNvPr>
            <p:cNvSpPr/>
            <p:nvPr/>
          </p:nvSpPr>
          <p:spPr>
            <a:xfrm rot="12850823">
              <a:off x="10080508" y="-559735"/>
              <a:ext cx="1635213" cy="1253926"/>
            </a:xfrm>
            <a:custGeom>
              <a:avLst/>
              <a:gdLst>
                <a:gd name="connsiteX0" fmla="*/ 1635213 w 1635213"/>
                <a:gd name="connsiteY0" fmla="*/ 152993 h 1253926"/>
                <a:gd name="connsiteX1" fmla="*/ 14046 w 1635213"/>
                <a:gd name="connsiteY1" fmla="*/ 1253926 h 1253926"/>
                <a:gd name="connsiteX2" fmla="*/ 5615 w 1635213"/>
                <a:gd name="connsiteY2" fmla="*/ 1198682 h 1253926"/>
                <a:gd name="connsiteX3" fmla="*/ 0 w 1635213"/>
                <a:gd name="connsiteY3" fmla="*/ 1087493 h 1253926"/>
                <a:gd name="connsiteX4" fmla="*/ 1087493 w 1635213"/>
                <a:gd name="connsiteY4" fmla="*/ 0 h 1253926"/>
                <a:gd name="connsiteX5" fmla="*/ 1510794 w 1635213"/>
                <a:gd name="connsiteY5" fmla="*/ 85461 h 125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5213" h="1253926">
                  <a:moveTo>
                    <a:pt x="1635213" y="152993"/>
                  </a:moveTo>
                  <a:lnTo>
                    <a:pt x="14046" y="1253926"/>
                  </a:lnTo>
                  <a:lnTo>
                    <a:pt x="5615" y="1198682"/>
                  </a:lnTo>
                  <a:cubicBezTo>
                    <a:pt x="1902" y="1162124"/>
                    <a:pt x="0" y="1125031"/>
                    <a:pt x="0" y="1087493"/>
                  </a:cubicBezTo>
                  <a:cubicBezTo>
                    <a:pt x="0" y="486887"/>
                    <a:pt x="486887" y="0"/>
                    <a:pt x="1087493" y="0"/>
                  </a:cubicBezTo>
                  <a:cubicBezTo>
                    <a:pt x="1237644" y="0"/>
                    <a:pt x="1380688" y="30431"/>
                    <a:pt x="1510794" y="85461"/>
                  </a:cubicBezTo>
                  <a:close/>
                </a:path>
              </a:pathLst>
            </a:custGeom>
            <a:noFill/>
            <a:ln>
              <a:solidFill>
                <a:srgbClr val="294F87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A772094-E83B-1C0A-9970-0FD8426254AA}"/>
              </a:ext>
            </a:extLst>
          </p:cNvPr>
          <p:cNvSpPr/>
          <p:nvPr/>
        </p:nvSpPr>
        <p:spPr>
          <a:xfrm>
            <a:off x="-14046" y="4213436"/>
            <a:ext cx="12206046" cy="26445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7E812F6-AA67-3281-8723-E8114DA6D89E}"/>
              </a:ext>
            </a:extLst>
          </p:cNvPr>
          <p:cNvSpPr/>
          <p:nvPr/>
        </p:nvSpPr>
        <p:spPr>
          <a:xfrm>
            <a:off x="397336" y="1792224"/>
            <a:ext cx="2606040" cy="3621024"/>
          </a:xfrm>
          <a:prstGeom prst="roundRect">
            <a:avLst>
              <a:gd name="adj" fmla="val 0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4784BC-C509-32AA-439F-B97524BA9F38}"/>
              </a:ext>
            </a:extLst>
          </p:cNvPr>
          <p:cNvSpPr txBox="1"/>
          <p:nvPr/>
        </p:nvSpPr>
        <p:spPr>
          <a:xfrm>
            <a:off x="823629" y="2867941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关键词标题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8A18BE-BA98-ACDC-4140-58C478211A08}"/>
              </a:ext>
            </a:extLst>
          </p:cNvPr>
          <p:cNvSpPr txBox="1"/>
          <p:nvPr/>
        </p:nvSpPr>
        <p:spPr>
          <a:xfrm>
            <a:off x="876629" y="3357583"/>
            <a:ext cx="1689362" cy="13730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bg1"/>
                </a:solidFill>
                <a:effectLst/>
                <a:latin typeface="+mn-ea"/>
              </a:rPr>
              <a:t>这里可以输入你的关键性内容；这里可以输入你的关键性内容；这里可以输入你的关键性内容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A36B445-D787-FC73-EBA4-C548C568F1E7}"/>
              </a:ext>
            </a:extLst>
          </p:cNvPr>
          <p:cNvSpPr/>
          <p:nvPr/>
        </p:nvSpPr>
        <p:spPr>
          <a:xfrm>
            <a:off x="1356694" y="2003927"/>
            <a:ext cx="676656" cy="67665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BABBDF5-E6E3-33EB-F85A-CB62B3B14E17}"/>
              </a:ext>
            </a:extLst>
          </p:cNvPr>
          <p:cNvSpPr/>
          <p:nvPr/>
        </p:nvSpPr>
        <p:spPr>
          <a:xfrm>
            <a:off x="3327765" y="1792224"/>
            <a:ext cx="2606040" cy="36210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E6D27C1-AC39-1E79-3BEB-9A77CF9107C0}"/>
              </a:ext>
            </a:extLst>
          </p:cNvPr>
          <p:cNvSpPr txBox="1"/>
          <p:nvPr/>
        </p:nvSpPr>
        <p:spPr>
          <a:xfrm>
            <a:off x="3754058" y="2867941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关键词标题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E0695F-F648-FC2A-DCB0-609F0762EC68}"/>
              </a:ext>
            </a:extLst>
          </p:cNvPr>
          <p:cNvSpPr txBox="1"/>
          <p:nvPr/>
        </p:nvSpPr>
        <p:spPr>
          <a:xfrm>
            <a:off x="3807058" y="3357583"/>
            <a:ext cx="1689362" cy="13730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accent1">
                    <a:lumMod val="75000"/>
                  </a:schemeClr>
                </a:solidFill>
                <a:effectLst/>
                <a:latin typeface="+mn-ea"/>
              </a:rPr>
              <a:t>这里可以输入你的关键性内容；这里可以输入你的关键性内容；这里可以输入你的关键性内容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8F22C21-3C05-11AF-F75C-F32DA6B33256}"/>
              </a:ext>
            </a:extLst>
          </p:cNvPr>
          <p:cNvSpPr/>
          <p:nvPr/>
        </p:nvSpPr>
        <p:spPr>
          <a:xfrm>
            <a:off x="4287123" y="2003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935269BE-E7A8-48F8-1A8F-3189FA51C233}"/>
              </a:ext>
            </a:extLst>
          </p:cNvPr>
          <p:cNvSpPr/>
          <p:nvPr/>
        </p:nvSpPr>
        <p:spPr>
          <a:xfrm>
            <a:off x="6258194" y="1792224"/>
            <a:ext cx="2606040" cy="3621024"/>
          </a:xfrm>
          <a:prstGeom prst="roundRect">
            <a:avLst>
              <a:gd name="adj" fmla="val 0"/>
            </a:avLst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B9E55F-BC93-8D58-E8D8-39A23720E609}"/>
              </a:ext>
            </a:extLst>
          </p:cNvPr>
          <p:cNvSpPr txBox="1"/>
          <p:nvPr/>
        </p:nvSpPr>
        <p:spPr>
          <a:xfrm>
            <a:off x="6684487" y="2867941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关键词标题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4D5A464-C1FE-9A02-D6D0-C79202629511}"/>
              </a:ext>
            </a:extLst>
          </p:cNvPr>
          <p:cNvSpPr txBox="1"/>
          <p:nvPr/>
        </p:nvSpPr>
        <p:spPr>
          <a:xfrm>
            <a:off x="6771450" y="3357583"/>
            <a:ext cx="1621436" cy="13730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bg1"/>
                </a:solidFill>
                <a:effectLst/>
                <a:latin typeface="+mn-ea"/>
              </a:rPr>
              <a:t>这里可以输入你的关键性内容；这里可以输入你的关键性内容；这里可以输入你的关键性内容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3208259-EF59-40DF-E445-2F9E0AF9465E}"/>
              </a:ext>
            </a:extLst>
          </p:cNvPr>
          <p:cNvSpPr/>
          <p:nvPr/>
        </p:nvSpPr>
        <p:spPr>
          <a:xfrm>
            <a:off x="7217552" y="2003927"/>
            <a:ext cx="676656" cy="676656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1963E5B-CC81-5477-8651-4FBD7501EE1B}"/>
              </a:ext>
            </a:extLst>
          </p:cNvPr>
          <p:cNvSpPr/>
          <p:nvPr/>
        </p:nvSpPr>
        <p:spPr>
          <a:xfrm>
            <a:off x="9188624" y="1792224"/>
            <a:ext cx="2606040" cy="362102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51F7FD6-15CA-7525-3B55-5919C11A69EF}"/>
              </a:ext>
            </a:extLst>
          </p:cNvPr>
          <p:cNvSpPr txBox="1"/>
          <p:nvPr/>
        </p:nvSpPr>
        <p:spPr>
          <a:xfrm>
            <a:off x="9614917" y="2867941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关键词标题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024A20-8B6A-A4D6-48AF-D19D068F5112}"/>
              </a:ext>
            </a:extLst>
          </p:cNvPr>
          <p:cNvSpPr txBox="1"/>
          <p:nvPr/>
        </p:nvSpPr>
        <p:spPr>
          <a:xfrm>
            <a:off x="9682716" y="3357583"/>
            <a:ext cx="1659764" cy="137306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>
                <a:solidFill>
                  <a:schemeClr val="accent1">
                    <a:lumMod val="75000"/>
                  </a:schemeClr>
                </a:solidFill>
                <a:effectLst/>
                <a:latin typeface="+mn-ea"/>
              </a:rPr>
              <a:t>这里可以输入你的关键性内容；这里可以输入你的关键性内容；这里可以输入你的关键性内容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309FA12-954E-A29C-5CD9-A7D909F55291}"/>
              </a:ext>
            </a:extLst>
          </p:cNvPr>
          <p:cNvSpPr/>
          <p:nvPr/>
        </p:nvSpPr>
        <p:spPr>
          <a:xfrm>
            <a:off x="10147982" y="2003927"/>
            <a:ext cx="676656" cy="676656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7252C87-0DD6-9274-0640-9976A1F86F09}"/>
              </a:ext>
            </a:extLst>
          </p:cNvPr>
          <p:cNvSpPr txBox="1"/>
          <p:nvPr/>
        </p:nvSpPr>
        <p:spPr>
          <a:xfrm>
            <a:off x="1292950" y="355041"/>
            <a:ext cx="693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+mj-ea"/>
                <a:ea typeface="+mj-ea"/>
              </a:rPr>
              <a:t>请用总结性文字描述相关情况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2" name="图形 41" descr="图像">
            <a:extLst>
              <a:ext uri="{FF2B5EF4-FFF2-40B4-BE49-F238E27FC236}">
                <a16:creationId xmlns:a16="http://schemas.microsoft.com/office/drawing/2014/main" id="{2A4CC5DA-7B95-4CE8-A09A-23A93EAE32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23674" y="2079619"/>
            <a:ext cx="525272" cy="525272"/>
          </a:xfrm>
          <a:prstGeom prst="rect">
            <a:avLst/>
          </a:prstGeom>
        </p:spPr>
      </p:pic>
      <p:pic>
        <p:nvPicPr>
          <p:cNvPr id="44" name="图形 43" descr="同步云">
            <a:extLst>
              <a:ext uri="{FF2B5EF4-FFF2-40B4-BE49-F238E27FC236}">
                <a16:creationId xmlns:a16="http://schemas.microsoft.com/office/drawing/2014/main" id="{BD24935B-5424-D298-5EBD-41152019EA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93244" y="2079619"/>
            <a:ext cx="525272" cy="525272"/>
          </a:xfrm>
          <a:prstGeom prst="rect">
            <a:avLst/>
          </a:prstGeom>
        </p:spPr>
      </p:pic>
      <p:pic>
        <p:nvPicPr>
          <p:cNvPr id="46" name="图形 45" descr="Web 设计">
            <a:extLst>
              <a:ext uri="{FF2B5EF4-FFF2-40B4-BE49-F238E27FC236}">
                <a16:creationId xmlns:a16="http://schemas.microsoft.com/office/drawing/2014/main" id="{95864965-724C-643E-11F7-590288B556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62815" y="2079619"/>
            <a:ext cx="525272" cy="525272"/>
          </a:xfrm>
          <a:prstGeom prst="rect">
            <a:avLst/>
          </a:prstGeom>
        </p:spPr>
      </p:pic>
      <p:pic>
        <p:nvPicPr>
          <p:cNvPr id="48" name="图形 47" descr="云计算">
            <a:extLst>
              <a:ext uri="{FF2B5EF4-FFF2-40B4-BE49-F238E27FC236}">
                <a16:creationId xmlns:a16="http://schemas.microsoft.com/office/drawing/2014/main" id="{A2B96A44-2412-C15F-DFF4-70119F9896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32386" y="2079619"/>
            <a:ext cx="525272" cy="525272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A74BDD1A-E44D-F93D-ADD9-D98DC3D81B36}"/>
              </a:ext>
            </a:extLst>
          </p:cNvPr>
          <p:cNvGrpSpPr/>
          <p:nvPr/>
        </p:nvGrpSpPr>
        <p:grpSpPr>
          <a:xfrm>
            <a:off x="-181240" y="-90002"/>
            <a:ext cx="1732132" cy="2419643"/>
            <a:chOff x="-181240" y="-90002"/>
            <a:chExt cx="1732132" cy="2419643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4062086-4931-D0D8-FF51-563DD0E158B3}"/>
                </a:ext>
              </a:extLst>
            </p:cNvPr>
            <p:cNvSpPr/>
            <p:nvPr/>
          </p:nvSpPr>
          <p:spPr>
            <a:xfrm rot="15707743" flipH="1">
              <a:off x="-90336" y="-117679"/>
              <a:ext cx="1539570" cy="1594923"/>
            </a:xfrm>
            <a:custGeom>
              <a:avLst/>
              <a:gdLst>
                <a:gd name="connsiteX0" fmla="*/ 0 w 1539570"/>
                <a:gd name="connsiteY0" fmla="*/ 221973 h 1594923"/>
                <a:gd name="connsiteX1" fmla="*/ 197949 w 1539570"/>
                <a:gd name="connsiteY1" fmla="*/ 1594923 h 1594923"/>
                <a:gd name="connsiteX2" fmla="*/ 215104 w 1539570"/>
                <a:gd name="connsiteY2" fmla="*/ 1592269 h 1594923"/>
                <a:gd name="connsiteX3" fmla="*/ 1533911 w 1539570"/>
                <a:gd name="connsiteY3" fmla="*/ 113595 h 1594923"/>
                <a:gd name="connsiteX4" fmla="*/ 1539570 w 1539570"/>
                <a:gd name="connsiteY4" fmla="*/ 0 h 1594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570" h="1594923">
                  <a:moveTo>
                    <a:pt x="0" y="221973"/>
                  </a:moveTo>
                  <a:lnTo>
                    <a:pt x="197949" y="1594923"/>
                  </a:lnTo>
                  <a:lnTo>
                    <a:pt x="215104" y="1592269"/>
                  </a:lnTo>
                  <a:cubicBezTo>
                    <a:pt x="918534" y="1446353"/>
                    <a:pt x="1460129" y="850071"/>
                    <a:pt x="1533911" y="113595"/>
                  </a:cubicBezTo>
                  <a:lnTo>
                    <a:pt x="1539570" y="0"/>
                  </a:lnTo>
                  <a:close/>
                </a:path>
              </a:pathLst>
            </a:custGeom>
            <a:solidFill>
              <a:srgbClr val="90C9E0">
                <a:alpha val="32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9FC18A0-1BDD-7128-A1B1-3B6AE1C289F0}"/>
                </a:ext>
              </a:extLst>
            </p:cNvPr>
            <p:cNvSpPr/>
            <p:nvPr/>
          </p:nvSpPr>
          <p:spPr>
            <a:xfrm rot="15707743" flipH="1">
              <a:off x="-229739" y="504"/>
              <a:ext cx="1836162" cy="1655652"/>
            </a:xfrm>
            <a:custGeom>
              <a:avLst/>
              <a:gdLst>
                <a:gd name="connsiteX0" fmla="*/ 0 w 1836162"/>
                <a:gd name="connsiteY0" fmla="*/ 264735 h 1655652"/>
                <a:gd name="connsiteX1" fmla="*/ 200540 w 1836162"/>
                <a:gd name="connsiteY1" fmla="*/ 1655652 h 1655652"/>
                <a:gd name="connsiteX2" fmla="*/ 252268 w 1836162"/>
                <a:gd name="connsiteY2" fmla="*/ 1652973 h 1655652"/>
                <a:gd name="connsiteX3" fmla="*/ 1834691 w 1836162"/>
                <a:gd name="connsiteY3" fmla="*/ 29869 h 1655652"/>
                <a:gd name="connsiteX4" fmla="*/ 1836162 w 1836162"/>
                <a:gd name="connsiteY4" fmla="*/ 0 h 165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6162" h="1655652">
                  <a:moveTo>
                    <a:pt x="0" y="264735"/>
                  </a:moveTo>
                  <a:lnTo>
                    <a:pt x="200540" y="1655652"/>
                  </a:lnTo>
                  <a:lnTo>
                    <a:pt x="252268" y="1652973"/>
                  </a:lnTo>
                  <a:cubicBezTo>
                    <a:pt x="1086635" y="1566060"/>
                    <a:pt x="1749957" y="885686"/>
                    <a:pt x="1834691" y="29869"/>
                  </a:cubicBezTo>
                  <a:lnTo>
                    <a:pt x="1836162" y="0"/>
                  </a:lnTo>
                  <a:close/>
                </a:path>
              </a:pathLst>
            </a:custGeom>
            <a:solidFill>
              <a:srgbClr val="90C9E0">
                <a:alpha val="25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3D44A51-A6B5-B730-8AAE-4BCE40C9BB96}"/>
                </a:ext>
              </a:extLst>
            </p:cNvPr>
            <p:cNvSpPr/>
            <p:nvPr/>
          </p:nvSpPr>
          <p:spPr>
            <a:xfrm rot="15707743" flipH="1">
              <a:off x="-375470" y="126759"/>
              <a:ext cx="2127428" cy="1697449"/>
            </a:xfrm>
            <a:custGeom>
              <a:avLst/>
              <a:gdLst>
                <a:gd name="connsiteX0" fmla="*/ 0 w 2127428"/>
                <a:gd name="connsiteY0" fmla="*/ 306729 h 1697449"/>
                <a:gd name="connsiteX1" fmla="*/ 200045 w 2127428"/>
                <a:gd name="connsiteY1" fmla="*/ 1694210 h 1697449"/>
                <a:gd name="connsiteX2" fmla="*/ 261943 w 2127428"/>
                <a:gd name="connsiteY2" fmla="*/ 1697449 h 1697449"/>
                <a:gd name="connsiteX3" fmla="*/ 2106934 w 2127428"/>
                <a:gd name="connsiteY3" fmla="*/ 139154 h 1697449"/>
                <a:gd name="connsiteX4" fmla="*/ 2127428 w 2127428"/>
                <a:gd name="connsiteY4" fmla="*/ 0 h 169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7428" h="1697449">
                  <a:moveTo>
                    <a:pt x="0" y="306729"/>
                  </a:moveTo>
                  <a:lnTo>
                    <a:pt x="200045" y="1694210"/>
                  </a:lnTo>
                  <a:lnTo>
                    <a:pt x="261943" y="1697449"/>
                  </a:lnTo>
                  <a:cubicBezTo>
                    <a:pt x="1172023" y="1697449"/>
                    <a:pt x="1931328" y="1028471"/>
                    <a:pt x="2106934" y="139154"/>
                  </a:cubicBezTo>
                  <a:lnTo>
                    <a:pt x="2127428" y="0"/>
                  </a:lnTo>
                  <a:close/>
                </a:path>
              </a:pathLst>
            </a:custGeom>
            <a:solidFill>
              <a:srgbClr val="90C9E0">
                <a:alpha val="175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0AE2B20-71BA-7702-F3C1-FD0F881D3719}"/>
                </a:ext>
              </a:extLst>
            </p:cNvPr>
            <p:cNvSpPr/>
            <p:nvPr/>
          </p:nvSpPr>
          <p:spPr>
            <a:xfrm rot="15707743" flipH="1">
              <a:off x="36172" y="-220428"/>
              <a:ext cx="1241143" cy="1505457"/>
            </a:xfrm>
            <a:custGeom>
              <a:avLst/>
              <a:gdLst>
                <a:gd name="connsiteX0" fmla="*/ 0 w 1241143"/>
                <a:gd name="connsiteY0" fmla="*/ 178669 h 1505457"/>
                <a:gd name="connsiteX1" fmla="*/ 191294 w 1241143"/>
                <a:gd name="connsiteY1" fmla="*/ 1505457 h 1505457"/>
                <a:gd name="connsiteX2" fmla="*/ 293243 w 1241143"/>
                <a:gd name="connsiteY2" fmla="*/ 1468143 h 1505457"/>
                <a:gd name="connsiteX3" fmla="*/ 1241143 w 1241143"/>
                <a:gd name="connsiteY3" fmla="*/ 38094 h 1505457"/>
                <a:gd name="connsiteX4" fmla="*/ 1239220 w 1241143"/>
                <a:gd name="connsiteY4" fmla="*/ 0 h 150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143" h="1505457">
                  <a:moveTo>
                    <a:pt x="0" y="178669"/>
                  </a:moveTo>
                  <a:lnTo>
                    <a:pt x="191294" y="1505457"/>
                  </a:lnTo>
                  <a:lnTo>
                    <a:pt x="293243" y="1468143"/>
                  </a:lnTo>
                  <a:cubicBezTo>
                    <a:pt x="850284" y="1232535"/>
                    <a:pt x="1241143" y="680960"/>
                    <a:pt x="1241143" y="38094"/>
                  </a:cubicBezTo>
                  <a:lnTo>
                    <a:pt x="1239220" y="0"/>
                  </a:lnTo>
                  <a:close/>
                </a:path>
              </a:pathLst>
            </a:custGeom>
            <a:solidFill>
              <a:srgbClr val="90C9E0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A194F99-46D0-4842-5A4C-E573003A2E66}"/>
                </a:ext>
              </a:extLst>
            </p:cNvPr>
            <p:cNvSpPr/>
            <p:nvPr/>
          </p:nvSpPr>
          <p:spPr>
            <a:xfrm rot="15707743" flipH="1">
              <a:off x="-523119" y="255631"/>
              <a:ext cx="2415889" cy="1732132"/>
            </a:xfrm>
            <a:custGeom>
              <a:avLst/>
              <a:gdLst>
                <a:gd name="connsiteX0" fmla="*/ 0 w 2415889"/>
                <a:gd name="connsiteY0" fmla="*/ 348319 h 1732132"/>
                <a:gd name="connsiteX1" fmla="*/ 196766 w 2415889"/>
                <a:gd name="connsiteY1" fmla="*/ 1713059 h 1732132"/>
                <a:gd name="connsiteX2" fmla="*/ 273431 w 2415889"/>
                <a:gd name="connsiteY2" fmla="*/ 1723801 h 1732132"/>
                <a:gd name="connsiteX3" fmla="*/ 452881 w 2415889"/>
                <a:gd name="connsiteY3" fmla="*/ 1732132 h 1732132"/>
                <a:gd name="connsiteX4" fmla="*/ 2406041 w 2415889"/>
                <a:gd name="connsiteY4" fmla="*/ 67481 h 1732132"/>
                <a:gd name="connsiteX5" fmla="*/ 2415889 w 2415889"/>
                <a:gd name="connsiteY5" fmla="*/ 0 h 173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5889" h="1732132">
                  <a:moveTo>
                    <a:pt x="0" y="348319"/>
                  </a:moveTo>
                  <a:lnTo>
                    <a:pt x="196766" y="1713059"/>
                  </a:lnTo>
                  <a:lnTo>
                    <a:pt x="273431" y="1723801"/>
                  </a:lnTo>
                  <a:cubicBezTo>
                    <a:pt x="332543" y="1729316"/>
                    <a:pt x="392398" y="1732132"/>
                    <a:pt x="452881" y="1732132"/>
                  </a:cubicBezTo>
                  <a:cubicBezTo>
                    <a:pt x="1416317" y="1732132"/>
                    <a:pt x="2220139" y="1017495"/>
                    <a:pt x="2406041" y="67481"/>
                  </a:cubicBezTo>
                  <a:lnTo>
                    <a:pt x="2415889" y="0"/>
                  </a:lnTo>
                  <a:close/>
                </a:path>
              </a:pathLst>
            </a:custGeom>
            <a:solidFill>
              <a:srgbClr val="90C9E0">
                <a:alpha val="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5C57415-1E4C-86E3-CC4C-9C020B6C7A08}"/>
              </a:ext>
            </a:extLst>
          </p:cNvPr>
          <p:cNvSpPr txBox="1"/>
          <p:nvPr/>
        </p:nvSpPr>
        <p:spPr>
          <a:xfrm>
            <a:off x="9521640" y="683058"/>
            <a:ext cx="2305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>
                <a:solidFill>
                  <a:schemeClr val="bg1">
                    <a:alpha val="20000"/>
                  </a:schemeClr>
                </a:solidFill>
                <a:latin typeface="+mn-ea"/>
              </a:rPr>
              <a:t>POWERPOINT </a:t>
            </a:r>
            <a:r>
              <a:rPr lang="en-US" altLang="zh-CN" sz="1100" dirty="0">
                <a:solidFill>
                  <a:schemeClr val="bg1">
                    <a:alpha val="20000"/>
                  </a:schemeClr>
                </a:solidFill>
                <a:latin typeface="+mn-ea"/>
              </a:rPr>
              <a:t>REPORT</a:t>
            </a:r>
            <a:endParaRPr lang="zh-CN" altLang="en-US" sz="1100" dirty="0">
              <a:solidFill>
                <a:schemeClr val="bg1">
                  <a:alpha val="20000"/>
                </a:schemeClr>
              </a:solidFill>
              <a:latin typeface="+mn-ea"/>
            </a:endParaRPr>
          </a:p>
        </p:txBody>
      </p:sp>
      <p:cxnSp>
        <p:nvCxnSpPr>
          <p:cNvPr id="27" name="直线连接符 11">
            <a:extLst>
              <a:ext uri="{FF2B5EF4-FFF2-40B4-BE49-F238E27FC236}">
                <a16:creationId xmlns:a16="http://schemas.microsoft.com/office/drawing/2014/main" id="{62462395-4930-37BB-A262-787BE26FB442}"/>
              </a:ext>
            </a:extLst>
          </p:cNvPr>
          <p:cNvCxnSpPr>
            <a:cxnSpLocks/>
          </p:cNvCxnSpPr>
          <p:nvPr/>
        </p:nvCxnSpPr>
        <p:spPr>
          <a:xfrm>
            <a:off x="1379538" y="1063241"/>
            <a:ext cx="10369550" cy="0"/>
          </a:xfrm>
          <a:prstGeom prst="line">
            <a:avLst/>
          </a:prstGeom>
          <a:ln w="9525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1D05B79E-F5C2-10D4-CFD8-9A0092DFC4FE}"/>
              </a:ext>
            </a:extLst>
          </p:cNvPr>
          <p:cNvSpPr/>
          <p:nvPr/>
        </p:nvSpPr>
        <p:spPr>
          <a:xfrm>
            <a:off x="990599" y="552922"/>
            <a:ext cx="223837" cy="22383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81063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86;#402741;#102559;#95767;#39375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86;#402741;#102559;#95767;#39375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86;#402741;#102559;#95767;#393751;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AA18C"/>
      </a:accent1>
      <a:accent2>
        <a:srgbClr val="2E4F7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533</Words>
  <Application>Microsoft Office PowerPoint</Application>
  <PresentationFormat>宽屏</PresentationFormat>
  <Paragraphs>151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MiSans</vt:lpstr>
      <vt:lpstr>MiSans Heavy</vt:lpstr>
      <vt:lpstr>MiSans Normal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蓝金极简商务风工作汇报ppt模板</dc:title>
  <dc:creator>鲸鲸</dc:creator>
  <cp:keywords>P界达人</cp:keywords>
  <dc:description>www.51pptmoban.com</dc:description>
  <cp:lastModifiedBy>Power user</cp:lastModifiedBy>
  <cp:revision>113</cp:revision>
  <dcterms:created xsi:type="dcterms:W3CDTF">2022-03-12T08:44:49Z</dcterms:created>
  <dcterms:modified xsi:type="dcterms:W3CDTF">2023-02-26T12:25:57Z</dcterms:modified>
</cp:coreProperties>
</file>