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140" r:id="rId2"/>
    <p:sldId id="258" r:id="rId3"/>
    <p:sldId id="1132" r:id="rId4"/>
    <p:sldId id="1136" r:id="rId5"/>
    <p:sldId id="1139" r:id="rId6"/>
    <p:sldId id="1138" r:id="rId7"/>
    <p:sldId id="1142" r:id="rId8"/>
    <p:sldId id="1137" r:id="rId9"/>
    <p:sldId id="1131" r:id="rId10"/>
    <p:sldId id="1141" r:id="rId11"/>
    <p:sldId id="1134" r:id="rId12"/>
    <p:sldId id="114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B560"/>
    <a:srgbClr val="F1C37F"/>
    <a:srgbClr val="2671C5"/>
    <a:srgbClr val="F5E6BD"/>
    <a:srgbClr val="F3E1B1"/>
    <a:srgbClr val="F3CA8E"/>
    <a:srgbClr val="032369"/>
    <a:srgbClr val="003296"/>
    <a:srgbClr val="34F3FB"/>
    <a:srgbClr val="186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33" autoAdjust="0"/>
    <p:restoredTop sz="95401" autoAdjust="0"/>
  </p:normalViewPr>
  <p:slideViewPr>
    <p:cSldViewPr snapToGrid="0" showGuides="1">
      <p:cViewPr>
        <p:scale>
          <a:sx n="66" d="100"/>
          <a:sy n="66" d="100"/>
        </p:scale>
        <p:origin x="1116" y="60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244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explosion val="11"/>
          <c:dPt>
            <c:idx val="0"/>
            <c:bubble3D val="0"/>
            <c:explosion val="5"/>
            <c:spPr>
              <a:gradFill>
                <a:gsLst>
                  <a:gs pos="0">
                    <a:schemeClr val="accent3">
                      <a:lumMod val="30000"/>
                      <a:lumOff val="70000"/>
                    </a:schemeClr>
                  </a:gs>
                  <a:gs pos="70000">
                    <a:schemeClr val="accent3"/>
                  </a:gs>
                </a:gsLst>
                <a:lin ang="5400000" scaled="1"/>
              </a:gradFill>
              <a:ln w="12700">
                <a:noFill/>
              </a:ln>
              <a:effectLst/>
              <a:sp3d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20D-4468-83A9-B1E95A5A5A95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4">
                      <a:lumMod val="30000"/>
                      <a:lumOff val="70000"/>
                    </a:schemeClr>
                  </a:gs>
                  <a:gs pos="70000">
                    <a:schemeClr val="accent4"/>
                  </a:gs>
                </a:gsLst>
                <a:lin ang="5400000" scaled="1"/>
              </a:gradFill>
              <a:ln w="12700">
                <a:noFill/>
              </a:ln>
              <a:effectLst/>
              <a:sp3d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20D-4468-83A9-B1E95A5A5A95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2">
                      <a:lumMod val="30000"/>
                      <a:lumOff val="70000"/>
                    </a:schemeClr>
                  </a:gs>
                  <a:gs pos="70000">
                    <a:schemeClr val="accent2"/>
                  </a:gs>
                </a:gsLst>
                <a:lin ang="5400000" scaled="1"/>
              </a:gradFill>
              <a:ln w="12700">
                <a:noFill/>
              </a:ln>
              <a:effectLst/>
              <a:sp3d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20D-4468-83A9-B1E95A5A5A95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20D-4468-83A9-B1E95A5A5A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2023/2/26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4482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428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285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14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965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/1PP T</a:t>
            </a:r>
            <a:r>
              <a:rPr lang="zh-CN" altLang="en-US" dirty="0"/>
              <a:t>模板网   </a:t>
            </a:r>
            <a:r>
              <a:rPr lang="en-US" altLang="zh-CN" dirty="0"/>
              <a:t>ww w.5-1pptmoban.c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419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0341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2687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07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075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319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6BB83506-867D-6C77-08AC-5B09E8D721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14A259C3-040F-FDD4-45B4-AFCBBF6E39A7}"/>
              </a:ext>
            </a:extLst>
          </p:cNvPr>
          <p:cNvSpPr/>
          <p:nvPr userDrawn="1"/>
        </p:nvSpPr>
        <p:spPr>
          <a:xfrm rot="10800000">
            <a:off x="0" y="0"/>
            <a:ext cx="12192000" cy="6273478"/>
          </a:xfrm>
          <a:prstGeom prst="rect">
            <a:avLst/>
          </a:prstGeom>
          <a:gradFill flip="none" rotWithShape="1">
            <a:gsLst>
              <a:gs pos="0">
                <a:srgbClr val="002060">
                  <a:alpha val="0"/>
                </a:srgbClr>
              </a:gs>
              <a:gs pos="100000">
                <a:srgbClr val="002D86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8822156-16E3-C237-E1E2-3BC673BE58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209" b="-4209"/>
          <a:stretch/>
        </p:blipFill>
        <p:spPr>
          <a:xfrm>
            <a:off x="62429" y="2744008"/>
            <a:ext cx="12067142" cy="477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0A51A3A-E5CB-3DB6-D12E-4C24EE38EB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67AD5905-8AE4-C73C-1EBE-DDF7E5482789}"/>
              </a:ext>
            </a:extLst>
          </p:cNvPr>
          <p:cNvSpPr/>
          <p:nvPr userDrawn="1"/>
        </p:nvSpPr>
        <p:spPr>
          <a:xfrm>
            <a:off x="4906585" y="2240280"/>
            <a:ext cx="2378830" cy="2377440"/>
          </a:xfrm>
          <a:custGeom>
            <a:avLst/>
            <a:gdLst>
              <a:gd name="connsiteX0" fmla="*/ 2216085 w 4433740"/>
              <a:gd name="connsiteY0" fmla="*/ 4385585 h 4431150"/>
              <a:gd name="connsiteX1" fmla="*/ 2239258 w 4433740"/>
              <a:gd name="connsiteY1" fmla="*/ 4407974 h 4431150"/>
              <a:gd name="connsiteX2" fmla="*/ 2216870 w 4433740"/>
              <a:gd name="connsiteY2" fmla="*/ 4431148 h 4431150"/>
              <a:gd name="connsiteX3" fmla="*/ 2193696 w 4433740"/>
              <a:gd name="connsiteY3" fmla="*/ 4408759 h 4431150"/>
              <a:gd name="connsiteX4" fmla="*/ 2193696 w 4433740"/>
              <a:gd name="connsiteY4" fmla="*/ 4408366 h 4431150"/>
              <a:gd name="connsiteX5" fmla="*/ 2216085 w 4433740"/>
              <a:gd name="connsiteY5" fmla="*/ 4385585 h 4431150"/>
              <a:gd name="connsiteX6" fmla="*/ 2405799 w 4433740"/>
              <a:gd name="connsiteY6" fmla="*/ 4376158 h 4431150"/>
              <a:gd name="connsiteX7" fmla="*/ 2430545 w 4433740"/>
              <a:gd name="connsiteY7" fmla="*/ 4396583 h 4431150"/>
              <a:gd name="connsiteX8" fmla="*/ 2407488 w 4433740"/>
              <a:gd name="connsiteY8" fmla="*/ 4419090 h 4431150"/>
              <a:gd name="connsiteX9" fmla="*/ 2385375 w 4433740"/>
              <a:gd name="connsiteY9" fmla="*/ 4400511 h 4431150"/>
              <a:gd name="connsiteX10" fmla="*/ 2405799 w 4433740"/>
              <a:gd name="connsiteY10" fmla="*/ 4376158 h 4431150"/>
              <a:gd name="connsiteX11" fmla="*/ 2027550 w 4433740"/>
              <a:gd name="connsiteY11" fmla="*/ 4376158 h 4431150"/>
              <a:gd name="connsiteX12" fmla="*/ 2047974 w 4433740"/>
              <a:gd name="connsiteY12" fmla="*/ 4400511 h 4431150"/>
              <a:gd name="connsiteX13" fmla="*/ 2021382 w 4433740"/>
              <a:gd name="connsiteY13" fmla="*/ 4418697 h 4431150"/>
              <a:gd name="connsiteX14" fmla="*/ 2002804 w 4433740"/>
              <a:gd name="connsiteY14" fmla="*/ 4396583 h 4431150"/>
              <a:gd name="connsiteX15" fmla="*/ 2027550 w 4433740"/>
              <a:gd name="connsiteY15" fmla="*/ 4376158 h 4431150"/>
              <a:gd name="connsiteX16" fmla="*/ 2593943 w 4433740"/>
              <a:gd name="connsiteY16" fmla="*/ 4352592 h 4431150"/>
              <a:gd name="connsiteX17" fmla="*/ 2619868 w 4433740"/>
              <a:gd name="connsiteY17" fmla="*/ 4371053 h 4431150"/>
              <a:gd name="connsiteX18" fmla="*/ 2601406 w 4433740"/>
              <a:gd name="connsiteY18" fmla="*/ 4396976 h 4431150"/>
              <a:gd name="connsiteX19" fmla="*/ 2575482 w 4433740"/>
              <a:gd name="connsiteY19" fmla="*/ 4378908 h 4431150"/>
              <a:gd name="connsiteX20" fmla="*/ 2593943 w 4433740"/>
              <a:gd name="connsiteY20" fmla="*/ 4352592 h 4431150"/>
              <a:gd name="connsiteX21" fmla="*/ 1839405 w 4433740"/>
              <a:gd name="connsiteY21" fmla="*/ 4352591 h 4431150"/>
              <a:gd name="connsiteX22" fmla="*/ 1857867 w 4433740"/>
              <a:gd name="connsiteY22" fmla="*/ 4378908 h 4431150"/>
              <a:gd name="connsiteX23" fmla="*/ 1831668 w 4433740"/>
              <a:gd name="connsiteY23" fmla="*/ 4396702 h 4431150"/>
              <a:gd name="connsiteX24" fmla="*/ 1813875 w 4433740"/>
              <a:gd name="connsiteY24" fmla="*/ 4370503 h 4431150"/>
              <a:gd name="connsiteX25" fmla="*/ 1839405 w 4433740"/>
              <a:gd name="connsiteY25" fmla="*/ 4352591 h 4431150"/>
              <a:gd name="connsiteX26" fmla="*/ 2778551 w 4433740"/>
              <a:gd name="connsiteY26" fmla="*/ 4311743 h 4431150"/>
              <a:gd name="connsiteX27" fmla="*/ 2806242 w 4433740"/>
              <a:gd name="connsiteY27" fmla="*/ 4327650 h 4431150"/>
              <a:gd name="connsiteX28" fmla="*/ 2790334 w 4433740"/>
              <a:gd name="connsiteY28" fmla="*/ 4355341 h 4431150"/>
              <a:gd name="connsiteX29" fmla="*/ 2762643 w 4433740"/>
              <a:gd name="connsiteY29" fmla="*/ 4339434 h 4431150"/>
              <a:gd name="connsiteX30" fmla="*/ 2778551 w 4433740"/>
              <a:gd name="connsiteY30" fmla="*/ 4311743 h 4431150"/>
              <a:gd name="connsiteX31" fmla="*/ 1654797 w 4433740"/>
              <a:gd name="connsiteY31" fmla="*/ 4311743 h 4431150"/>
              <a:gd name="connsiteX32" fmla="*/ 1670705 w 4433740"/>
              <a:gd name="connsiteY32" fmla="*/ 4339434 h 4431150"/>
              <a:gd name="connsiteX33" fmla="*/ 1643014 w 4433740"/>
              <a:gd name="connsiteY33" fmla="*/ 4355341 h 4431150"/>
              <a:gd name="connsiteX34" fmla="*/ 1627106 w 4433740"/>
              <a:gd name="connsiteY34" fmla="*/ 4327650 h 4431150"/>
              <a:gd name="connsiteX35" fmla="*/ 1654797 w 4433740"/>
              <a:gd name="connsiteY35" fmla="*/ 4311743 h 4431150"/>
              <a:gd name="connsiteX36" fmla="*/ 2216086 w 4433740"/>
              <a:gd name="connsiteY36" fmla="*/ 4258323 h 4431150"/>
              <a:gd name="connsiteX37" fmla="*/ 2247901 w 4433740"/>
              <a:gd name="connsiteY37" fmla="*/ 4290139 h 4431150"/>
              <a:gd name="connsiteX38" fmla="*/ 2216086 w 4433740"/>
              <a:gd name="connsiteY38" fmla="*/ 4321955 h 4431150"/>
              <a:gd name="connsiteX39" fmla="*/ 2184270 w 4433740"/>
              <a:gd name="connsiteY39" fmla="*/ 4290139 h 4431150"/>
              <a:gd name="connsiteX40" fmla="*/ 2216086 w 4433740"/>
              <a:gd name="connsiteY40" fmla="*/ 4258323 h 4431150"/>
              <a:gd name="connsiteX41" fmla="*/ 2959232 w 4433740"/>
              <a:gd name="connsiteY41" fmla="*/ 4254789 h 4431150"/>
              <a:gd name="connsiteX42" fmla="*/ 2988141 w 4433740"/>
              <a:gd name="connsiteY42" fmla="*/ 4267711 h 4431150"/>
              <a:gd name="connsiteX43" fmla="*/ 2988298 w 4433740"/>
              <a:gd name="connsiteY43" fmla="*/ 4268144 h 4431150"/>
              <a:gd name="connsiteX44" fmla="*/ 2974746 w 4433740"/>
              <a:gd name="connsiteY44" fmla="*/ 4297013 h 4431150"/>
              <a:gd name="connsiteX45" fmla="*/ 2945876 w 4433740"/>
              <a:gd name="connsiteY45" fmla="*/ 4283462 h 4431150"/>
              <a:gd name="connsiteX46" fmla="*/ 2959232 w 4433740"/>
              <a:gd name="connsiteY46" fmla="*/ 4254789 h 4431150"/>
              <a:gd name="connsiteX47" fmla="*/ 1474118 w 4433740"/>
              <a:gd name="connsiteY47" fmla="*/ 4254789 h 4431150"/>
              <a:gd name="connsiteX48" fmla="*/ 1487473 w 4433740"/>
              <a:gd name="connsiteY48" fmla="*/ 4283462 h 4431150"/>
              <a:gd name="connsiteX49" fmla="*/ 1458406 w 4433740"/>
              <a:gd name="connsiteY49" fmla="*/ 4297210 h 4431150"/>
              <a:gd name="connsiteX50" fmla="*/ 1448548 w 4433740"/>
              <a:gd name="connsiteY50" fmla="*/ 4266533 h 4431150"/>
              <a:gd name="connsiteX51" fmla="*/ 1474118 w 4433740"/>
              <a:gd name="connsiteY51" fmla="*/ 4254789 h 4431150"/>
              <a:gd name="connsiteX52" fmla="*/ 2038547 w 4433740"/>
              <a:gd name="connsiteY52" fmla="*/ 4251921 h 4431150"/>
              <a:gd name="connsiteX53" fmla="*/ 2067339 w 4433740"/>
              <a:gd name="connsiteY53" fmla="*/ 4286487 h 4431150"/>
              <a:gd name="connsiteX54" fmla="*/ 2032774 w 4433740"/>
              <a:gd name="connsiteY54" fmla="*/ 4315277 h 4431150"/>
              <a:gd name="connsiteX55" fmla="*/ 2032655 w 4433740"/>
              <a:gd name="connsiteY55" fmla="*/ 4315277 h 4431150"/>
              <a:gd name="connsiteX56" fmla="*/ 2003982 w 4433740"/>
              <a:gd name="connsiteY56" fmla="*/ 4280712 h 4431150"/>
              <a:gd name="connsiteX57" fmla="*/ 2038547 w 4433740"/>
              <a:gd name="connsiteY57" fmla="*/ 4251921 h 4431150"/>
              <a:gd name="connsiteX58" fmla="*/ 2394802 w 4433740"/>
              <a:gd name="connsiteY58" fmla="*/ 4251647 h 4431150"/>
              <a:gd name="connsiteX59" fmla="*/ 2429486 w 4433740"/>
              <a:gd name="connsiteY59" fmla="*/ 4280319 h 4431150"/>
              <a:gd name="connsiteX60" fmla="*/ 2400812 w 4433740"/>
              <a:gd name="connsiteY60" fmla="*/ 4315002 h 4431150"/>
              <a:gd name="connsiteX61" fmla="*/ 2366129 w 4433740"/>
              <a:gd name="connsiteY61" fmla="*/ 4286329 h 4431150"/>
              <a:gd name="connsiteX62" fmla="*/ 2366129 w 4433740"/>
              <a:gd name="connsiteY62" fmla="*/ 4286211 h 4431150"/>
              <a:gd name="connsiteX63" fmla="*/ 2394802 w 4433740"/>
              <a:gd name="connsiteY63" fmla="*/ 4251647 h 4431150"/>
              <a:gd name="connsiteX64" fmla="*/ 1861560 w 4433740"/>
              <a:gd name="connsiteY64" fmla="*/ 4228669 h 4431150"/>
              <a:gd name="connsiteX65" fmla="*/ 1887326 w 4433740"/>
              <a:gd name="connsiteY65" fmla="*/ 4265394 h 4431150"/>
              <a:gd name="connsiteX66" fmla="*/ 1850404 w 4433740"/>
              <a:gd name="connsiteY66" fmla="*/ 4291318 h 4431150"/>
              <a:gd name="connsiteX67" fmla="*/ 1824637 w 4433740"/>
              <a:gd name="connsiteY67" fmla="*/ 4254435 h 4431150"/>
              <a:gd name="connsiteX68" fmla="*/ 1861560 w 4433740"/>
              <a:gd name="connsiteY68" fmla="*/ 4228669 h 4431150"/>
              <a:gd name="connsiteX69" fmla="*/ 2571948 w 4433740"/>
              <a:gd name="connsiteY69" fmla="*/ 4228473 h 4431150"/>
              <a:gd name="connsiteX70" fmla="*/ 2608712 w 4433740"/>
              <a:gd name="connsiteY70" fmla="*/ 4254436 h 4431150"/>
              <a:gd name="connsiteX71" fmla="*/ 2582750 w 4433740"/>
              <a:gd name="connsiteY71" fmla="*/ 4291161 h 4431150"/>
              <a:gd name="connsiteX72" fmla="*/ 2546024 w 4433740"/>
              <a:gd name="connsiteY72" fmla="*/ 4265395 h 4431150"/>
              <a:gd name="connsiteX73" fmla="*/ 2571790 w 4433740"/>
              <a:gd name="connsiteY73" fmla="*/ 4228512 h 4431150"/>
              <a:gd name="connsiteX74" fmla="*/ 2571948 w 4433740"/>
              <a:gd name="connsiteY74" fmla="*/ 4228473 h 4431150"/>
              <a:gd name="connsiteX75" fmla="*/ 2745949 w 4433740"/>
              <a:gd name="connsiteY75" fmla="*/ 4189979 h 4431150"/>
              <a:gd name="connsiteX76" fmla="*/ 2784914 w 4433740"/>
              <a:gd name="connsiteY76" fmla="*/ 4212446 h 4431150"/>
              <a:gd name="connsiteX77" fmla="*/ 2762447 w 4433740"/>
              <a:gd name="connsiteY77" fmla="*/ 4251450 h 4431150"/>
              <a:gd name="connsiteX78" fmla="*/ 2723561 w 4433740"/>
              <a:gd name="connsiteY78" fmla="*/ 4229257 h 4431150"/>
              <a:gd name="connsiteX79" fmla="*/ 2744890 w 4433740"/>
              <a:gd name="connsiteY79" fmla="*/ 4190254 h 4431150"/>
              <a:gd name="connsiteX80" fmla="*/ 2745949 w 4433740"/>
              <a:gd name="connsiteY80" fmla="*/ 4189979 h 4431150"/>
              <a:gd name="connsiteX81" fmla="*/ 1687085 w 4433740"/>
              <a:gd name="connsiteY81" fmla="*/ 4189900 h 4431150"/>
              <a:gd name="connsiteX82" fmla="*/ 1687399 w 4433740"/>
              <a:gd name="connsiteY82" fmla="*/ 4189979 h 4431150"/>
              <a:gd name="connsiteX83" fmla="*/ 1709473 w 4433740"/>
              <a:gd name="connsiteY83" fmla="*/ 4229178 h 4431150"/>
              <a:gd name="connsiteX84" fmla="*/ 1670313 w 4433740"/>
              <a:gd name="connsiteY84" fmla="*/ 4251253 h 4431150"/>
              <a:gd name="connsiteX85" fmla="*/ 1648121 w 4433740"/>
              <a:gd name="connsiteY85" fmla="*/ 4212367 h 4431150"/>
              <a:gd name="connsiteX86" fmla="*/ 1687085 w 4433740"/>
              <a:gd name="connsiteY86" fmla="*/ 4189900 h 4431150"/>
              <a:gd name="connsiteX87" fmla="*/ 3134414 w 4433740"/>
              <a:gd name="connsiteY87" fmla="*/ 4182124 h 4431150"/>
              <a:gd name="connsiteX88" fmla="*/ 3161476 w 4433740"/>
              <a:gd name="connsiteY88" fmla="*/ 4198542 h 4431150"/>
              <a:gd name="connsiteX89" fmla="*/ 3153660 w 4433740"/>
              <a:gd name="connsiteY89" fmla="*/ 4221403 h 4431150"/>
              <a:gd name="connsiteX90" fmla="*/ 3122198 w 4433740"/>
              <a:gd name="connsiteY90" fmla="*/ 4217789 h 4431150"/>
              <a:gd name="connsiteX91" fmla="*/ 3125812 w 4433740"/>
              <a:gd name="connsiteY91" fmla="*/ 4186327 h 4431150"/>
              <a:gd name="connsiteX92" fmla="*/ 3134414 w 4433740"/>
              <a:gd name="connsiteY92" fmla="*/ 4182124 h 4431150"/>
              <a:gd name="connsiteX93" fmla="*/ 1298936 w 4433740"/>
              <a:gd name="connsiteY93" fmla="*/ 4182123 h 4431150"/>
              <a:gd name="connsiteX94" fmla="*/ 1315355 w 4433740"/>
              <a:gd name="connsiteY94" fmla="*/ 4209187 h 4431150"/>
              <a:gd name="connsiteX95" fmla="*/ 1288292 w 4433740"/>
              <a:gd name="connsiteY95" fmla="*/ 4225606 h 4431150"/>
              <a:gd name="connsiteX96" fmla="*/ 1279690 w 4433740"/>
              <a:gd name="connsiteY96" fmla="*/ 4221402 h 4431150"/>
              <a:gd name="connsiteX97" fmla="*/ 1276077 w 4433740"/>
              <a:gd name="connsiteY97" fmla="*/ 4189941 h 4431150"/>
              <a:gd name="connsiteX98" fmla="*/ 1298936 w 4433740"/>
              <a:gd name="connsiteY98" fmla="*/ 4182123 h 4431150"/>
              <a:gd name="connsiteX99" fmla="*/ 1516932 w 4433740"/>
              <a:gd name="connsiteY99" fmla="*/ 4136167 h 4431150"/>
              <a:gd name="connsiteX100" fmla="*/ 1536178 w 4433740"/>
              <a:gd name="connsiteY100" fmla="*/ 4177017 h 4431150"/>
              <a:gd name="connsiteX101" fmla="*/ 1495328 w 4433740"/>
              <a:gd name="connsiteY101" fmla="*/ 4196263 h 4431150"/>
              <a:gd name="connsiteX102" fmla="*/ 1476082 w 4433740"/>
              <a:gd name="connsiteY102" fmla="*/ 4155414 h 4431150"/>
              <a:gd name="connsiteX103" fmla="*/ 1516932 w 4433740"/>
              <a:gd name="connsiteY103" fmla="*/ 4136167 h 4431150"/>
              <a:gd name="connsiteX104" fmla="*/ 2940761 w 4433740"/>
              <a:gd name="connsiteY104" fmla="*/ 4135662 h 4431150"/>
              <a:gd name="connsiteX105" fmla="*/ 2958328 w 4433740"/>
              <a:gd name="connsiteY105" fmla="*/ 4152507 h 4431150"/>
              <a:gd name="connsiteX106" fmla="*/ 2941988 w 4433740"/>
              <a:gd name="connsiteY106" fmla="*/ 4194457 h 4431150"/>
              <a:gd name="connsiteX107" fmla="*/ 2938022 w 4433740"/>
              <a:gd name="connsiteY107" fmla="*/ 4195871 h 4431150"/>
              <a:gd name="connsiteX108" fmla="*/ 2898743 w 4433740"/>
              <a:gd name="connsiteY108" fmla="*/ 4177017 h 4431150"/>
              <a:gd name="connsiteX109" fmla="*/ 2916417 w 4433740"/>
              <a:gd name="connsiteY109" fmla="*/ 4136167 h 4431150"/>
              <a:gd name="connsiteX110" fmla="*/ 2940761 w 4433740"/>
              <a:gd name="connsiteY110" fmla="*/ 4135662 h 4431150"/>
              <a:gd name="connsiteX111" fmla="*/ 2216086 w 4433740"/>
              <a:gd name="connsiteY111" fmla="*/ 4118100 h 4431150"/>
              <a:gd name="connsiteX112" fmla="*/ 2255364 w 4433740"/>
              <a:gd name="connsiteY112" fmla="*/ 4157379 h 4431150"/>
              <a:gd name="connsiteX113" fmla="*/ 2216086 w 4433740"/>
              <a:gd name="connsiteY113" fmla="*/ 4196657 h 4431150"/>
              <a:gd name="connsiteX114" fmla="*/ 2176807 w 4433740"/>
              <a:gd name="connsiteY114" fmla="*/ 4157379 h 4431150"/>
              <a:gd name="connsiteX115" fmla="*/ 2216086 w 4433740"/>
              <a:gd name="connsiteY115" fmla="*/ 4118100 h 4431150"/>
              <a:gd name="connsiteX116" fmla="*/ 2382626 w 4433740"/>
              <a:gd name="connsiteY116" fmla="*/ 4111030 h 4431150"/>
              <a:gd name="connsiteX117" fmla="*/ 2421904 w 4433740"/>
              <a:gd name="connsiteY117" fmla="*/ 4145202 h 4431150"/>
              <a:gd name="connsiteX118" fmla="*/ 2387731 w 4433740"/>
              <a:gd name="connsiteY118" fmla="*/ 4184481 h 4431150"/>
              <a:gd name="connsiteX119" fmla="*/ 2346490 w 4433740"/>
              <a:gd name="connsiteY119" fmla="*/ 4149915 h 4431150"/>
              <a:gd name="connsiteX120" fmla="*/ 2382626 w 4433740"/>
              <a:gd name="connsiteY120" fmla="*/ 4111030 h 4431150"/>
              <a:gd name="connsiteX121" fmla="*/ 2049152 w 4433740"/>
              <a:gd name="connsiteY121" fmla="*/ 4111030 h 4431150"/>
              <a:gd name="connsiteX122" fmla="*/ 2083718 w 4433740"/>
              <a:gd name="connsiteY122" fmla="*/ 4150308 h 4431150"/>
              <a:gd name="connsiteX123" fmla="*/ 2042475 w 4433740"/>
              <a:gd name="connsiteY123" fmla="*/ 4184873 h 4431150"/>
              <a:gd name="connsiteX124" fmla="*/ 2009874 w 4433740"/>
              <a:gd name="connsiteY124" fmla="*/ 4145202 h 4431150"/>
              <a:gd name="connsiteX125" fmla="*/ 2049152 w 4433740"/>
              <a:gd name="connsiteY125" fmla="*/ 4111030 h 4431150"/>
              <a:gd name="connsiteX126" fmla="*/ 1113738 w 4433740"/>
              <a:gd name="connsiteY126" fmla="*/ 4092608 h 4431150"/>
              <a:gd name="connsiteX127" fmla="*/ 1130824 w 4433740"/>
              <a:gd name="connsiteY127" fmla="*/ 4094533 h 4431150"/>
              <a:gd name="connsiteX128" fmla="*/ 1139073 w 4433740"/>
              <a:gd name="connsiteY128" fmla="*/ 4125563 h 4431150"/>
              <a:gd name="connsiteX129" fmla="*/ 1108515 w 4433740"/>
              <a:gd name="connsiteY129" fmla="*/ 4133851 h 4431150"/>
              <a:gd name="connsiteX130" fmla="*/ 1108435 w 4433740"/>
              <a:gd name="connsiteY130" fmla="*/ 4133811 h 4431150"/>
              <a:gd name="connsiteX131" fmla="*/ 1099756 w 4433740"/>
              <a:gd name="connsiteY131" fmla="*/ 4103960 h 4431150"/>
              <a:gd name="connsiteX132" fmla="*/ 1100187 w 4433740"/>
              <a:gd name="connsiteY132" fmla="*/ 4103174 h 4431150"/>
              <a:gd name="connsiteX133" fmla="*/ 1113738 w 4433740"/>
              <a:gd name="connsiteY133" fmla="*/ 4092608 h 4431150"/>
              <a:gd name="connsiteX134" fmla="*/ 3319507 w 4433740"/>
              <a:gd name="connsiteY134" fmla="*/ 4092456 h 4431150"/>
              <a:gd name="connsiteX135" fmla="*/ 3333161 w 4433740"/>
              <a:gd name="connsiteY135" fmla="*/ 4102781 h 4431150"/>
              <a:gd name="connsiteX136" fmla="*/ 3324874 w 4433740"/>
              <a:gd name="connsiteY136" fmla="*/ 4133340 h 4431150"/>
              <a:gd name="connsiteX137" fmla="*/ 3294314 w 4433740"/>
              <a:gd name="connsiteY137" fmla="*/ 4125053 h 4431150"/>
              <a:gd name="connsiteX138" fmla="*/ 3302524 w 4433740"/>
              <a:gd name="connsiteY138" fmla="*/ 4094532 h 4431150"/>
              <a:gd name="connsiteX139" fmla="*/ 3319507 w 4433740"/>
              <a:gd name="connsiteY139" fmla="*/ 4092456 h 4431150"/>
              <a:gd name="connsiteX140" fmla="*/ 2547202 w 4433740"/>
              <a:gd name="connsiteY140" fmla="*/ 4089033 h 4431150"/>
              <a:gd name="connsiteX141" fmla="*/ 2582867 w 4433740"/>
              <a:gd name="connsiteY141" fmla="*/ 4131611 h 4431150"/>
              <a:gd name="connsiteX142" fmla="*/ 2560556 w 4433740"/>
              <a:gd name="connsiteY142" fmla="*/ 4163661 h 4431150"/>
              <a:gd name="connsiteX143" fmla="*/ 2516565 w 4433740"/>
              <a:gd name="connsiteY143" fmla="*/ 4133025 h 4431150"/>
              <a:gd name="connsiteX144" fmla="*/ 2547202 w 4433740"/>
              <a:gd name="connsiteY144" fmla="*/ 4089033 h 4431150"/>
              <a:gd name="connsiteX145" fmla="*/ 1886147 w 4433740"/>
              <a:gd name="connsiteY145" fmla="*/ 4089033 h 4431150"/>
              <a:gd name="connsiteX146" fmla="*/ 1916784 w 4433740"/>
              <a:gd name="connsiteY146" fmla="*/ 4133025 h 4431150"/>
              <a:gd name="connsiteX147" fmla="*/ 1872793 w 4433740"/>
              <a:gd name="connsiteY147" fmla="*/ 4163661 h 4431150"/>
              <a:gd name="connsiteX148" fmla="*/ 1854096 w 4433740"/>
              <a:gd name="connsiteY148" fmla="*/ 4111344 h 4431150"/>
              <a:gd name="connsiteX149" fmla="*/ 1886147 w 4433740"/>
              <a:gd name="connsiteY149" fmla="*/ 4089033 h 4431150"/>
              <a:gd name="connsiteX150" fmla="*/ 3104542 w 4433740"/>
              <a:gd name="connsiteY150" fmla="*/ 4066822 h 4431150"/>
              <a:gd name="connsiteX151" fmla="*/ 3122629 w 4433740"/>
              <a:gd name="connsiteY151" fmla="*/ 4083142 h 4431150"/>
              <a:gd name="connsiteX152" fmla="*/ 3107468 w 4433740"/>
              <a:gd name="connsiteY152" fmla="*/ 4125484 h 4431150"/>
              <a:gd name="connsiteX153" fmla="*/ 3107311 w 4433740"/>
              <a:gd name="connsiteY153" fmla="*/ 4125563 h 4431150"/>
              <a:gd name="connsiteX154" fmla="*/ 3064890 w 4433740"/>
              <a:gd name="connsiteY154" fmla="*/ 4110244 h 4431150"/>
              <a:gd name="connsiteX155" fmla="*/ 3080209 w 4433740"/>
              <a:gd name="connsiteY155" fmla="*/ 4067823 h 4431150"/>
              <a:gd name="connsiteX156" fmla="*/ 3104542 w 4433740"/>
              <a:gd name="connsiteY156" fmla="*/ 4066822 h 4431150"/>
              <a:gd name="connsiteX157" fmla="*/ 1327968 w 4433740"/>
              <a:gd name="connsiteY157" fmla="*/ 4066768 h 4431150"/>
              <a:gd name="connsiteX158" fmla="*/ 1352276 w 4433740"/>
              <a:gd name="connsiteY158" fmla="*/ 4067980 h 4431150"/>
              <a:gd name="connsiteX159" fmla="*/ 1367477 w 4433740"/>
              <a:gd name="connsiteY159" fmla="*/ 4110322 h 4431150"/>
              <a:gd name="connsiteX160" fmla="*/ 1325253 w 4433740"/>
              <a:gd name="connsiteY160" fmla="*/ 4125562 h 4431150"/>
              <a:gd name="connsiteX161" fmla="*/ 1309856 w 4433740"/>
              <a:gd name="connsiteY161" fmla="*/ 4083299 h 4431150"/>
              <a:gd name="connsiteX162" fmla="*/ 1309934 w 4433740"/>
              <a:gd name="connsiteY162" fmla="*/ 4083141 h 4431150"/>
              <a:gd name="connsiteX163" fmla="*/ 1327968 w 4433740"/>
              <a:gd name="connsiteY163" fmla="*/ 4066768 h 4431150"/>
              <a:gd name="connsiteX164" fmla="*/ 2709421 w 4433740"/>
              <a:gd name="connsiteY164" fmla="*/ 4053291 h 4431150"/>
              <a:gd name="connsiteX165" fmla="*/ 2758519 w 4433740"/>
              <a:gd name="connsiteY165" fmla="*/ 4079254 h 4431150"/>
              <a:gd name="connsiteX166" fmla="*/ 2732555 w 4433740"/>
              <a:gd name="connsiteY166" fmla="*/ 4128352 h 4431150"/>
              <a:gd name="connsiteX167" fmla="*/ 2683458 w 4433740"/>
              <a:gd name="connsiteY167" fmla="*/ 4102388 h 4431150"/>
              <a:gd name="connsiteX168" fmla="*/ 2682712 w 4433740"/>
              <a:gd name="connsiteY168" fmla="*/ 4099639 h 4431150"/>
              <a:gd name="connsiteX169" fmla="*/ 2709421 w 4433740"/>
              <a:gd name="connsiteY169" fmla="*/ 4053291 h 4431150"/>
              <a:gd name="connsiteX170" fmla="*/ 1724674 w 4433740"/>
              <a:gd name="connsiteY170" fmla="*/ 4050541 h 4431150"/>
              <a:gd name="connsiteX171" fmla="*/ 1754133 w 4433740"/>
              <a:gd name="connsiteY171" fmla="*/ 4097636 h 4431150"/>
              <a:gd name="connsiteX172" fmla="*/ 1707038 w 4433740"/>
              <a:gd name="connsiteY172" fmla="*/ 4127094 h 4431150"/>
              <a:gd name="connsiteX173" fmla="*/ 1704289 w 4433740"/>
              <a:gd name="connsiteY173" fmla="*/ 4126348 h 4431150"/>
              <a:gd name="connsiteX174" fmla="*/ 1677580 w 4433740"/>
              <a:gd name="connsiteY174" fmla="*/ 4080000 h 4431150"/>
              <a:gd name="connsiteX175" fmla="*/ 1724674 w 4433740"/>
              <a:gd name="connsiteY175" fmla="*/ 4050541 h 4431150"/>
              <a:gd name="connsiteX176" fmla="*/ 1542457 w 4433740"/>
              <a:gd name="connsiteY176" fmla="*/ 4009918 h 4431150"/>
              <a:gd name="connsiteX177" fmla="*/ 1571725 w 4433740"/>
              <a:gd name="connsiteY177" fmla="*/ 4016723 h 4431150"/>
              <a:gd name="connsiteX178" fmla="*/ 1588025 w 4433740"/>
              <a:gd name="connsiteY178" fmla="*/ 4051719 h 4431150"/>
              <a:gd name="connsiteX179" fmla="*/ 1539712 w 4433740"/>
              <a:gd name="connsiteY179" fmla="*/ 4074501 h 4431150"/>
              <a:gd name="connsiteX180" fmla="*/ 1516931 w 4433740"/>
              <a:gd name="connsiteY180" fmla="*/ 4025796 h 4431150"/>
              <a:gd name="connsiteX181" fmla="*/ 1542457 w 4433740"/>
              <a:gd name="connsiteY181" fmla="*/ 4009918 h 4431150"/>
              <a:gd name="connsiteX182" fmla="*/ 2867712 w 4433740"/>
              <a:gd name="connsiteY182" fmla="*/ 4003407 h 4431150"/>
              <a:gd name="connsiteX183" fmla="*/ 2916416 w 4433740"/>
              <a:gd name="connsiteY183" fmla="*/ 4025796 h 4431150"/>
              <a:gd name="connsiteX184" fmla="*/ 2893636 w 4433740"/>
              <a:gd name="connsiteY184" fmla="*/ 4074501 h 4431150"/>
              <a:gd name="connsiteX185" fmla="*/ 2851411 w 4433740"/>
              <a:gd name="connsiteY185" fmla="*/ 4038404 h 4431150"/>
              <a:gd name="connsiteX186" fmla="*/ 2867712 w 4433740"/>
              <a:gd name="connsiteY186" fmla="*/ 4003407 h 4431150"/>
              <a:gd name="connsiteX187" fmla="*/ 3479193 w 4433740"/>
              <a:gd name="connsiteY187" fmla="*/ 3989184 h 4431150"/>
              <a:gd name="connsiteX188" fmla="*/ 3493614 w 4433740"/>
              <a:gd name="connsiteY188" fmla="*/ 3998498 h 4431150"/>
              <a:gd name="connsiteX189" fmla="*/ 3487919 w 4433740"/>
              <a:gd name="connsiteY189" fmla="*/ 4029724 h 4431150"/>
              <a:gd name="connsiteX190" fmla="*/ 3456692 w 4433740"/>
              <a:gd name="connsiteY190" fmla="*/ 4024029 h 4431150"/>
              <a:gd name="connsiteX191" fmla="*/ 3462388 w 4433740"/>
              <a:gd name="connsiteY191" fmla="*/ 3992802 h 4431150"/>
              <a:gd name="connsiteX192" fmla="*/ 3479193 w 4433740"/>
              <a:gd name="connsiteY192" fmla="*/ 3989184 h 4431150"/>
              <a:gd name="connsiteX193" fmla="*/ 954132 w 4433740"/>
              <a:gd name="connsiteY193" fmla="*/ 3989130 h 4431150"/>
              <a:gd name="connsiteX194" fmla="*/ 970962 w 4433740"/>
              <a:gd name="connsiteY194" fmla="*/ 3992802 h 4431150"/>
              <a:gd name="connsiteX195" fmla="*/ 976187 w 4433740"/>
              <a:gd name="connsiteY195" fmla="*/ 4024029 h 4431150"/>
              <a:gd name="connsiteX196" fmla="*/ 944960 w 4433740"/>
              <a:gd name="connsiteY196" fmla="*/ 4029253 h 4431150"/>
              <a:gd name="connsiteX197" fmla="*/ 939540 w 4433740"/>
              <a:gd name="connsiteY197" fmla="*/ 3998302 h 4431150"/>
              <a:gd name="connsiteX198" fmla="*/ 954132 w 4433740"/>
              <a:gd name="connsiteY198" fmla="*/ 3989130 h 4431150"/>
              <a:gd name="connsiteX199" fmla="*/ 3263516 w 4433740"/>
              <a:gd name="connsiteY199" fmla="*/ 3982202 h 4431150"/>
              <a:gd name="connsiteX200" fmla="*/ 3282885 w 4433740"/>
              <a:gd name="connsiteY200" fmla="*/ 3997122 h 4431150"/>
              <a:gd name="connsiteX201" fmla="*/ 3271101 w 4433740"/>
              <a:gd name="connsiteY201" fmla="*/ 4040722 h 4431150"/>
              <a:gd name="connsiteX202" fmla="*/ 3227896 w 4433740"/>
              <a:gd name="connsiteY202" fmla="*/ 4028938 h 4431150"/>
              <a:gd name="connsiteX203" fmla="*/ 3239208 w 4433740"/>
              <a:gd name="connsiteY203" fmla="*/ 3985379 h 4431150"/>
              <a:gd name="connsiteX204" fmla="*/ 3239285 w 4433740"/>
              <a:gd name="connsiteY204" fmla="*/ 3985340 h 4431150"/>
              <a:gd name="connsiteX205" fmla="*/ 3263516 w 4433740"/>
              <a:gd name="connsiteY205" fmla="*/ 3982202 h 4431150"/>
              <a:gd name="connsiteX206" fmla="*/ 1170476 w 4433740"/>
              <a:gd name="connsiteY206" fmla="*/ 3982187 h 4431150"/>
              <a:gd name="connsiteX207" fmla="*/ 1194652 w 4433740"/>
              <a:gd name="connsiteY207" fmla="*/ 3985222 h 4431150"/>
              <a:gd name="connsiteX208" fmla="*/ 1194849 w 4433740"/>
              <a:gd name="connsiteY208" fmla="*/ 3985339 h 4431150"/>
              <a:gd name="connsiteX209" fmla="*/ 1207104 w 4433740"/>
              <a:gd name="connsiteY209" fmla="*/ 4029213 h 4431150"/>
              <a:gd name="connsiteX210" fmla="*/ 1163230 w 4433740"/>
              <a:gd name="connsiteY210" fmla="*/ 4041468 h 4431150"/>
              <a:gd name="connsiteX211" fmla="*/ 1150975 w 4433740"/>
              <a:gd name="connsiteY211" fmla="*/ 3997594 h 4431150"/>
              <a:gd name="connsiteX212" fmla="*/ 1151250 w 4433740"/>
              <a:gd name="connsiteY212" fmla="*/ 3997123 h 4431150"/>
              <a:gd name="connsiteX213" fmla="*/ 1170476 w 4433740"/>
              <a:gd name="connsiteY213" fmla="*/ 3982187 h 4431150"/>
              <a:gd name="connsiteX214" fmla="*/ 2216085 w 4433740"/>
              <a:gd name="connsiteY214" fmla="*/ 3966485 h 4431150"/>
              <a:gd name="connsiteX215" fmla="*/ 2261648 w 4433740"/>
              <a:gd name="connsiteY215" fmla="*/ 4011262 h 4431150"/>
              <a:gd name="connsiteX216" fmla="*/ 2216870 w 4433740"/>
              <a:gd name="connsiteY216" fmla="*/ 4056826 h 4431150"/>
              <a:gd name="connsiteX217" fmla="*/ 2171307 w 4433740"/>
              <a:gd name="connsiteY217" fmla="*/ 4012048 h 4431150"/>
              <a:gd name="connsiteX218" fmla="*/ 2171307 w 4433740"/>
              <a:gd name="connsiteY218" fmla="*/ 4011655 h 4431150"/>
              <a:gd name="connsiteX219" fmla="*/ 2216085 w 4433740"/>
              <a:gd name="connsiteY219" fmla="*/ 3966485 h 4431150"/>
              <a:gd name="connsiteX220" fmla="*/ 2064196 w 4433740"/>
              <a:gd name="connsiteY220" fmla="*/ 3960319 h 4431150"/>
              <a:gd name="connsiteX221" fmla="*/ 2104535 w 4433740"/>
              <a:gd name="connsiteY221" fmla="*/ 4009141 h 4431150"/>
              <a:gd name="connsiteX222" fmla="*/ 2055712 w 4433740"/>
              <a:gd name="connsiteY222" fmla="*/ 4049480 h 4431150"/>
              <a:gd name="connsiteX223" fmla="*/ 2054652 w 4433740"/>
              <a:gd name="connsiteY223" fmla="*/ 4049362 h 4431150"/>
              <a:gd name="connsiteX224" fmla="*/ 2015373 w 4433740"/>
              <a:gd name="connsiteY224" fmla="*/ 4000657 h 4431150"/>
              <a:gd name="connsiteX225" fmla="*/ 2064196 w 4433740"/>
              <a:gd name="connsiteY225" fmla="*/ 3960319 h 4431150"/>
              <a:gd name="connsiteX226" fmla="*/ 2369271 w 4433740"/>
              <a:gd name="connsiteY226" fmla="*/ 3959809 h 4431150"/>
              <a:gd name="connsiteX227" fmla="*/ 2417977 w 4433740"/>
              <a:gd name="connsiteY227" fmla="*/ 4000658 h 4431150"/>
              <a:gd name="connsiteX228" fmla="*/ 2377127 w 4433740"/>
              <a:gd name="connsiteY228" fmla="*/ 4049363 h 4431150"/>
              <a:gd name="connsiteX229" fmla="*/ 2328422 w 4433740"/>
              <a:gd name="connsiteY229" fmla="*/ 4008514 h 4431150"/>
              <a:gd name="connsiteX230" fmla="*/ 2369271 w 4433740"/>
              <a:gd name="connsiteY230" fmla="*/ 3959809 h 4431150"/>
              <a:gd name="connsiteX231" fmla="*/ 2520884 w 4433740"/>
              <a:gd name="connsiteY231" fmla="*/ 3940169 h 4431150"/>
              <a:gd name="connsiteX232" fmla="*/ 2572928 w 4433740"/>
              <a:gd name="connsiteY232" fmla="*/ 3976267 h 4431150"/>
              <a:gd name="connsiteX233" fmla="*/ 2536793 w 4433740"/>
              <a:gd name="connsiteY233" fmla="*/ 4028310 h 4431150"/>
              <a:gd name="connsiteX234" fmla="*/ 2484788 w 4433740"/>
              <a:gd name="connsiteY234" fmla="*/ 3992174 h 4431150"/>
              <a:gd name="connsiteX235" fmla="*/ 2484748 w 4433740"/>
              <a:gd name="connsiteY235" fmla="*/ 3992017 h 4431150"/>
              <a:gd name="connsiteX236" fmla="*/ 2520884 w 4433740"/>
              <a:gd name="connsiteY236" fmla="*/ 3940169 h 4431150"/>
              <a:gd name="connsiteX237" fmla="*/ 1912462 w 4433740"/>
              <a:gd name="connsiteY237" fmla="*/ 3940169 h 4431150"/>
              <a:gd name="connsiteX238" fmla="*/ 1948795 w 4433740"/>
              <a:gd name="connsiteY238" fmla="*/ 3992212 h 4431150"/>
              <a:gd name="connsiteX239" fmla="*/ 1896751 w 4433740"/>
              <a:gd name="connsiteY239" fmla="*/ 4028545 h 4431150"/>
              <a:gd name="connsiteX240" fmla="*/ 1860420 w 4433740"/>
              <a:gd name="connsiteY240" fmla="*/ 3976500 h 4431150"/>
              <a:gd name="connsiteX241" fmla="*/ 1912462 w 4433740"/>
              <a:gd name="connsiteY241" fmla="*/ 3940169 h 4431150"/>
              <a:gd name="connsiteX242" fmla="*/ 3049964 w 4433740"/>
              <a:gd name="connsiteY242" fmla="*/ 3938941 h 4431150"/>
              <a:gd name="connsiteX243" fmla="*/ 3071568 w 4433740"/>
              <a:gd name="connsiteY243" fmla="*/ 3957844 h 4431150"/>
              <a:gd name="connsiteX244" fmla="*/ 3067797 w 4433740"/>
              <a:gd name="connsiteY244" fmla="*/ 4013266 h 4431150"/>
              <a:gd name="connsiteX245" fmla="*/ 3012376 w 4433740"/>
              <a:gd name="connsiteY245" fmla="*/ 4009495 h 4431150"/>
              <a:gd name="connsiteX246" fmla="*/ 3003224 w 4433740"/>
              <a:gd name="connsiteY246" fmla="*/ 3990051 h 4431150"/>
              <a:gd name="connsiteX247" fmla="*/ 3021292 w 4433740"/>
              <a:gd name="connsiteY247" fmla="*/ 3939775 h 4431150"/>
              <a:gd name="connsiteX248" fmla="*/ 3049964 w 4433740"/>
              <a:gd name="connsiteY248" fmla="*/ 3938941 h 4431150"/>
              <a:gd name="connsiteX249" fmla="*/ 1406911 w 4433740"/>
              <a:gd name="connsiteY249" fmla="*/ 3925479 h 4431150"/>
              <a:gd name="connsiteX250" fmla="*/ 1439276 w 4433740"/>
              <a:gd name="connsiteY250" fmla="*/ 3970610 h 4431150"/>
              <a:gd name="connsiteX251" fmla="*/ 1430124 w 4433740"/>
              <a:gd name="connsiteY251" fmla="*/ 3990053 h 4431150"/>
              <a:gd name="connsiteX252" fmla="*/ 1384994 w 4433740"/>
              <a:gd name="connsiteY252" fmla="*/ 4022418 h 4431150"/>
              <a:gd name="connsiteX253" fmla="*/ 1352629 w 4433740"/>
              <a:gd name="connsiteY253" fmla="*/ 3977288 h 4431150"/>
              <a:gd name="connsiteX254" fmla="*/ 1361781 w 4433740"/>
              <a:gd name="connsiteY254" fmla="*/ 3957844 h 4431150"/>
              <a:gd name="connsiteX255" fmla="*/ 1406911 w 4433740"/>
              <a:gd name="connsiteY255" fmla="*/ 3925479 h 4431150"/>
              <a:gd name="connsiteX256" fmla="*/ 1745455 w 4433740"/>
              <a:gd name="connsiteY256" fmla="*/ 3905998 h 4431150"/>
              <a:gd name="connsiteX257" fmla="*/ 1763205 w 4433740"/>
              <a:gd name="connsiteY257" fmla="*/ 3907175 h 4431150"/>
              <a:gd name="connsiteX258" fmla="*/ 1794627 w 4433740"/>
              <a:gd name="connsiteY258" fmla="*/ 3962164 h 4431150"/>
              <a:gd name="connsiteX259" fmla="*/ 1739638 w 4433740"/>
              <a:gd name="connsiteY259" fmla="*/ 3993588 h 4431150"/>
              <a:gd name="connsiteX260" fmla="*/ 1708019 w 4433740"/>
              <a:gd name="connsiteY260" fmla="*/ 3939383 h 4431150"/>
              <a:gd name="connsiteX261" fmla="*/ 1708215 w 4433740"/>
              <a:gd name="connsiteY261" fmla="*/ 3938597 h 4431150"/>
              <a:gd name="connsiteX262" fmla="*/ 1745455 w 4433740"/>
              <a:gd name="connsiteY262" fmla="*/ 3905998 h 4431150"/>
              <a:gd name="connsiteX263" fmla="*/ 2687895 w 4433740"/>
              <a:gd name="connsiteY263" fmla="*/ 3905751 h 4431150"/>
              <a:gd name="connsiteX264" fmla="*/ 2724858 w 4433740"/>
              <a:gd name="connsiteY264" fmla="*/ 3938676 h 4431150"/>
              <a:gd name="connsiteX265" fmla="*/ 2692964 w 4433740"/>
              <a:gd name="connsiteY265" fmla="*/ 3993391 h 4431150"/>
              <a:gd name="connsiteX266" fmla="*/ 2638328 w 4433740"/>
              <a:gd name="connsiteY266" fmla="*/ 3961772 h 4431150"/>
              <a:gd name="connsiteX267" fmla="*/ 2670144 w 4433740"/>
              <a:gd name="connsiteY267" fmla="*/ 3906783 h 4431150"/>
              <a:gd name="connsiteX268" fmla="*/ 2687895 w 4433740"/>
              <a:gd name="connsiteY268" fmla="*/ 3905751 h 4431150"/>
              <a:gd name="connsiteX269" fmla="*/ 1019633 w 4433740"/>
              <a:gd name="connsiteY269" fmla="*/ 3884399 h 4431150"/>
              <a:gd name="connsiteX270" fmla="*/ 1043235 w 4433740"/>
              <a:gd name="connsiteY270" fmla="*/ 3889500 h 4431150"/>
              <a:gd name="connsiteX271" fmla="*/ 1051444 w 4433740"/>
              <a:gd name="connsiteY271" fmla="*/ 3933727 h 4431150"/>
              <a:gd name="connsiteX272" fmla="*/ 1007216 w 4433740"/>
              <a:gd name="connsiteY272" fmla="*/ 3941936 h 4431150"/>
              <a:gd name="connsiteX273" fmla="*/ 999007 w 4433740"/>
              <a:gd name="connsiteY273" fmla="*/ 3897709 h 4431150"/>
              <a:gd name="connsiteX274" fmla="*/ 999243 w 4433740"/>
              <a:gd name="connsiteY274" fmla="*/ 3897356 h 4431150"/>
              <a:gd name="connsiteX275" fmla="*/ 1019633 w 4433740"/>
              <a:gd name="connsiteY275" fmla="*/ 3884399 h 4431150"/>
              <a:gd name="connsiteX276" fmla="*/ 3413520 w 4433740"/>
              <a:gd name="connsiteY276" fmla="*/ 3884369 h 4431150"/>
              <a:gd name="connsiteX277" fmla="*/ 3434107 w 4433740"/>
              <a:gd name="connsiteY277" fmla="*/ 3897355 h 4431150"/>
              <a:gd name="connsiteX278" fmla="*/ 3426644 w 4433740"/>
              <a:gd name="connsiteY278" fmla="*/ 3941740 h 4431150"/>
              <a:gd name="connsiteX279" fmla="*/ 3382770 w 4433740"/>
              <a:gd name="connsiteY279" fmla="*/ 3934631 h 4431150"/>
              <a:gd name="connsiteX280" fmla="*/ 3382260 w 4433740"/>
              <a:gd name="connsiteY280" fmla="*/ 3933884 h 4431150"/>
              <a:gd name="connsiteX281" fmla="*/ 3389722 w 4433740"/>
              <a:gd name="connsiteY281" fmla="*/ 3889500 h 4431150"/>
              <a:gd name="connsiteX282" fmla="*/ 3413520 w 4433740"/>
              <a:gd name="connsiteY282" fmla="*/ 3884369 h 4431150"/>
              <a:gd name="connsiteX283" fmla="*/ 803838 w 4433740"/>
              <a:gd name="connsiteY283" fmla="*/ 3872310 h 4431150"/>
              <a:gd name="connsiteX284" fmla="*/ 820016 w 4433740"/>
              <a:gd name="connsiteY284" fmla="*/ 3876970 h 4431150"/>
              <a:gd name="connsiteX285" fmla="*/ 820919 w 4433740"/>
              <a:gd name="connsiteY285" fmla="*/ 3877717 h 4431150"/>
              <a:gd name="connsiteX286" fmla="*/ 823354 w 4433740"/>
              <a:gd name="connsiteY286" fmla="*/ 3909296 h 4431150"/>
              <a:gd name="connsiteX287" fmla="*/ 791815 w 4433740"/>
              <a:gd name="connsiteY287" fmla="*/ 3911731 h 4431150"/>
              <a:gd name="connsiteX288" fmla="*/ 789104 w 4433740"/>
              <a:gd name="connsiteY288" fmla="*/ 3880466 h 4431150"/>
              <a:gd name="connsiteX289" fmla="*/ 803838 w 4433740"/>
              <a:gd name="connsiteY289" fmla="*/ 3872310 h 4431150"/>
              <a:gd name="connsiteX290" fmla="*/ 3628333 w 4433740"/>
              <a:gd name="connsiteY290" fmla="*/ 3872219 h 4431150"/>
              <a:gd name="connsiteX291" fmla="*/ 3643499 w 4433740"/>
              <a:gd name="connsiteY291" fmla="*/ 3879563 h 4431150"/>
              <a:gd name="connsiteX292" fmla="*/ 3644245 w 4433740"/>
              <a:gd name="connsiteY292" fmla="*/ 3880466 h 4431150"/>
              <a:gd name="connsiteX293" fmla="*/ 3641497 w 4433740"/>
              <a:gd name="connsiteY293" fmla="*/ 3912282 h 4431150"/>
              <a:gd name="connsiteX294" fmla="*/ 3609681 w 4433740"/>
              <a:gd name="connsiteY294" fmla="*/ 3909533 h 4431150"/>
              <a:gd name="connsiteX295" fmla="*/ 3612430 w 4433740"/>
              <a:gd name="connsiteY295" fmla="*/ 3877717 h 4431150"/>
              <a:gd name="connsiteX296" fmla="*/ 3628333 w 4433740"/>
              <a:gd name="connsiteY296" fmla="*/ 3872219 h 4431150"/>
              <a:gd name="connsiteX297" fmla="*/ 3168585 w 4433740"/>
              <a:gd name="connsiteY297" fmla="*/ 3863184 h 4431150"/>
              <a:gd name="connsiteX298" fmla="*/ 3217919 w 4433740"/>
              <a:gd name="connsiteY298" fmla="*/ 3888715 h 4431150"/>
              <a:gd name="connsiteX299" fmla="*/ 3207863 w 4433740"/>
              <a:gd name="connsiteY299" fmla="*/ 3928778 h 4431150"/>
              <a:gd name="connsiteX300" fmla="*/ 3154838 w 4433740"/>
              <a:gd name="connsiteY300" fmla="*/ 3914638 h 4431150"/>
              <a:gd name="connsiteX301" fmla="*/ 3168585 w 4433740"/>
              <a:gd name="connsiteY301" fmla="*/ 3863184 h 4431150"/>
              <a:gd name="connsiteX302" fmla="*/ 1236115 w 4433740"/>
              <a:gd name="connsiteY302" fmla="*/ 3859821 h 4431150"/>
              <a:gd name="connsiteX303" fmla="*/ 1264764 w 4433740"/>
              <a:gd name="connsiteY303" fmla="*/ 3863183 h 4431150"/>
              <a:gd name="connsiteX304" fmla="*/ 1278511 w 4433740"/>
              <a:gd name="connsiteY304" fmla="*/ 3914638 h 4431150"/>
              <a:gd name="connsiteX305" fmla="*/ 1226663 w 4433740"/>
              <a:gd name="connsiteY305" fmla="*/ 3928778 h 4431150"/>
              <a:gd name="connsiteX306" fmla="*/ 1212916 w 4433740"/>
              <a:gd name="connsiteY306" fmla="*/ 3876931 h 4431150"/>
              <a:gd name="connsiteX307" fmla="*/ 1236115 w 4433740"/>
              <a:gd name="connsiteY307" fmla="*/ 3859821 h 4431150"/>
              <a:gd name="connsiteX308" fmla="*/ 2833708 w 4433740"/>
              <a:gd name="connsiteY308" fmla="*/ 3858384 h 4431150"/>
              <a:gd name="connsiteX309" fmla="*/ 2873604 w 4433740"/>
              <a:gd name="connsiteY309" fmla="*/ 3887929 h 4431150"/>
              <a:gd name="connsiteX310" fmla="*/ 2846698 w 4433740"/>
              <a:gd name="connsiteY310" fmla="*/ 3945472 h 4431150"/>
              <a:gd name="connsiteX311" fmla="*/ 2789156 w 4433740"/>
              <a:gd name="connsiteY311" fmla="*/ 3918565 h 4431150"/>
              <a:gd name="connsiteX312" fmla="*/ 2816062 w 4433740"/>
              <a:gd name="connsiteY312" fmla="*/ 3861024 h 4431150"/>
              <a:gd name="connsiteX313" fmla="*/ 2833708 w 4433740"/>
              <a:gd name="connsiteY313" fmla="*/ 3858384 h 4431150"/>
              <a:gd name="connsiteX314" fmla="*/ 1598519 w 4433740"/>
              <a:gd name="connsiteY314" fmla="*/ 3857162 h 4431150"/>
              <a:gd name="connsiteX315" fmla="*/ 1616186 w 4433740"/>
              <a:gd name="connsiteY315" fmla="*/ 3859215 h 4431150"/>
              <a:gd name="connsiteX316" fmla="*/ 1644899 w 4433740"/>
              <a:gd name="connsiteY316" fmla="*/ 3915659 h 4431150"/>
              <a:gd name="connsiteX317" fmla="*/ 1588457 w 4433740"/>
              <a:gd name="connsiteY317" fmla="*/ 3944372 h 4431150"/>
              <a:gd name="connsiteX318" fmla="*/ 1587631 w 4433740"/>
              <a:gd name="connsiteY318" fmla="*/ 3944097 h 4431150"/>
              <a:gd name="connsiteX319" fmla="*/ 1559744 w 4433740"/>
              <a:gd name="connsiteY319" fmla="*/ 3887928 h 4431150"/>
              <a:gd name="connsiteX320" fmla="*/ 1598519 w 4433740"/>
              <a:gd name="connsiteY320" fmla="*/ 3857162 h 4431150"/>
              <a:gd name="connsiteX321" fmla="*/ 1458517 w 4433740"/>
              <a:gd name="connsiteY321" fmla="*/ 3800269 h 4431150"/>
              <a:gd name="connsiteX322" fmla="*/ 1475807 w 4433740"/>
              <a:gd name="connsiteY322" fmla="*/ 3804384 h 4431150"/>
              <a:gd name="connsiteX323" fmla="*/ 1497684 w 4433740"/>
              <a:gd name="connsiteY323" fmla="*/ 3863813 h 4431150"/>
              <a:gd name="connsiteX324" fmla="*/ 1438256 w 4433740"/>
              <a:gd name="connsiteY324" fmla="*/ 3885691 h 4431150"/>
              <a:gd name="connsiteX325" fmla="*/ 1437981 w 4433740"/>
              <a:gd name="connsiteY325" fmla="*/ 3885573 h 4431150"/>
              <a:gd name="connsiteX326" fmla="*/ 1416182 w 4433740"/>
              <a:gd name="connsiteY326" fmla="*/ 3826734 h 4431150"/>
              <a:gd name="connsiteX327" fmla="*/ 1416378 w 4433740"/>
              <a:gd name="connsiteY327" fmla="*/ 3826263 h 4431150"/>
              <a:gd name="connsiteX328" fmla="*/ 1458517 w 4433740"/>
              <a:gd name="connsiteY328" fmla="*/ 3800269 h 4431150"/>
              <a:gd name="connsiteX329" fmla="*/ 2974053 w 4433740"/>
              <a:gd name="connsiteY329" fmla="*/ 3797263 h 4431150"/>
              <a:gd name="connsiteX330" fmla="*/ 3016971 w 4433740"/>
              <a:gd name="connsiteY330" fmla="*/ 3822727 h 4431150"/>
              <a:gd name="connsiteX331" fmla="*/ 2995839 w 4433740"/>
              <a:gd name="connsiteY331" fmla="*/ 3881841 h 4431150"/>
              <a:gd name="connsiteX332" fmla="*/ 2995368 w 4433740"/>
              <a:gd name="connsiteY332" fmla="*/ 3882038 h 4431150"/>
              <a:gd name="connsiteX333" fmla="*/ 2935665 w 4433740"/>
              <a:gd name="connsiteY333" fmla="*/ 3862005 h 4431150"/>
              <a:gd name="connsiteX334" fmla="*/ 2956679 w 4433740"/>
              <a:gd name="connsiteY334" fmla="*/ 3801713 h 4431150"/>
              <a:gd name="connsiteX335" fmla="*/ 2974053 w 4433740"/>
              <a:gd name="connsiteY335" fmla="*/ 3797263 h 4431150"/>
              <a:gd name="connsiteX336" fmla="*/ 3554362 w 4433740"/>
              <a:gd name="connsiteY336" fmla="*/ 3775568 h 4431150"/>
              <a:gd name="connsiteX337" fmla="*/ 3575824 w 4433740"/>
              <a:gd name="connsiteY337" fmla="*/ 3786434 h 4431150"/>
              <a:gd name="connsiteX338" fmla="*/ 3576294 w 4433740"/>
              <a:gd name="connsiteY338" fmla="*/ 3786984 h 4431150"/>
              <a:gd name="connsiteX339" fmla="*/ 3572405 w 4433740"/>
              <a:gd name="connsiteY339" fmla="*/ 3831800 h 4431150"/>
              <a:gd name="connsiteX340" fmla="*/ 3527590 w 4433740"/>
              <a:gd name="connsiteY340" fmla="*/ 3827912 h 4431150"/>
              <a:gd name="connsiteX341" fmla="*/ 3531478 w 4433740"/>
              <a:gd name="connsiteY341" fmla="*/ 3783095 h 4431150"/>
              <a:gd name="connsiteX342" fmla="*/ 3531517 w 4433740"/>
              <a:gd name="connsiteY342" fmla="*/ 3783056 h 4431150"/>
              <a:gd name="connsiteX343" fmla="*/ 3554362 w 4433740"/>
              <a:gd name="connsiteY343" fmla="*/ 3775568 h 4431150"/>
              <a:gd name="connsiteX344" fmla="*/ 3308809 w 4433740"/>
              <a:gd name="connsiteY344" fmla="*/ 3773237 h 4431150"/>
              <a:gd name="connsiteX345" fmla="*/ 3359162 w 4433740"/>
              <a:gd name="connsiteY345" fmla="*/ 3796726 h 4431150"/>
              <a:gd name="connsiteX346" fmla="*/ 3352407 w 4433740"/>
              <a:gd name="connsiteY346" fmla="*/ 3835297 h 4431150"/>
              <a:gd name="connsiteX347" fmla="*/ 3299381 w 4433740"/>
              <a:gd name="connsiteY347" fmla="*/ 3826263 h 4431150"/>
              <a:gd name="connsiteX348" fmla="*/ 3308809 w 4433740"/>
              <a:gd name="connsiteY348" fmla="*/ 3773237 h 4431150"/>
              <a:gd name="connsiteX349" fmla="*/ 1104341 w 4433740"/>
              <a:gd name="connsiteY349" fmla="*/ 3771852 h 4431150"/>
              <a:gd name="connsiteX350" fmla="*/ 1124540 w 4433740"/>
              <a:gd name="connsiteY350" fmla="*/ 3773630 h 4431150"/>
              <a:gd name="connsiteX351" fmla="*/ 1148029 w 4433740"/>
              <a:gd name="connsiteY351" fmla="*/ 3823985 h 4431150"/>
              <a:gd name="connsiteX352" fmla="*/ 1097673 w 4433740"/>
              <a:gd name="connsiteY352" fmla="*/ 3847473 h 4431150"/>
              <a:gd name="connsiteX353" fmla="*/ 1080941 w 4433740"/>
              <a:gd name="connsiteY353" fmla="*/ 3835689 h 4431150"/>
              <a:gd name="connsiteX354" fmla="*/ 1085968 w 4433740"/>
              <a:gd name="connsiteY354" fmla="*/ 3780385 h 4431150"/>
              <a:gd name="connsiteX355" fmla="*/ 1104341 w 4433740"/>
              <a:gd name="connsiteY355" fmla="*/ 3771852 h 4431150"/>
              <a:gd name="connsiteX356" fmla="*/ 868608 w 4433740"/>
              <a:gd name="connsiteY356" fmla="*/ 3771322 h 4431150"/>
              <a:gd name="connsiteX357" fmla="*/ 892838 w 4433740"/>
              <a:gd name="connsiteY357" fmla="*/ 3773826 h 4431150"/>
              <a:gd name="connsiteX358" fmla="*/ 901833 w 4433740"/>
              <a:gd name="connsiteY358" fmla="*/ 3781092 h 4431150"/>
              <a:gd name="connsiteX359" fmla="*/ 914677 w 4433740"/>
              <a:gd name="connsiteY359" fmla="*/ 3824219 h 4431150"/>
              <a:gd name="connsiteX360" fmla="*/ 871549 w 4433740"/>
              <a:gd name="connsiteY360" fmla="*/ 3837064 h 4431150"/>
              <a:gd name="connsiteX361" fmla="*/ 862555 w 4433740"/>
              <a:gd name="connsiteY361" fmla="*/ 3829797 h 4431150"/>
              <a:gd name="connsiteX362" fmla="*/ 849711 w 4433740"/>
              <a:gd name="connsiteY362" fmla="*/ 3786669 h 4431150"/>
              <a:gd name="connsiteX363" fmla="*/ 868608 w 4433740"/>
              <a:gd name="connsiteY363" fmla="*/ 3771322 h 4431150"/>
              <a:gd name="connsiteX364" fmla="*/ 665181 w 4433740"/>
              <a:gd name="connsiteY364" fmla="*/ 3743070 h 4431150"/>
              <a:gd name="connsiteX365" fmla="*/ 681089 w 4433740"/>
              <a:gd name="connsiteY365" fmla="*/ 3749669 h 4431150"/>
              <a:gd name="connsiteX366" fmla="*/ 681089 w 4433740"/>
              <a:gd name="connsiteY366" fmla="*/ 3781485 h 4431150"/>
              <a:gd name="connsiteX367" fmla="*/ 649272 w 4433740"/>
              <a:gd name="connsiteY367" fmla="*/ 3781485 h 4431150"/>
              <a:gd name="connsiteX368" fmla="*/ 649272 w 4433740"/>
              <a:gd name="connsiteY368" fmla="*/ 3749669 h 4431150"/>
              <a:gd name="connsiteX369" fmla="*/ 665181 w 4433740"/>
              <a:gd name="connsiteY369" fmla="*/ 3743070 h 4431150"/>
              <a:gd name="connsiteX370" fmla="*/ 3767668 w 4433740"/>
              <a:gd name="connsiteY370" fmla="*/ 3742864 h 4431150"/>
              <a:gd name="connsiteX371" fmla="*/ 3783370 w 4433740"/>
              <a:gd name="connsiteY371" fmla="*/ 3748962 h 4431150"/>
              <a:gd name="connsiteX372" fmla="*/ 3784078 w 4433740"/>
              <a:gd name="connsiteY372" fmla="*/ 3749669 h 4431150"/>
              <a:gd name="connsiteX373" fmla="*/ 3783919 w 4433740"/>
              <a:gd name="connsiteY373" fmla="*/ 3781327 h 4431150"/>
              <a:gd name="connsiteX374" fmla="*/ 3752261 w 4433740"/>
              <a:gd name="connsiteY374" fmla="*/ 3781169 h 4431150"/>
              <a:gd name="connsiteX375" fmla="*/ 3752261 w 4433740"/>
              <a:gd name="connsiteY375" fmla="*/ 3749669 h 4431150"/>
              <a:gd name="connsiteX376" fmla="*/ 3767668 w 4433740"/>
              <a:gd name="connsiteY376" fmla="*/ 3742864 h 4431150"/>
              <a:gd name="connsiteX377" fmla="*/ 1306624 w 4433740"/>
              <a:gd name="connsiteY377" fmla="*/ 3727364 h 4431150"/>
              <a:gd name="connsiteX378" fmla="*/ 1340571 w 4433740"/>
              <a:gd name="connsiteY378" fmla="*/ 3731994 h 4431150"/>
              <a:gd name="connsiteX379" fmla="*/ 1356715 w 4433740"/>
              <a:gd name="connsiteY379" fmla="*/ 3793230 h 4431150"/>
              <a:gd name="connsiteX380" fmla="*/ 1356675 w 4433740"/>
              <a:gd name="connsiteY380" fmla="*/ 3793269 h 4431150"/>
              <a:gd name="connsiteX381" fmla="*/ 1295440 w 4433740"/>
              <a:gd name="connsiteY381" fmla="*/ 3809334 h 4431150"/>
              <a:gd name="connsiteX382" fmla="*/ 1279336 w 4433740"/>
              <a:gd name="connsiteY382" fmla="*/ 3748098 h 4431150"/>
              <a:gd name="connsiteX383" fmla="*/ 1306624 w 4433740"/>
              <a:gd name="connsiteY383" fmla="*/ 3727364 h 4431150"/>
              <a:gd name="connsiteX384" fmla="*/ 3126940 w 4433740"/>
              <a:gd name="connsiteY384" fmla="*/ 3726913 h 4431150"/>
              <a:gd name="connsiteX385" fmla="*/ 3154445 w 4433740"/>
              <a:gd name="connsiteY385" fmla="*/ 3747705 h 4431150"/>
              <a:gd name="connsiteX386" fmla="*/ 3137947 w 4433740"/>
              <a:gd name="connsiteY386" fmla="*/ 3809372 h 4431150"/>
              <a:gd name="connsiteX387" fmla="*/ 3076673 w 4433740"/>
              <a:gd name="connsiteY387" fmla="*/ 3792876 h 4431150"/>
              <a:gd name="connsiteX388" fmla="*/ 3092738 w 4433740"/>
              <a:gd name="connsiteY388" fmla="*/ 3731641 h 4431150"/>
              <a:gd name="connsiteX389" fmla="*/ 3092778 w 4433740"/>
              <a:gd name="connsiteY389" fmla="*/ 3731602 h 4431150"/>
              <a:gd name="connsiteX390" fmla="*/ 3126940 w 4433740"/>
              <a:gd name="connsiteY390" fmla="*/ 3726913 h 4431150"/>
              <a:gd name="connsiteX391" fmla="*/ 965125 w 4433740"/>
              <a:gd name="connsiteY391" fmla="*/ 3664686 h 4431150"/>
              <a:gd name="connsiteX392" fmla="*/ 992566 w 4433740"/>
              <a:gd name="connsiteY392" fmla="*/ 3672684 h 4431150"/>
              <a:gd name="connsiteX393" fmla="*/ 999753 w 4433740"/>
              <a:gd name="connsiteY393" fmla="*/ 3727752 h 4431150"/>
              <a:gd name="connsiteX394" fmla="*/ 944646 w 4433740"/>
              <a:gd name="connsiteY394" fmla="*/ 3734940 h 4431150"/>
              <a:gd name="connsiteX395" fmla="*/ 937497 w 4433740"/>
              <a:gd name="connsiteY395" fmla="*/ 3679872 h 4431150"/>
              <a:gd name="connsiteX396" fmla="*/ 939539 w 4433740"/>
              <a:gd name="connsiteY396" fmla="*/ 3677397 h 4431150"/>
              <a:gd name="connsiteX397" fmla="*/ 965125 w 4433740"/>
              <a:gd name="connsiteY397" fmla="*/ 3664686 h 4431150"/>
              <a:gd name="connsiteX398" fmla="*/ 3467017 w 4433740"/>
              <a:gd name="connsiteY398" fmla="*/ 3660449 h 4431150"/>
              <a:gd name="connsiteX399" fmla="*/ 3494203 w 4433740"/>
              <a:gd name="connsiteY399" fmla="*/ 3673273 h 4431150"/>
              <a:gd name="connsiteX400" fmla="*/ 3491570 w 4433740"/>
              <a:gd name="connsiteY400" fmla="*/ 3728773 h 4431150"/>
              <a:gd name="connsiteX401" fmla="*/ 3489096 w 4433740"/>
              <a:gd name="connsiteY401" fmla="*/ 3730815 h 4431150"/>
              <a:gd name="connsiteX402" fmla="*/ 3436069 w 4433740"/>
              <a:gd name="connsiteY402" fmla="*/ 3726102 h 4431150"/>
              <a:gd name="connsiteX403" fmla="*/ 3438741 w 4433740"/>
              <a:gd name="connsiteY403" fmla="*/ 3670602 h 4431150"/>
              <a:gd name="connsiteX404" fmla="*/ 3467017 w 4433740"/>
              <a:gd name="connsiteY404" fmla="*/ 3660449 h 4431150"/>
              <a:gd name="connsiteX405" fmla="*/ 3685954 w 4433740"/>
              <a:gd name="connsiteY405" fmla="*/ 3651091 h 4431150"/>
              <a:gd name="connsiteX406" fmla="*/ 3708504 w 4433740"/>
              <a:gd name="connsiteY406" fmla="*/ 3660351 h 4431150"/>
              <a:gd name="connsiteX407" fmla="*/ 3708662 w 4433740"/>
              <a:gd name="connsiteY407" fmla="*/ 3660507 h 4431150"/>
              <a:gd name="connsiteX408" fmla="*/ 3707130 w 4433740"/>
              <a:gd name="connsiteY408" fmla="*/ 3705481 h 4431150"/>
              <a:gd name="connsiteX409" fmla="*/ 3663492 w 4433740"/>
              <a:gd name="connsiteY409" fmla="*/ 3705285 h 4431150"/>
              <a:gd name="connsiteX410" fmla="*/ 3663138 w 4433740"/>
              <a:gd name="connsiteY410" fmla="*/ 3660861 h 4431150"/>
              <a:gd name="connsiteX411" fmla="*/ 3663492 w 4433740"/>
              <a:gd name="connsiteY411" fmla="*/ 3660507 h 4431150"/>
              <a:gd name="connsiteX412" fmla="*/ 3685954 w 4433740"/>
              <a:gd name="connsiteY412" fmla="*/ 3651091 h 4431150"/>
              <a:gd name="connsiteX413" fmla="*/ 747503 w 4433740"/>
              <a:gd name="connsiteY413" fmla="*/ 3651081 h 4431150"/>
              <a:gd name="connsiteX414" fmla="*/ 770053 w 4433740"/>
              <a:gd name="connsiteY414" fmla="*/ 3660272 h 4431150"/>
              <a:gd name="connsiteX415" fmla="*/ 770250 w 4433740"/>
              <a:gd name="connsiteY415" fmla="*/ 3660508 h 4431150"/>
              <a:gd name="connsiteX416" fmla="*/ 770604 w 4433740"/>
              <a:gd name="connsiteY416" fmla="*/ 3704932 h 4431150"/>
              <a:gd name="connsiteX417" fmla="*/ 770250 w 4433740"/>
              <a:gd name="connsiteY417" fmla="*/ 3705285 h 4431150"/>
              <a:gd name="connsiteX418" fmla="*/ 725237 w 4433740"/>
              <a:gd name="connsiteY418" fmla="*/ 3705481 h 4431150"/>
              <a:gd name="connsiteX419" fmla="*/ 725040 w 4433740"/>
              <a:gd name="connsiteY419" fmla="*/ 3660508 h 4431150"/>
              <a:gd name="connsiteX420" fmla="*/ 747503 w 4433740"/>
              <a:gd name="connsiteY420" fmla="*/ 3651081 h 4431150"/>
              <a:gd name="connsiteX421" fmla="*/ 1177778 w 4433740"/>
              <a:gd name="connsiteY421" fmla="*/ 3642376 h 4431150"/>
              <a:gd name="connsiteX422" fmla="*/ 1211347 w 4433740"/>
              <a:gd name="connsiteY422" fmla="*/ 3649509 h 4431150"/>
              <a:gd name="connsiteX423" fmla="*/ 1223208 w 4433740"/>
              <a:gd name="connsiteY423" fmla="*/ 3712277 h 4431150"/>
              <a:gd name="connsiteX424" fmla="*/ 1160441 w 4433740"/>
              <a:gd name="connsiteY424" fmla="*/ 3724139 h 4431150"/>
              <a:gd name="connsiteX425" fmla="*/ 1148579 w 4433740"/>
              <a:gd name="connsiteY425" fmla="*/ 3661372 h 4431150"/>
              <a:gd name="connsiteX426" fmla="*/ 1148893 w 4433740"/>
              <a:gd name="connsiteY426" fmla="*/ 3660900 h 4431150"/>
              <a:gd name="connsiteX427" fmla="*/ 1177778 w 4433740"/>
              <a:gd name="connsiteY427" fmla="*/ 3642376 h 4431150"/>
              <a:gd name="connsiteX428" fmla="*/ 3255483 w 4433740"/>
              <a:gd name="connsiteY428" fmla="*/ 3642204 h 4431150"/>
              <a:gd name="connsiteX429" fmla="*/ 3284337 w 4433740"/>
              <a:gd name="connsiteY429" fmla="*/ 3660704 h 4431150"/>
              <a:gd name="connsiteX430" fmla="*/ 3284456 w 4433740"/>
              <a:gd name="connsiteY430" fmla="*/ 3660900 h 4431150"/>
              <a:gd name="connsiteX431" fmla="*/ 3272947 w 4433740"/>
              <a:gd name="connsiteY431" fmla="*/ 3723156 h 4431150"/>
              <a:gd name="connsiteX432" fmla="*/ 3210652 w 4433740"/>
              <a:gd name="connsiteY432" fmla="*/ 3711647 h 4431150"/>
              <a:gd name="connsiteX433" fmla="*/ 3222002 w 4433740"/>
              <a:gd name="connsiteY433" fmla="*/ 3649509 h 4431150"/>
              <a:gd name="connsiteX434" fmla="*/ 3255483 w 4433740"/>
              <a:gd name="connsiteY434" fmla="*/ 3642204 h 4431150"/>
              <a:gd name="connsiteX435" fmla="*/ 537967 w 4433740"/>
              <a:gd name="connsiteY435" fmla="*/ 3602091 h 4431150"/>
              <a:gd name="connsiteX436" fmla="*/ 553040 w 4433740"/>
              <a:gd name="connsiteY436" fmla="*/ 3609839 h 4431150"/>
              <a:gd name="connsiteX437" fmla="*/ 550604 w 4433740"/>
              <a:gd name="connsiteY437" fmla="*/ 3641418 h 4431150"/>
              <a:gd name="connsiteX438" fmla="*/ 550290 w 4433740"/>
              <a:gd name="connsiteY438" fmla="*/ 3641655 h 4431150"/>
              <a:gd name="connsiteX439" fmla="*/ 518789 w 4433740"/>
              <a:gd name="connsiteY439" fmla="*/ 3638669 h 4431150"/>
              <a:gd name="connsiteX440" fmla="*/ 521775 w 4433740"/>
              <a:gd name="connsiteY440" fmla="*/ 3607128 h 4431150"/>
              <a:gd name="connsiteX441" fmla="*/ 537967 w 4433740"/>
              <a:gd name="connsiteY441" fmla="*/ 3602091 h 4431150"/>
              <a:gd name="connsiteX442" fmla="*/ 3895656 w 4433740"/>
              <a:gd name="connsiteY442" fmla="*/ 3601968 h 4431150"/>
              <a:gd name="connsiteX443" fmla="*/ 3912124 w 4433740"/>
              <a:gd name="connsiteY443" fmla="*/ 3607089 h 4431150"/>
              <a:gd name="connsiteX444" fmla="*/ 3914873 w 4433740"/>
              <a:gd name="connsiteY444" fmla="*/ 3638905 h 4431150"/>
              <a:gd name="connsiteX445" fmla="*/ 3883058 w 4433740"/>
              <a:gd name="connsiteY445" fmla="*/ 3641654 h 4431150"/>
              <a:gd name="connsiteX446" fmla="*/ 3880073 w 4433740"/>
              <a:gd name="connsiteY446" fmla="*/ 3610152 h 4431150"/>
              <a:gd name="connsiteX447" fmla="*/ 3880308 w 4433740"/>
              <a:gd name="connsiteY447" fmla="*/ 3609838 h 4431150"/>
              <a:gd name="connsiteX448" fmla="*/ 3895656 w 4433740"/>
              <a:gd name="connsiteY448" fmla="*/ 3601968 h 4431150"/>
              <a:gd name="connsiteX449" fmla="*/ 3589977 w 4433740"/>
              <a:gd name="connsiteY449" fmla="*/ 3549754 h 4431150"/>
              <a:gd name="connsiteX450" fmla="*/ 3627684 w 4433740"/>
              <a:gd name="connsiteY450" fmla="*/ 3587461 h 4431150"/>
              <a:gd name="connsiteX451" fmla="*/ 3589977 w 4433740"/>
              <a:gd name="connsiteY451" fmla="*/ 3625168 h 4431150"/>
              <a:gd name="connsiteX452" fmla="*/ 3552270 w 4433740"/>
              <a:gd name="connsiteY452" fmla="*/ 3587461 h 4431150"/>
              <a:gd name="connsiteX453" fmla="*/ 3589977 w 4433740"/>
              <a:gd name="connsiteY453" fmla="*/ 3549754 h 4431150"/>
              <a:gd name="connsiteX454" fmla="*/ 843635 w 4433740"/>
              <a:gd name="connsiteY454" fmla="*/ 3549754 h 4431150"/>
              <a:gd name="connsiteX455" fmla="*/ 881342 w 4433740"/>
              <a:gd name="connsiteY455" fmla="*/ 3587461 h 4431150"/>
              <a:gd name="connsiteX456" fmla="*/ 843635 w 4433740"/>
              <a:gd name="connsiteY456" fmla="*/ 3625168 h 4431150"/>
              <a:gd name="connsiteX457" fmla="*/ 805928 w 4433740"/>
              <a:gd name="connsiteY457" fmla="*/ 3587461 h 4431150"/>
              <a:gd name="connsiteX458" fmla="*/ 843635 w 4433740"/>
              <a:gd name="connsiteY458" fmla="*/ 3549754 h 4431150"/>
              <a:gd name="connsiteX459" fmla="*/ 3376201 w 4433740"/>
              <a:gd name="connsiteY459" fmla="*/ 3546375 h 4431150"/>
              <a:gd name="connsiteX460" fmla="*/ 3406612 w 4433740"/>
              <a:gd name="connsiteY460" fmla="*/ 3562312 h 4431150"/>
              <a:gd name="connsiteX461" fmla="*/ 3401034 w 4433740"/>
              <a:gd name="connsiteY461" fmla="*/ 3625942 h 4431150"/>
              <a:gd name="connsiteX462" fmla="*/ 3337403 w 4433740"/>
              <a:gd name="connsiteY462" fmla="*/ 3620404 h 4431150"/>
              <a:gd name="connsiteX463" fmla="*/ 3342981 w 4433740"/>
              <a:gd name="connsiteY463" fmla="*/ 3556735 h 4431150"/>
              <a:gd name="connsiteX464" fmla="*/ 3343374 w 4433740"/>
              <a:gd name="connsiteY464" fmla="*/ 3556419 h 4431150"/>
              <a:gd name="connsiteX465" fmla="*/ 3376201 w 4433740"/>
              <a:gd name="connsiteY465" fmla="*/ 3546375 h 4431150"/>
              <a:gd name="connsiteX466" fmla="*/ 1057006 w 4433740"/>
              <a:gd name="connsiteY466" fmla="*/ 3546222 h 4431150"/>
              <a:gd name="connsiteX467" fmla="*/ 1089779 w 4433740"/>
              <a:gd name="connsiteY467" fmla="*/ 3556263 h 4431150"/>
              <a:gd name="connsiteX468" fmla="*/ 1089974 w 4433740"/>
              <a:gd name="connsiteY468" fmla="*/ 3556419 h 4431150"/>
              <a:gd name="connsiteX469" fmla="*/ 1096259 w 4433740"/>
              <a:gd name="connsiteY469" fmla="*/ 3619973 h 4431150"/>
              <a:gd name="connsiteX470" fmla="*/ 1032708 w 4433740"/>
              <a:gd name="connsiteY470" fmla="*/ 3626296 h 4431150"/>
              <a:gd name="connsiteX471" fmla="*/ 1026423 w 4433740"/>
              <a:gd name="connsiteY471" fmla="*/ 3562704 h 4431150"/>
              <a:gd name="connsiteX472" fmla="*/ 1026737 w 4433740"/>
              <a:gd name="connsiteY472" fmla="*/ 3562312 h 4431150"/>
              <a:gd name="connsiteX473" fmla="*/ 1057006 w 4433740"/>
              <a:gd name="connsiteY473" fmla="*/ 3546222 h 4431150"/>
              <a:gd name="connsiteX474" fmla="*/ 3805267 w 4433740"/>
              <a:gd name="connsiteY474" fmla="*/ 3517662 h 4431150"/>
              <a:gd name="connsiteX475" fmla="*/ 3828501 w 4433740"/>
              <a:gd name="connsiteY475" fmla="*/ 3524958 h 4431150"/>
              <a:gd name="connsiteX476" fmla="*/ 3832468 w 4433740"/>
              <a:gd name="connsiteY476" fmla="*/ 3569774 h 4431150"/>
              <a:gd name="connsiteX477" fmla="*/ 3787650 w 4433740"/>
              <a:gd name="connsiteY477" fmla="*/ 3573741 h 4431150"/>
              <a:gd name="connsiteX478" fmla="*/ 3787613 w 4433740"/>
              <a:gd name="connsiteY478" fmla="*/ 3573702 h 4431150"/>
              <a:gd name="connsiteX479" fmla="*/ 3783684 w 4433740"/>
              <a:gd name="connsiteY479" fmla="*/ 3528924 h 4431150"/>
              <a:gd name="connsiteX480" fmla="*/ 3805267 w 4433740"/>
              <a:gd name="connsiteY480" fmla="*/ 3517662 h 4431150"/>
              <a:gd name="connsiteX481" fmla="*/ 628337 w 4433740"/>
              <a:gd name="connsiteY481" fmla="*/ 3516866 h 4431150"/>
              <a:gd name="connsiteX482" fmla="*/ 649548 w 4433740"/>
              <a:gd name="connsiteY482" fmla="*/ 3528807 h 4431150"/>
              <a:gd name="connsiteX483" fmla="*/ 649665 w 4433740"/>
              <a:gd name="connsiteY483" fmla="*/ 3528924 h 4431150"/>
              <a:gd name="connsiteX484" fmla="*/ 636821 w 4433740"/>
              <a:gd name="connsiteY484" fmla="*/ 3572052 h 4431150"/>
              <a:gd name="connsiteX485" fmla="*/ 600960 w 4433740"/>
              <a:gd name="connsiteY485" fmla="*/ 3568204 h 4431150"/>
              <a:gd name="connsiteX486" fmla="*/ 604339 w 4433740"/>
              <a:gd name="connsiteY486" fmla="*/ 3523897 h 4431150"/>
              <a:gd name="connsiteX487" fmla="*/ 604889 w 4433740"/>
              <a:gd name="connsiteY487" fmla="*/ 3523426 h 4431150"/>
              <a:gd name="connsiteX488" fmla="*/ 628337 w 4433740"/>
              <a:gd name="connsiteY488" fmla="*/ 3516866 h 4431150"/>
              <a:gd name="connsiteX489" fmla="*/ 423271 w 4433740"/>
              <a:gd name="connsiteY489" fmla="*/ 3450445 h 4431150"/>
              <a:gd name="connsiteX490" fmla="*/ 437563 w 4433740"/>
              <a:gd name="connsiteY490" fmla="*/ 3459795 h 4431150"/>
              <a:gd name="connsiteX491" fmla="*/ 429039 w 4433740"/>
              <a:gd name="connsiteY491" fmla="*/ 3490291 h 4431150"/>
              <a:gd name="connsiteX492" fmla="*/ 401034 w 4433740"/>
              <a:gd name="connsiteY492" fmla="*/ 3485326 h 4431150"/>
              <a:gd name="connsiteX493" fmla="*/ 406259 w 4433740"/>
              <a:gd name="connsiteY493" fmla="*/ 3454096 h 4431150"/>
              <a:gd name="connsiteX494" fmla="*/ 406533 w 4433740"/>
              <a:gd name="connsiteY494" fmla="*/ 3453904 h 4431150"/>
              <a:gd name="connsiteX495" fmla="*/ 423271 w 4433740"/>
              <a:gd name="connsiteY495" fmla="*/ 3450445 h 4431150"/>
              <a:gd name="connsiteX496" fmla="*/ 4009897 w 4433740"/>
              <a:gd name="connsiteY496" fmla="*/ 3450413 h 4431150"/>
              <a:gd name="connsiteX497" fmla="*/ 4026816 w 4433740"/>
              <a:gd name="connsiteY497" fmla="*/ 3453903 h 4431150"/>
              <a:gd name="connsiteX498" fmla="*/ 4032511 w 4433740"/>
              <a:gd name="connsiteY498" fmla="*/ 3485051 h 4431150"/>
              <a:gd name="connsiteX499" fmla="*/ 4032315 w 4433740"/>
              <a:gd name="connsiteY499" fmla="*/ 3485326 h 4431150"/>
              <a:gd name="connsiteX500" fmla="*/ 4001757 w 4433740"/>
              <a:gd name="connsiteY500" fmla="*/ 3491155 h 4431150"/>
              <a:gd name="connsiteX501" fmla="*/ 4001286 w 4433740"/>
              <a:gd name="connsiteY501" fmla="*/ 3490824 h 4431150"/>
              <a:gd name="connsiteX502" fmla="*/ 3995393 w 4433740"/>
              <a:gd name="connsiteY502" fmla="*/ 3459795 h 4431150"/>
              <a:gd name="connsiteX503" fmla="*/ 4009897 w 4433740"/>
              <a:gd name="connsiteY503" fmla="*/ 3450413 h 4431150"/>
              <a:gd name="connsiteX504" fmla="*/ 3487653 w 4433740"/>
              <a:gd name="connsiteY504" fmla="*/ 3440265 h 4431150"/>
              <a:gd name="connsiteX505" fmla="*/ 3519340 w 4433740"/>
              <a:gd name="connsiteY505" fmla="*/ 3453337 h 4431150"/>
              <a:gd name="connsiteX506" fmla="*/ 3519420 w 4433740"/>
              <a:gd name="connsiteY506" fmla="*/ 3516669 h 4431150"/>
              <a:gd name="connsiteX507" fmla="*/ 3519340 w 4433740"/>
              <a:gd name="connsiteY507" fmla="*/ 3516748 h 4431150"/>
              <a:gd name="connsiteX508" fmla="*/ 3456574 w 4433740"/>
              <a:gd name="connsiteY508" fmla="*/ 3517219 h 4431150"/>
              <a:gd name="connsiteX509" fmla="*/ 3456103 w 4433740"/>
              <a:gd name="connsiteY509" fmla="*/ 3516748 h 4431150"/>
              <a:gd name="connsiteX510" fmla="*/ 3456023 w 4433740"/>
              <a:gd name="connsiteY510" fmla="*/ 3453424 h 4431150"/>
              <a:gd name="connsiteX511" fmla="*/ 3487653 w 4433740"/>
              <a:gd name="connsiteY511" fmla="*/ 3440265 h 4431150"/>
              <a:gd name="connsiteX512" fmla="*/ 945754 w 4433740"/>
              <a:gd name="connsiteY512" fmla="*/ 3440077 h 4431150"/>
              <a:gd name="connsiteX513" fmla="*/ 977442 w 4433740"/>
              <a:gd name="connsiteY513" fmla="*/ 3453314 h 4431150"/>
              <a:gd name="connsiteX514" fmla="*/ 977246 w 4433740"/>
              <a:gd name="connsiteY514" fmla="*/ 3516749 h 4431150"/>
              <a:gd name="connsiteX515" fmla="*/ 914479 w 4433740"/>
              <a:gd name="connsiteY515" fmla="*/ 3517220 h 4431150"/>
              <a:gd name="connsiteX516" fmla="*/ 914008 w 4433740"/>
              <a:gd name="connsiteY516" fmla="*/ 3516749 h 4431150"/>
              <a:gd name="connsiteX517" fmla="*/ 913694 w 4433740"/>
              <a:gd name="connsiteY517" fmla="*/ 3453424 h 4431150"/>
              <a:gd name="connsiteX518" fmla="*/ 914008 w 4433740"/>
              <a:gd name="connsiteY518" fmla="*/ 3453118 h 4431150"/>
              <a:gd name="connsiteX519" fmla="*/ 945754 w 4433740"/>
              <a:gd name="connsiteY519" fmla="*/ 3440077 h 4431150"/>
              <a:gd name="connsiteX520" fmla="*/ 732292 w 4433740"/>
              <a:gd name="connsiteY520" fmla="*/ 3424908 h 4431150"/>
              <a:gd name="connsiteX521" fmla="*/ 758074 w 4433740"/>
              <a:gd name="connsiteY521" fmla="*/ 3437799 h 4431150"/>
              <a:gd name="connsiteX522" fmla="*/ 755087 w 4433740"/>
              <a:gd name="connsiteY522" fmla="*/ 3493268 h 4431150"/>
              <a:gd name="connsiteX523" fmla="*/ 699628 w 4433740"/>
              <a:gd name="connsiteY523" fmla="*/ 3490271 h 4431150"/>
              <a:gd name="connsiteX524" fmla="*/ 702612 w 4433740"/>
              <a:gd name="connsiteY524" fmla="*/ 3434802 h 4431150"/>
              <a:gd name="connsiteX525" fmla="*/ 704655 w 4433740"/>
              <a:gd name="connsiteY525" fmla="*/ 3433085 h 4431150"/>
              <a:gd name="connsiteX526" fmla="*/ 732292 w 4433740"/>
              <a:gd name="connsiteY526" fmla="*/ 3424908 h 4431150"/>
              <a:gd name="connsiteX527" fmla="*/ 3699392 w 4433740"/>
              <a:gd name="connsiteY527" fmla="*/ 3421283 h 4431150"/>
              <a:gd name="connsiteX528" fmla="*/ 3728380 w 4433740"/>
              <a:gd name="connsiteY528" fmla="*/ 3429319 h 4431150"/>
              <a:gd name="connsiteX529" fmla="*/ 3735137 w 4433740"/>
              <a:gd name="connsiteY529" fmla="*/ 3484454 h 4431150"/>
              <a:gd name="connsiteX530" fmla="*/ 3733408 w 4433740"/>
              <a:gd name="connsiteY530" fmla="*/ 3486504 h 4431150"/>
              <a:gd name="connsiteX531" fmla="*/ 3679989 w 4433740"/>
              <a:gd name="connsiteY531" fmla="*/ 3491218 h 4431150"/>
              <a:gd name="connsiteX532" fmla="*/ 3673232 w 4433740"/>
              <a:gd name="connsiteY532" fmla="*/ 3436083 h 4431150"/>
              <a:gd name="connsiteX533" fmla="*/ 3699392 w 4433740"/>
              <a:gd name="connsiteY533" fmla="*/ 3421283 h 4431150"/>
              <a:gd name="connsiteX534" fmla="*/ 3912664 w 4433740"/>
              <a:gd name="connsiteY534" fmla="*/ 3375974 h 4431150"/>
              <a:gd name="connsiteX535" fmla="*/ 3936476 w 4433740"/>
              <a:gd name="connsiteY535" fmla="*/ 3381239 h 4431150"/>
              <a:gd name="connsiteX536" fmla="*/ 3944332 w 4433740"/>
              <a:gd name="connsiteY536" fmla="*/ 3425624 h 4431150"/>
              <a:gd name="connsiteX537" fmla="*/ 3899948 w 4433740"/>
              <a:gd name="connsiteY537" fmla="*/ 3433479 h 4431150"/>
              <a:gd name="connsiteX538" fmla="*/ 3892093 w 4433740"/>
              <a:gd name="connsiteY538" fmla="*/ 3389095 h 4431150"/>
              <a:gd name="connsiteX539" fmla="*/ 3912664 w 4433740"/>
              <a:gd name="connsiteY539" fmla="*/ 3375974 h 4431150"/>
              <a:gd name="connsiteX540" fmla="*/ 520685 w 4433740"/>
              <a:gd name="connsiteY540" fmla="*/ 3374010 h 4431150"/>
              <a:gd name="connsiteX541" fmla="*/ 541256 w 4433740"/>
              <a:gd name="connsiteY541" fmla="*/ 3387130 h 4431150"/>
              <a:gd name="connsiteX542" fmla="*/ 533402 w 4433740"/>
              <a:gd name="connsiteY542" fmla="*/ 3431514 h 4431150"/>
              <a:gd name="connsiteX543" fmla="*/ 489017 w 4433740"/>
              <a:gd name="connsiteY543" fmla="*/ 3423659 h 4431150"/>
              <a:gd name="connsiteX544" fmla="*/ 496873 w 4433740"/>
              <a:gd name="connsiteY544" fmla="*/ 3379274 h 4431150"/>
              <a:gd name="connsiteX545" fmla="*/ 520685 w 4433740"/>
              <a:gd name="connsiteY545" fmla="*/ 3374010 h 4431150"/>
              <a:gd name="connsiteX546" fmla="*/ 3589889 w 4433740"/>
              <a:gd name="connsiteY546" fmla="*/ 3324660 h 4431150"/>
              <a:gd name="connsiteX547" fmla="*/ 3622642 w 4433740"/>
              <a:gd name="connsiteY547" fmla="*/ 3334890 h 4431150"/>
              <a:gd name="connsiteX548" fmla="*/ 3628573 w 4433740"/>
              <a:gd name="connsiteY548" fmla="*/ 3398494 h 4431150"/>
              <a:gd name="connsiteX549" fmla="*/ 3564983 w 4433740"/>
              <a:gd name="connsiteY549" fmla="*/ 3404428 h 4431150"/>
              <a:gd name="connsiteX550" fmla="*/ 3559052 w 4433740"/>
              <a:gd name="connsiteY550" fmla="*/ 3340825 h 4431150"/>
              <a:gd name="connsiteX551" fmla="*/ 3559405 w 4433740"/>
              <a:gd name="connsiteY551" fmla="*/ 3340389 h 4431150"/>
              <a:gd name="connsiteX552" fmla="*/ 3589889 w 4433740"/>
              <a:gd name="connsiteY552" fmla="*/ 3324660 h 4431150"/>
              <a:gd name="connsiteX553" fmla="*/ 843352 w 4433740"/>
              <a:gd name="connsiteY553" fmla="*/ 3324489 h 4431150"/>
              <a:gd name="connsiteX554" fmla="*/ 873788 w 4433740"/>
              <a:gd name="connsiteY554" fmla="*/ 3340225 h 4431150"/>
              <a:gd name="connsiteX555" fmla="*/ 873945 w 4433740"/>
              <a:gd name="connsiteY555" fmla="*/ 3340389 h 4431150"/>
              <a:gd name="connsiteX556" fmla="*/ 868290 w 4433740"/>
              <a:gd name="connsiteY556" fmla="*/ 3403462 h 4431150"/>
              <a:gd name="connsiteX557" fmla="*/ 805248 w 4433740"/>
              <a:gd name="connsiteY557" fmla="*/ 3397825 h 4431150"/>
              <a:gd name="connsiteX558" fmla="*/ 810707 w 4433740"/>
              <a:gd name="connsiteY558" fmla="*/ 3334890 h 4431150"/>
              <a:gd name="connsiteX559" fmla="*/ 843352 w 4433740"/>
              <a:gd name="connsiteY559" fmla="*/ 3324489 h 4431150"/>
              <a:gd name="connsiteX560" fmla="*/ 322182 w 4433740"/>
              <a:gd name="connsiteY560" fmla="*/ 3289503 h 4431150"/>
              <a:gd name="connsiteX561" fmla="*/ 335752 w 4433740"/>
              <a:gd name="connsiteY561" fmla="*/ 3299979 h 4431150"/>
              <a:gd name="connsiteX562" fmla="*/ 327465 w 4433740"/>
              <a:gd name="connsiteY562" fmla="*/ 3330534 h 4431150"/>
              <a:gd name="connsiteX563" fmla="*/ 296947 w 4433740"/>
              <a:gd name="connsiteY563" fmla="*/ 3322321 h 4431150"/>
              <a:gd name="connsiteX564" fmla="*/ 305116 w 4433740"/>
              <a:gd name="connsiteY564" fmla="*/ 3291732 h 4431150"/>
              <a:gd name="connsiteX565" fmla="*/ 305195 w 4433740"/>
              <a:gd name="connsiteY565" fmla="*/ 3291684 h 4431150"/>
              <a:gd name="connsiteX566" fmla="*/ 322182 w 4433740"/>
              <a:gd name="connsiteY566" fmla="*/ 3289503 h 4431150"/>
              <a:gd name="connsiteX567" fmla="*/ 4111201 w 4433740"/>
              <a:gd name="connsiteY567" fmla="*/ 3289488 h 4431150"/>
              <a:gd name="connsiteX568" fmla="*/ 4128154 w 4433740"/>
              <a:gd name="connsiteY568" fmla="*/ 3291683 h 4431150"/>
              <a:gd name="connsiteX569" fmla="*/ 4136441 w 4433740"/>
              <a:gd name="connsiteY569" fmla="*/ 3322238 h 4431150"/>
              <a:gd name="connsiteX570" fmla="*/ 4136404 w 4433740"/>
              <a:gd name="connsiteY570" fmla="*/ 3322320 h 4431150"/>
              <a:gd name="connsiteX571" fmla="*/ 4105805 w 4433740"/>
              <a:gd name="connsiteY571" fmla="*/ 3330486 h 4431150"/>
              <a:gd name="connsiteX572" fmla="*/ 4097636 w 4433740"/>
              <a:gd name="connsiteY572" fmla="*/ 3299897 h 4431150"/>
              <a:gd name="connsiteX573" fmla="*/ 4111201 w 4433740"/>
              <a:gd name="connsiteY573" fmla="*/ 3289488 h 4431150"/>
              <a:gd name="connsiteX574" fmla="*/ 634774 w 4433740"/>
              <a:gd name="connsiteY574" fmla="*/ 3289289 h 4431150"/>
              <a:gd name="connsiteX575" fmla="*/ 660663 w 4433740"/>
              <a:gd name="connsiteY575" fmla="*/ 3304568 h 4431150"/>
              <a:gd name="connsiteX576" fmla="*/ 652885 w 4433740"/>
              <a:gd name="connsiteY576" fmla="*/ 3359568 h 4431150"/>
              <a:gd name="connsiteX577" fmla="*/ 597896 w 4433740"/>
              <a:gd name="connsiteY577" fmla="*/ 3351791 h 4431150"/>
              <a:gd name="connsiteX578" fmla="*/ 596247 w 4433740"/>
              <a:gd name="connsiteY578" fmla="*/ 3349423 h 4431150"/>
              <a:gd name="connsiteX579" fmla="*/ 605674 w 4433740"/>
              <a:gd name="connsiteY579" fmla="*/ 3296790 h 4431150"/>
              <a:gd name="connsiteX580" fmla="*/ 634774 w 4433740"/>
              <a:gd name="connsiteY580" fmla="*/ 3289289 h 4431150"/>
              <a:gd name="connsiteX581" fmla="*/ 3800116 w 4433740"/>
              <a:gd name="connsiteY581" fmla="*/ 3287430 h 4431150"/>
              <a:gd name="connsiteX582" fmla="*/ 3829718 w 4433740"/>
              <a:gd name="connsiteY582" fmla="*/ 3292776 h 4431150"/>
              <a:gd name="connsiteX583" fmla="*/ 3841500 w 4433740"/>
              <a:gd name="connsiteY583" fmla="*/ 3347054 h 4431150"/>
              <a:gd name="connsiteX584" fmla="*/ 3839852 w 4433740"/>
              <a:gd name="connsiteY584" fmla="*/ 3349424 h 4431150"/>
              <a:gd name="connsiteX585" fmla="*/ 3787219 w 4433740"/>
              <a:gd name="connsiteY585" fmla="*/ 3358851 h 4431150"/>
              <a:gd name="connsiteX586" fmla="*/ 3775435 w 4433740"/>
              <a:gd name="connsiteY586" fmla="*/ 3304568 h 4431150"/>
              <a:gd name="connsiteX587" fmla="*/ 3800116 w 4433740"/>
              <a:gd name="connsiteY587" fmla="*/ 3287430 h 4431150"/>
              <a:gd name="connsiteX588" fmla="*/ 4006962 w 4433740"/>
              <a:gd name="connsiteY588" fmla="*/ 3221970 h 4431150"/>
              <a:gd name="connsiteX589" fmla="*/ 4030549 w 4433740"/>
              <a:gd name="connsiteY589" fmla="*/ 3224731 h 4431150"/>
              <a:gd name="connsiteX590" fmla="*/ 4031531 w 4433740"/>
              <a:gd name="connsiteY590" fmla="*/ 3225304 h 4431150"/>
              <a:gd name="connsiteX591" fmla="*/ 4043314 w 4433740"/>
              <a:gd name="connsiteY591" fmla="*/ 3268511 h 4431150"/>
              <a:gd name="connsiteX592" fmla="*/ 3999912 w 4433740"/>
              <a:gd name="connsiteY592" fmla="*/ 3280411 h 4431150"/>
              <a:gd name="connsiteX593" fmla="*/ 3999716 w 4433740"/>
              <a:gd name="connsiteY593" fmla="*/ 3280294 h 4431150"/>
              <a:gd name="connsiteX594" fmla="*/ 3987893 w 4433740"/>
              <a:gd name="connsiteY594" fmla="*/ 3237461 h 4431150"/>
              <a:gd name="connsiteX595" fmla="*/ 3988325 w 4433740"/>
              <a:gd name="connsiteY595" fmla="*/ 3236695 h 4431150"/>
              <a:gd name="connsiteX596" fmla="*/ 4006962 w 4433740"/>
              <a:gd name="connsiteY596" fmla="*/ 3221970 h 4431150"/>
              <a:gd name="connsiteX597" fmla="*/ 425293 w 4433740"/>
              <a:gd name="connsiteY597" fmla="*/ 3221676 h 4431150"/>
              <a:gd name="connsiteX598" fmla="*/ 444435 w 4433740"/>
              <a:gd name="connsiteY598" fmla="*/ 3235709 h 4431150"/>
              <a:gd name="connsiteX599" fmla="*/ 445025 w 4433740"/>
              <a:gd name="connsiteY599" fmla="*/ 3236695 h 4431150"/>
              <a:gd name="connsiteX600" fmla="*/ 434381 w 4433740"/>
              <a:gd name="connsiteY600" fmla="*/ 3279846 h 4431150"/>
              <a:gd name="connsiteX601" fmla="*/ 433635 w 4433740"/>
              <a:gd name="connsiteY601" fmla="*/ 3280294 h 4431150"/>
              <a:gd name="connsiteX602" fmla="*/ 390153 w 4433740"/>
              <a:gd name="connsiteY602" fmla="*/ 3268719 h 4431150"/>
              <a:gd name="connsiteX603" fmla="*/ 390036 w 4433740"/>
              <a:gd name="connsiteY603" fmla="*/ 3268511 h 4431150"/>
              <a:gd name="connsiteX604" fmla="*/ 401818 w 4433740"/>
              <a:gd name="connsiteY604" fmla="*/ 3225304 h 4431150"/>
              <a:gd name="connsiteX605" fmla="*/ 425293 w 4433740"/>
              <a:gd name="connsiteY605" fmla="*/ 3221676 h 4431150"/>
              <a:gd name="connsiteX606" fmla="*/ 3681453 w 4433740"/>
              <a:gd name="connsiteY606" fmla="*/ 3200977 h 4431150"/>
              <a:gd name="connsiteX607" fmla="*/ 3714948 w 4433740"/>
              <a:gd name="connsiteY607" fmla="*/ 3208413 h 4431150"/>
              <a:gd name="connsiteX608" fmla="*/ 3725945 w 4433740"/>
              <a:gd name="connsiteY608" fmla="*/ 3270867 h 4431150"/>
              <a:gd name="connsiteX609" fmla="*/ 3663493 w 4433740"/>
              <a:gd name="connsiteY609" fmla="*/ 3281865 h 4431150"/>
              <a:gd name="connsiteX610" fmla="*/ 3652495 w 4433740"/>
              <a:gd name="connsiteY610" fmla="*/ 3219412 h 4431150"/>
              <a:gd name="connsiteX611" fmla="*/ 3681453 w 4433740"/>
              <a:gd name="connsiteY611" fmla="*/ 3200977 h 4431150"/>
              <a:gd name="connsiteX612" fmla="*/ 751480 w 4433740"/>
              <a:gd name="connsiteY612" fmla="*/ 3200713 h 4431150"/>
              <a:gd name="connsiteX613" fmla="*/ 780343 w 4433740"/>
              <a:gd name="connsiteY613" fmla="*/ 3218662 h 4431150"/>
              <a:gd name="connsiteX614" fmla="*/ 780855 w 4433740"/>
              <a:gd name="connsiteY614" fmla="*/ 3219412 h 4431150"/>
              <a:gd name="connsiteX615" fmla="*/ 769778 w 4433740"/>
              <a:gd name="connsiteY615" fmla="*/ 3281762 h 4431150"/>
              <a:gd name="connsiteX616" fmla="*/ 707443 w 4433740"/>
              <a:gd name="connsiteY616" fmla="*/ 3270690 h 4431150"/>
              <a:gd name="connsiteX617" fmla="*/ 718402 w 4433740"/>
              <a:gd name="connsiteY617" fmla="*/ 3208414 h 4431150"/>
              <a:gd name="connsiteX618" fmla="*/ 751480 w 4433740"/>
              <a:gd name="connsiteY618" fmla="*/ 3200713 h 4431150"/>
              <a:gd name="connsiteX619" fmla="*/ 515725 w 4433740"/>
              <a:gd name="connsiteY619" fmla="*/ 3152246 h 4431150"/>
              <a:gd name="connsiteX620" fmla="*/ 565059 w 4433740"/>
              <a:gd name="connsiteY620" fmla="*/ 3177781 h 4431150"/>
              <a:gd name="connsiteX621" fmla="*/ 555004 w 4433740"/>
              <a:gd name="connsiteY621" fmla="*/ 3217841 h 4431150"/>
              <a:gd name="connsiteX622" fmla="*/ 501978 w 4433740"/>
              <a:gd name="connsiteY622" fmla="*/ 3204093 h 4431150"/>
              <a:gd name="connsiteX623" fmla="*/ 515725 w 4433740"/>
              <a:gd name="connsiteY623" fmla="*/ 3152246 h 4431150"/>
              <a:gd name="connsiteX624" fmla="*/ 3888822 w 4433740"/>
              <a:gd name="connsiteY624" fmla="*/ 3149067 h 4431150"/>
              <a:gd name="connsiteX625" fmla="*/ 3917230 w 4433740"/>
              <a:gd name="connsiteY625" fmla="*/ 3152246 h 4431150"/>
              <a:gd name="connsiteX626" fmla="*/ 3933728 w 4433740"/>
              <a:gd name="connsiteY626" fmla="*/ 3205288 h 4431150"/>
              <a:gd name="connsiteX627" fmla="*/ 3880662 w 4433740"/>
              <a:gd name="connsiteY627" fmla="*/ 3221781 h 4431150"/>
              <a:gd name="connsiteX628" fmla="*/ 3864204 w 4433740"/>
              <a:gd name="connsiteY628" fmla="*/ 3168740 h 4431150"/>
              <a:gd name="connsiteX629" fmla="*/ 3865775 w 4433740"/>
              <a:gd name="connsiteY629" fmla="*/ 3165994 h 4431150"/>
              <a:gd name="connsiteX630" fmla="*/ 3888822 w 4433740"/>
              <a:gd name="connsiteY630" fmla="*/ 3149067 h 4431150"/>
              <a:gd name="connsiteX631" fmla="*/ 4197402 w 4433740"/>
              <a:gd name="connsiteY631" fmla="*/ 3118677 h 4431150"/>
              <a:gd name="connsiteX632" fmla="*/ 4214567 w 4433740"/>
              <a:gd name="connsiteY632" fmla="*/ 3119252 h 4431150"/>
              <a:gd name="connsiteX633" fmla="*/ 4225643 w 4433740"/>
              <a:gd name="connsiteY633" fmla="*/ 3148911 h 4431150"/>
              <a:gd name="connsiteX634" fmla="*/ 4225565 w 4433740"/>
              <a:gd name="connsiteY634" fmla="*/ 3149104 h 4431150"/>
              <a:gd name="connsiteX635" fmla="*/ 4196617 w 4433740"/>
              <a:gd name="connsiteY635" fmla="*/ 3160527 h 4431150"/>
              <a:gd name="connsiteX636" fmla="*/ 4195713 w 4433740"/>
              <a:gd name="connsiteY636" fmla="*/ 3160102 h 4431150"/>
              <a:gd name="connsiteX637" fmla="*/ 4184637 w 4433740"/>
              <a:gd name="connsiteY637" fmla="*/ 3130444 h 4431150"/>
              <a:gd name="connsiteX638" fmla="*/ 4184715 w 4433740"/>
              <a:gd name="connsiteY638" fmla="*/ 3130250 h 4431150"/>
              <a:gd name="connsiteX639" fmla="*/ 4197402 w 4433740"/>
              <a:gd name="connsiteY639" fmla="*/ 3118677 h 4431150"/>
              <a:gd name="connsiteX640" fmla="*/ 235736 w 4433740"/>
              <a:gd name="connsiteY640" fmla="*/ 3118645 h 4431150"/>
              <a:gd name="connsiteX641" fmla="*/ 248634 w 4433740"/>
              <a:gd name="connsiteY641" fmla="*/ 3130251 h 4431150"/>
              <a:gd name="connsiteX642" fmla="*/ 237832 w 4433740"/>
              <a:gd name="connsiteY642" fmla="*/ 3160011 h 4431150"/>
              <a:gd name="connsiteX643" fmla="*/ 237636 w 4433740"/>
              <a:gd name="connsiteY643" fmla="*/ 3160102 h 4431150"/>
              <a:gd name="connsiteX644" fmla="*/ 208217 w 4433740"/>
              <a:gd name="connsiteY644" fmla="*/ 3150022 h 4431150"/>
              <a:gd name="connsiteX645" fmla="*/ 207783 w 4433740"/>
              <a:gd name="connsiteY645" fmla="*/ 3149104 h 4431150"/>
              <a:gd name="connsiteX646" fmla="*/ 218350 w 4433740"/>
              <a:gd name="connsiteY646" fmla="*/ 3119264 h 4431150"/>
              <a:gd name="connsiteX647" fmla="*/ 218390 w 4433740"/>
              <a:gd name="connsiteY647" fmla="*/ 3119253 h 4431150"/>
              <a:gd name="connsiteX648" fmla="*/ 235736 w 4433740"/>
              <a:gd name="connsiteY648" fmla="*/ 3118645 h 4431150"/>
              <a:gd name="connsiteX649" fmla="*/ 671573 w 4433740"/>
              <a:gd name="connsiteY649" fmla="*/ 3069882 h 4431150"/>
              <a:gd name="connsiteX650" fmla="*/ 698684 w 4433740"/>
              <a:gd name="connsiteY650" fmla="*/ 3090834 h 4431150"/>
              <a:gd name="connsiteX651" fmla="*/ 682267 w 4433740"/>
              <a:gd name="connsiteY651" fmla="*/ 3151853 h 4431150"/>
              <a:gd name="connsiteX652" fmla="*/ 620993 w 4433740"/>
              <a:gd name="connsiteY652" fmla="*/ 3135357 h 4431150"/>
              <a:gd name="connsiteX653" fmla="*/ 637568 w 4433740"/>
              <a:gd name="connsiteY653" fmla="*/ 3074243 h 4431150"/>
              <a:gd name="connsiteX654" fmla="*/ 671573 w 4433740"/>
              <a:gd name="connsiteY654" fmla="*/ 3069882 h 4431150"/>
              <a:gd name="connsiteX655" fmla="*/ 3762071 w 4433740"/>
              <a:gd name="connsiteY655" fmla="*/ 3069028 h 4431150"/>
              <a:gd name="connsiteX656" fmla="*/ 3796448 w 4433740"/>
              <a:gd name="connsiteY656" fmla="*/ 3073494 h 4431150"/>
              <a:gd name="connsiteX657" fmla="*/ 3813142 w 4433740"/>
              <a:gd name="connsiteY657" fmla="*/ 3135357 h 4431150"/>
              <a:gd name="connsiteX658" fmla="*/ 3751279 w 4433740"/>
              <a:gd name="connsiteY658" fmla="*/ 3152050 h 4431150"/>
              <a:gd name="connsiteX659" fmla="*/ 3734586 w 4433740"/>
              <a:gd name="connsiteY659" fmla="*/ 3090187 h 4431150"/>
              <a:gd name="connsiteX660" fmla="*/ 3762071 w 4433740"/>
              <a:gd name="connsiteY660" fmla="*/ 3069028 h 4431150"/>
              <a:gd name="connsiteX661" fmla="*/ 4088504 w 4433740"/>
              <a:gd name="connsiteY661" fmla="*/ 3062079 h 4431150"/>
              <a:gd name="connsiteX662" fmla="*/ 4112837 w 4433740"/>
              <a:gd name="connsiteY662" fmla="*/ 3063083 h 4431150"/>
              <a:gd name="connsiteX663" fmla="*/ 4127998 w 4433740"/>
              <a:gd name="connsiteY663" fmla="*/ 3105437 h 4431150"/>
              <a:gd name="connsiteX664" fmla="*/ 4085655 w 4433740"/>
              <a:gd name="connsiteY664" fmla="*/ 3120618 h 4431150"/>
              <a:gd name="connsiteX665" fmla="*/ 4070416 w 4433740"/>
              <a:gd name="connsiteY665" fmla="*/ 3078402 h 4431150"/>
              <a:gd name="connsiteX666" fmla="*/ 4088504 w 4433740"/>
              <a:gd name="connsiteY666" fmla="*/ 3062079 h 4431150"/>
              <a:gd name="connsiteX667" fmla="*/ 344817 w 4433740"/>
              <a:gd name="connsiteY667" fmla="*/ 3061598 h 4431150"/>
              <a:gd name="connsiteX668" fmla="*/ 363052 w 4433740"/>
              <a:gd name="connsiteY668" fmla="*/ 3077735 h 4431150"/>
              <a:gd name="connsiteX669" fmla="*/ 348401 w 4433740"/>
              <a:gd name="connsiteY669" fmla="*/ 3120277 h 4431150"/>
              <a:gd name="connsiteX670" fmla="*/ 347223 w 4433740"/>
              <a:gd name="connsiteY670" fmla="*/ 3120823 h 4431150"/>
              <a:gd name="connsiteX671" fmla="*/ 305194 w 4433740"/>
              <a:gd name="connsiteY671" fmla="*/ 3105505 h 4431150"/>
              <a:gd name="connsiteX672" fmla="*/ 320355 w 4433740"/>
              <a:gd name="connsiteY672" fmla="*/ 3063151 h 4431150"/>
              <a:gd name="connsiteX673" fmla="*/ 320513 w 4433740"/>
              <a:gd name="connsiteY673" fmla="*/ 3063084 h 4431150"/>
              <a:gd name="connsiteX674" fmla="*/ 344817 w 4433740"/>
              <a:gd name="connsiteY674" fmla="*/ 3061598 h 4431150"/>
              <a:gd name="connsiteX675" fmla="*/ 3965831 w 4433740"/>
              <a:gd name="connsiteY675" fmla="*/ 2999571 h 4431150"/>
              <a:gd name="connsiteX676" fmla="*/ 3994607 w 4433740"/>
              <a:gd name="connsiteY676" fmla="*/ 3000239 h 4431150"/>
              <a:gd name="connsiteX677" fmla="*/ 4013069 w 4433740"/>
              <a:gd name="connsiteY677" fmla="*/ 3050908 h 4431150"/>
              <a:gd name="connsiteX678" fmla="*/ 3957725 w 4433740"/>
              <a:gd name="connsiteY678" fmla="*/ 3055728 h 4431150"/>
              <a:gd name="connsiteX679" fmla="*/ 3944331 w 4433740"/>
              <a:gd name="connsiteY679" fmla="*/ 3018700 h 4431150"/>
              <a:gd name="connsiteX680" fmla="*/ 3965831 w 4433740"/>
              <a:gd name="connsiteY680" fmla="*/ 2999571 h 4431150"/>
              <a:gd name="connsiteX681" fmla="*/ 470699 w 4433740"/>
              <a:gd name="connsiteY681" fmla="*/ 2999253 h 4431150"/>
              <a:gd name="connsiteX682" fmla="*/ 493417 w 4433740"/>
              <a:gd name="connsiteY682" fmla="*/ 3018924 h 4431150"/>
              <a:gd name="connsiteX683" fmla="*/ 475898 w 4433740"/>
              <a:gd name="connsiteY683" fmla="*/ 3071639 h 4431150"/>
              <a:gd name="connsiteX684" fmla="*/ 423187 w 4433740"/>
              <a:gd name="connsiteY684" fmla="*/ 3054133 h 4431150"/>
              <a:gd name="connsiteX685" fmla="*/ 422244 w 4433740"/>
              <a:gd name="connsiteY685" fmla="*/ 3052087 h 4431150"/>
              <a:gd name="connsiteX686" fmla="*/ 422244 w 4433740"/>
              <a:gd name="connsiteY686" fmla="*/ 3050909 h 4431150"/>
              <a:gd name="connsiteX687" fmla="*/ 440704 w 4433740"/>
              <a:gd name="connsiteY687" fmla="*/ 3001417 h 4431150"/>
              <a:gd name="connsiteX688" fmla="*/ 470699 w 4433740"/>
              <a:gd name="connsiteY688" fmla="*/ 2999253 h 4431150"/>
              <a:gd name="connsiteX689" fmla="*/ 4286054 w 4433740"/>
              <a:gd name="connsiteY689" fmla="*/ 2943285 h 4431150"/>
              <a:gd name="connsiteX690" fmla="*/ 4299606 w 4433740"/>
              <a:gd name="connsiteY690" fmla="*/ 2972154 h 4431150"/>
              <a:gd name="connsiteX691" fmla="*/ 4270736 w 4433740"/>
              <a:gd name="connsiteY691" fmla="*/ 2985705 h 4431150"/>
              <a:gd name="connsiteX692" fmla="*/ 4257184 w 4433740"/>
              <a:gd name="connsiteY692" fmla="*/ 2956836 h 4431150"/>
              <a:gd name="connsiteX693" fmla="*/ 4286054 w 4433740"/>
              <a:gd name="connsiteY693" fmla="*/ 2943285 h 4431150"/>
              <a:gd name="connsiteX694" fmla="*/ 147294 w 4433740"/>
              <a:gd name="connsiteY694" fmla="*/ 2943285 h 4431150"/>
              <a:gd name="connsiteX695" fmla="*/ 176164 w 4433740"/>
              <a:gd name="connsiteY695" fmla="*/ 2956836 h 4431150"/>
              <a:gd name="connsiteX696" fmla="*/ 162613 w 4433740"/>
              <a:gd name="connsiteY696" fmla="*/ 2985705 h 4431150"/>
              <a:gd name="connsiteX697" fmla="*/ 133743 w 4433740"/>
              <a:gd name="connsiteY697" fmla="*/ 2972154 h 4431150"/>
              <a:gd name="connsiteX698" fmla="*/ 147294 w 4433740"/>
              <a:gd name="connsiteY698" fmla="*/ 2943285 h 4431150"/>
              <a:gd name="connsiteX699" fmla="*/ 3829792 w 4433740"/>
              <a:gd name="connsiteY699" fmla="*/ 2931579 h 4431150"/>
              <a:gd name="connsiteX700" fmla="*/ 3863734 w 4433740"/>
              <a:gd name="connsiteY700" fmla="*/ 2932861 h 4431150"/>
              <a:gd name="connsiteX701" fmla="*/ 3864204 w 4433740"/>
              <a:gd name="connsiteY701" fmla="*/ 2933073 h 4431150"/>
              <a:gd name="connsiteX702" fmla="*/ 3885218 w 4433740"/>
              <a:gd name="connsiteY702" fmla="*/ 2993364 h 4431150"/>
              <a:gd name="connsiteX703" fmla="*/ 3824926 w 4433740"/>
              <a:gd name="connsiteY703" fmla="*/ 3014379 h 4431150"/>
              <a:gd name="connsiteX704" fmla="*/ 3826498 w 4433740"/>
              <a:gd name="connsiteY704" fmla="*/ 3014379 h 4431150"/>
              <a:gd name="connsiteX705" fmla="*/ 3804776 w 4433740"/>
              <a:gd name="connsiteY705" fmla="*/ 2954887 h 4431150"/>
              <a:gd name="connsiteX706" fmla="*/ 3804895 w 4433740"/>
              <a:gd name="connsiteY706" fmla="*/ 2954675 h 4431150"/>
              <a:gd name="connsiteX707" fmla="*/ 3829792 w 4433740"/>
              <a:gd name="connsiteY707" fmla="*/ 2931579 h 4431150"/>
              <a:gd name="connsiteX708" fmla="*/ 600327 w 4433740"/>
              <a:gd name="connsiteY708" fmla="*/ 2931408 h 4431150"/>
              <a:gd name="connsiteX709" fmla="*/ 625509 w 4433740"/>
              <a:gd name="connsiteY709" fmla="*/ 2954220 h 4431150"/>
              <a:gd name="connsiteX710" fmla="*/ 625706 w 4433740"/>
              <a:gd name="connsiteY710" fmla="*/ 2954676 h 4431150"/>
              <a:gd name="connsiteX711" fmla="*/ 605673 w 4433740"/>
              <a:gd name="connsiteY711" fmla="*/ 3014379 h 4431150"/>
              <a:gd name="connsiteX712" fmla="*/ 545381 w 4433740"/>
              <a:gd name="connsiteY712" fmla="*/ 2993365 h 4431150"/>
              <a:gd name="connsiteX713" fmla="*/ 566395 w 4433740"/>
              <a:gd name="connsiteY713" fmla="*/ 2933073 h 4431150"/>
              <a:gd name="connsiteX714" fmla="*/ 600327 w 4433740"/>
              <a:gd name="connsiteY714" fmla="*/ 2931408 h 4431150"/>
              <a:gd name="connsiteX715" fmla="*/ 4181770 w 4433740"/>
              <a:gd name="connsiteY715" fmla="*/ 2894384 h 4431150"/>
              <a:gd name="connsiteX716" fmla="*/ 4200819 w 4433740"/>
              <a:gd name="connsiteY716" fmla="*/ 2935430 h 4431150"/>
              <a:gd name="connsiteX717" fmla="*/ 4159774 w 4433740"/>
              <a:gd name="connsiteY717" fmla="*/ 2954479 h 4431150"/>
              <a:gd name="connsiteX718" fmla="*/ 4140724 w 4433740"/>
              <a:gd name="connsiteY718" fmla="*/ 2913434 h 4431150"/>
              <a:gd name="connsiteX719" fmla="*/ 4181770 w 4433740"/>
              <a:gd name="connsiteY719" fmla="*/ 2894384 h 4431150"/>
              <a:gd name="connsiteX720" fmla="*/ 252679 w 4433740"/>
              <a:gd name="connsiteY720" fmla="*/ 2894277 h 4431150"/>
              <a:gd name="connsiteX721" fmla="*/ 293842 w 4433740"/>
              <a:gd name="connsiteY721" fmla="*/ 2912475 h 4431150"/>
              <a:gd name="connsiteX722" fmla="*/ 275656 w 4433740"/>
              <a:gd name="connsiteY722" fmla="*/ 2953626 h 4431150"/>
              <a:gd name="connsiteX723" fmla="*/ 273771 w 4433740"/>
              <a:gd name="connsiteY723" fmla="*/ 2954283 h 4431150"/>
              <a:gd name="connsiteX724" fmla="*/ 234493 w 4433740"/>
              <a:gd name="connsiteY724" fmla="*/ 2935429 h 4431150"/>
              <a:gd name="connsiteX725" fmla="*/ 252679 w 4433740"/>
              <a:gd name="connsiteY725" fmla="*/ 2894277 h 4431150"/>
              <a:gd name="connsiteX726" fmla="*/ 4054311 w 4433740"/>
              <a:gd name="connsiteY726" fmla="*/ 2844304 h 4431150"/>
              <a:gd name="connsiteX727" fmla="*/ 4077093 w 4433740"/>
              <a:gd name="connsiteY727" fmla="*/ 2892617 h 4431150"/>
              <a:gd name="connsiteX728" fmla="*/ 4028388 w 4433740"/>
              <a:gd name="connsiteY728" fmla="*/ 2913826 h 4431150"/>
              <a:gd name="connsiteX729" fmla="*/ 4005999 w 4433740"/>
              <a:gd name="connsiteY729" fmla="*/ 2865121 h 4431150"/>
              <a:gd name="connsiteX730" fmla="*/ 4054311 w 4433740"/>
              <a:gd name="connsiteY730" fmla="*/ 2844304 h 4431150"/>
              <a:gd name="connsiteX731" fmla="*/ 379038 w 4433740"/>
              <a:gd name="connsiteY731" fmla="*/ 2842732 h 4431150"/>
              <a:gd name="connsiteX732" fmla="*/ 427349 w 4433740"/>
              <a:gd name="connsiteY732" fmla="*/ 2865121 h 4431150"/>
              <a:gd name="connsiteX733" fmla="*/ 404569 w 4433740"/>
              <a:gd name="connsiteY733" fmla="*/ 2913825 h 4431150"/>
              <a:gd name="connsiteX734" fmla="*/ 362777 w 4433740"/>
              <a:gd name="connsiteY734" fmla="*/ 2877254 h 4431150"/>
              <a:gd name="connsiteX735" fmla="*/ 379038 w 4433740"/>
              <a:gd name="connsiteY735" fmla="*/ 2842732 h 4431150"/>
              <a:gd name="connsiteX736" fmla="*/ 3903530 w 4433740"/>
              <a:gd name="connsiteY736" fmla="*/ 2784199 h 4431150"/>
              <a:gd name="connsiteX737" fmla="*/ 3921119 w 4433740"/>
              <a:gd name="connsiteY737" fmla="*/ 2786843 h 4431150"/>
              <a:gd name="connsiteX738" fmla="*/ 3947907 w 4433740"/>
              <a:gd name="connsiteY738" fmla="*/ 2844221 h 4431150"/>
              <a:gd name="connsiteX739" fmla="*/ 3947868 w 4433740"/>
              <a:gd name="connsiteY739" fmla="*/ 2844303 h 4431150"/>
              <a:gd name="connsiteX740" fmla="*/ 3891189 w 4433740"/>
              <a:gd name="connsiteY740" fmla="*/ 2871253 h 4431150"/>
              <a:gd name="connsiteX741" fmla="*/ 3890521 w 4433740"/>
              <a:gd name="connsiteY741" fmla="*/ 2871013 h 4431150"/>
              <a:gd name="connsiteX742" fmla="*/ 3863733 w 4433740"/>
              <a:gd name="connsiteY742" fmla="*/ 2813635 h 4431150"/>
              <a:gd name="connsiteX743" fmla="*/ 3903530 w 4433740"/>
              <a:gd name="connsiteY743" fmla="*/ 2784199 h 4431150"/>
              <a:gd name="connsiteX744" fmla="*/ 529741 w 4433740"/>
              <a:gd name="connsiteY744" fmla="*/ 2784195 h 4431150"/>
              <a:gd name="connsiteX745" fmla="*/ 569575 w 4433740"/>
              <a:gd name="connsiteY745" fmla="*/ 2813553 h 4431150"/>
              <a:gd name="connsiteX746" fmla="*/ 542906 w 4433740"/>
              <a:gd name="connsiteY746" fmla="*/ 2870981 h 4431150"/>
              <a:gd name="connsiteX747" fmla="*/ 542828 w 4433740"/>
              <a:gd name="connsiteY747" fmla="*/ 2871013 h 4431150"/>
              <a:gd name="connsiteX748" fmla="*/ 485481 w 4433740"/>
              <a:gd name="connsiteY748" fmla="*/ 2844304 h 4431150"/>
              <a:gd name="connsiteX749" fmla="*/ 512151 w 4433740"/>
              <a:gd name="connsiteY749" fmla="*/ 2786875 h 4431150"/>
              <a:gd name="connsiteX750" fmla="*/ 529741 w 4433740"/>
              <a:gd name="connsiteY750" fmla="*/ 2784195 h 4431150"/>
              <a:gd name="connsiteX751" fmla="*/ 4341829 w 4433740"/>
              <a:gd name="connsiteY751" fmla="*/ 2760249 h 4431150"/>
              <a:gd name="connsiteX752" fmla="*/ 4358013 w 4433740"/>
              <a:gd name="connsiteY752" fmla="*/ 2787469 h 4431150"/>
              <a:gd name="connsiteX753" fmla="*/ 4357934 w 4433740"/>
              <a:gd name="connsiteY753" fmla="*/ 2787743 h 4431150"/>
              <a:gd name="connsiteX754" fmla="*/ 4330046 w 4433740"/>
              <a:gd name="connsiteY754" fmla="*/ 2803848 h 4431150"/>
              <a:gd name="connsiteX755" fmla="*/ 4314335 w 4433740"/>
              <a:gd name="connsiteY755" fmla="*/ 2775960 h 4431150"/>
              <a:gd name="connsiteX756" fmla="*/ 4341829 w 4433740"/>
              <a:gd name="connsiteY756" fmla="*/ 2760249 h 4431150"/>
              <a:gd name="connsiteX757" fmla="*/ 91520 w 4433740"/>
              <a:gd name="connsiteY757" fmla="*/ 2760249 h 4431150"/>
              <a:gd name="connsiteX758" fmla="*/ 119014 w 4433740"/>
              <a:gd name="connsiteY758" fmla="*/ 2775960 h 4431150"/>
              <a:gd name="connsiteX759" fmla="*/ 103303 w 4433740"/>
              <a:gd name="connsiteY759" fmla="*/ 2803848 h 4431150"/>
              <a:gd name="connsiteX760" fmla="*/ 75416 w 4433740"/>
              <a:gd name="connsiteY760" fmla="*/ 2787743 h 4431150"/>
              <a:gd name="connsiteX761" fmla="*/ 91245 w 4433740"/>
              <a:gd name="connsiteY761" fmla="*/ 2760320 h 4431150"/>
              <a:gd name="connsiteX762" fmla="*/ 91520 w 4433740"/>
              <a:gd name="connsiteY762" fmla="*/ 2760249 h 4431150"/>
              <a:gd name="connsiteX763" fmla="*/ 201892 w 4433740"/>
              <a:gd name="connsiteY763" fmla="*/ 2720971 h 4431150"/>
              <a:gd name="connsiteX764" fmla="*/ 240896 w 4433740"/>
              <a:gd name="connsiteY764" fmla="*/ 2742295 h 4431150"/>
              <a:gd name="connsiteX765" fmla="*/ 241170 w 4433740"/>
              <a:gd name="connsiteY765" fmla="*/ 2743359 h 4431150"/>
              <a:gd name="connsiteX766" fmla="*/ 218781 w 4433740"/>
              <a:gd name="connsiteY766" fmla="*/ 2782638 h 4431150"/>
              <a:gd name="connsiteX767" fmla="*/ 179503 w 4433740"/>
              <a:gd name="connsiteY767" fmla="*/ 2759856 h 4431150"/>
              <a:gd name="connsiteX768" fmla="*/ 201892 w 4433740"/>
              <a:gd name="connsiteY768" fmla="*/ 2720971 h 4431150"/>
              <a:gd name="connsiteX769" fmla="*/ 4229807 w 4433740"/>
              <a:gd name="connsiteY769" fmla="*/ 2718083 h 4431150"/>
              <a:gd name="connsiteX770" fmla="*/ 4255064 w 4433740"/>
              <a:gd name="connsiteY770" fmla="*/ 2755303 h 4431150"/>
              <a:gd name="connsiteX771" fmla="*/ 4253846 w 4433740"/>
              <a:gd name="connsiteY771" fmla="*/ 2759855 h 4431150"/>
              <a:gd name="connsiteX772" fmla="*/ 4214960 w 4433740"/>
              <a:gd name="connsiteY772" fmla="*/ 2782636 h 4431150"/>
              <a:gd name="connsiteX773" fmla="*/ 4192571 w 4433740"/>
              <a:gd name="connsiteY773" fmla="*/ 2743359 h 4431150"/>
              <a:gd name="connsiteX774" fmla="*/ 4229807 w 4433740"/>
              <a:gd name="connsiteY774" fmla="*/ 2718083 h 4431150"/>
              <a:gd name="connsiteX775" fmla="*/ 331118 w 4433740"/>
              <a:gd name="connsiteY775" fmla="*/ 2680120 h 4431150"/>
              <a:gd name="connsiteX776" fmla="*/ 380216 w 4433740"/>
              <a:gd name="connsiteY776" fmla="*/ 2706087 h 4431150"/>
              <a:gd name="connsiteX777" fmla="*/ 354252 w 4433740"/>
              <a:gd name="connsiteY777" fmla="*/ 2755193 h 4431150"/>
              <a:gd name="connsiteX778" fmla="*/ 305154 w 4433740"/>
              <a:gd name="connsiteY778" fmla="*/ 2729225 h 4431150"/>
              <a:gd name="connsiteX779" fmla="*/ 304408 w 4433740"/>
              <a:gd name="connsiteY779" fmla="*/ 2726469 h 4431150"/>
              <a:gd name="connsiteX780" fmla="*/ 331118 w 4433740"/>
              <a:gd name="connsiteY780" fmla="*/ 2680120 h 4431150"/>
              <a:gd name="connsiteX781" fmla="*/ 4081806 w 4433740"/>
              <a:gd name="connsiteY781" fmla="*/ 2674625 h 4431150"/>
              <a:gd name="connsiteX782" fmla="*/ 4102231 w 4433740"/>
              <a:gd name="connsiteY782" fmla="*/ 2680120 h 4431150"/>
              <a:gd name="connsiteX783" fmla="*/ 4115979 w 4433740"/>
              <a:gd name="connsiteY783" fmla="*/ 2733943 h 4431150"/>
              <a:gd name="connsiteX784" fmla="*/ 4082592 w 4433740"/>
              <a:gd name="connsiteY784" fmla="*/ 2753178 h 4431150"/>
              <a:gd name="connsiteX785" fmla="*/ 4042922 w 4433740"/>
              <a:gd name="connsiteY785" fmla="*/ 2714304 h 4431150"/>
              <a:gd name="connsiteX786" fmla="*/ 4081806 w 4433740"/>
              <a:gd name="connsiteY786" fmla="*/ 2674625 h 4431150"/>
              <a:gd name="connsiteX787" fmla="*/ 486816 w 4433740"/>
              <a:gd name="connsiteY787" fmla="*/ 2634979 h 4431150"/>
              <a:gd name="connsiteX788" fmla="*/ 523779 w 4433740"/>
              <a:gd name="connsiteY788" fmla="*/ 2667909 h 4431150"/>
              <a:gd name="connsiteX789" fmla="*/ 492158 w 4433740"/>
              <a:gd name="connsiteY789" fmla="*/ 2722541 h 4431150"/>
              <a:gd name="connsiteX790" fmla="*/ 437248 w 4433740"/>
              <a:gd name="connsiteY790" fmla="*/ 2691009 h 4431150"/>
              <a:gd name="connsiteX791" fmla="*/ 437169 w 4433740"/>
              <a:gd name="connsiteY791" fmla="*/ 2690726 h 4431150"/>
              <a:gd name="connsiteX792" fmla="*/ 469064 w 4433740"/>
              <a:gd name="connsiteY792" fmla="*/ 2636019 h 4431150"/>
              <a:gd name="connsiteX793" fmla="*/ 486816 w 4433740"/>
              <a:gd name="connsiteY793" fmla="*/ 2634979 h 4431150"/>
              <a:gd name="connsiteX794" fmla="*/ 3946834 w 4433740"/>
              <a:gd name="connsiteY794" fmla="*/ 2634939 h 4431150"/>
              <a:gd name="connsiteX795" fmla="*/ 3964561 w 4433740"/>
              <a:gd name="connsiteY795" fmla="*/ 2636093 h 4431150"/>
              <a:gd name="connsiteX796" fmla="*/ 3996180 w 4433740"/>
              <a:gd name="connsiteY796" fmla="*/ 2690727 h 4431150"/>
              <a:gd name="connsiteX797" fmla="*/ 3942249 w 4433740"/>
              <a:gd name="connsiteY797" fmla="*/ 2722821 h 4431150"/>
              <a:gd name="connsiteX798" fmla="*/ 3941190 w 4433740"/>
              <a:gd name="connsiteY798" fmla="*/ 2722542 h 4431150"/>
              <a:gd name="connsiteX799" fmla="*/ 3909649 w 4433740"/>
              <a:gd name="connsiteY799" fmla="*/ 2667627 h 4431150"/>
              <a:gd name="connsiteX800" fmla="*/ 3946834 w 4433740"/>
              <a:gd name="connsiteY800" fmla="*/ 2634939 h 4431150"/>
              <a:gd name="connsiteX801" fmla="*/ 4381499 w 4433740"/>
              <a:gd name="connsiteY801" fmla="*/ 2572889 h 4431150"/>
              <a:gd name="connsiteX802" fmla="*/ 4399685 w 4433740"/>
              <a:gd name="connsiteY802" fmla="*/ 2598122 h 4431150"/>
              <a:gd name="connsiteX803" fmla="*/ 4399567 w 4433740"/>
              <a:gd name="connsiteY803" fmla="*/ 2598814 h 4431150"/>
              <a:gd name="connsiteX804" fmla="*/ 4373880 w 4433740"/>
              <a:gd name="connsiteY804" fmla="*/ 2617315 h 4431150"/>
              <a:gd name="connsiteX805" fmla="*/ 4373643 w 4433740"/>
              <a:gd name="connsiteY805" fmla="*/ 2617275 h 4431150"/>
              <a:gd name="connsiteX806" fmla="*/ 4355183 w 4433740"/>
              <a:gd name="connsiteY806" fmla="*/ 2590958 h 4431150"/>
              <a:gd name="connsiteX807" fmla="*/ 4381499 w 4433740"/>
              <a:gd name="connsiteY807" fmla="*/ 2572889 h 4431150"/>
              <a:gd name="connsiteX808" fmla="*/ 51848 w 4433740"/>
              <a:gd name="connsiteY808" fmla="*/ 2572889 h 4431150"/>
              <a:gd name="connsiteX809" fmla="*/ 78165 w 4433740"/>
              <a:gd name="connsiteY809" fmla="*/ 2590958 h 4431150"/>
              <a:gd name="connsiteX810" fmla="*/ 59705 w 4433740"/>
              <a:gd name="connsiteY810" fmla="*/ 2617274 h 4431150"/>
              <a:gd name="connsiteX811" fmla="*/ 33820 w 4433740"/>
              <a:gd name="connsiteY811" fmla="*/ 2599040 h 4431150"/>
              <a:gd name="connsiteX812" fmla="*/ 33780 w 4433740"/>
              <a:gd name="connsiteY812" fmla="*/ 2598814 h 4431150"/>
              <a:gd name="connsiteX813" fmla="*/ 51141 w 4433740"/>
              <a:gd name="connsiteY813" fmla="*/ 2573012 h 4431150"/>
              <a:gd name="connsiteX814" fmla="*/ 51848 w 4433740"/>
              <a:gd name="connsiteY814" fmla="*/ 2572889 h 4431150"/>
              <a:gd name="connsiteX815" fmla="*/ 165560 w 4433740"/>
              <a:gd name="connsiteY815" fmla="*/ 2543570 h 4431150"/>
              <a:gd name="connsiteX816" fmla="*/ 202286 w 4433740"/>
              <a:gd name="connsiteY816" fmla="*/ 2569356 h 4431150"/>
              <a:gd name="connsiteX817" fmla="*/ 176362 w 4433740"/>
              <a:gd name="connsiteY817" fmla="*/ 2606277 h 4431150"/>
              <a:gd name="connsiteX818" fmla="*/ 139597 w 4433740"/>
              <a:gd name="connsiteY818" fmla="*/ 2580325 h 4431150"/>
              <a:gd name="connsiteX819" fmla="*/ 165560 w 4433740"/>
              <a:gd name="connsiteY819" fmla="*/ 2543570 h 4431150"/>
              <a:gd name="connsiteX820" fmla="*/ 4267828 w 4433740"/>
              <a:gd name="connsiteY820" fmla="*/ 2543405 h 4431150"/>
              <a:gd name="connsiteX821" fmla="*/ 4267986 w 4433740"/>
              <a:gd name="connsiteY821" fmla="*/ 2543432 h 4431150"/>
              <a:gd name="connsiteX822" fmla="*/ 4293753 w 4433740"/>
              <a:gd name="connsiteY822" fmla="*/ 2580326 h 4431150"/>
              <a:gd name="connsiteX823" fmla="*/ 4256831 w 4433740"/>
              <a:gd name="connsiteY823" fmla="*/ 2606081 h 4431150"/>
              <a:gd name="connsiteX824" fmla="*/ 4231064 w 4433740"/>
              <a:gd name="connsiteY824" fmla="*/ 2569356 h 4431150"/>
              <a:gd name="connsiteX825" fmla="*/ 4267828 w 4433740"/>
              <a:gd name="connsiteY825" fmla="*/ 2543405 h 4431150"/>
              <a:gd name="connsiteX826" fmla="*/ 309279 w 4433740"/>
              <a:gd name="connsiteY826" fmla="*/ 2522288 h 4431150"/>
              <a:gd name="connsiteX827" fmla="*/ 341329 w 4433740"/>
              <a:gd name="connsiteY827" fmla="*/ 2544610 h 4431150"/>
              <a:gd name="connsiteX828" fmla="*/ 310693 w 4433740"/>
              <a:gd name="connsiteY828" fmla="*/ 2588601 h 4431150"/>
              <a:gd name="connsiteX829" fmla="*/ 266700 w 4433740"/>
              <a:gd name="connsiteY829" fmla="*/ 2557965 h 4431150"/>
              <a:gd name="connsiteX830" fmla="*/ 309279 w 4433740"/>
              <a:gd name="connsiteY830" fmla="*/ 2522288 h 4431150"/>
              <a:gd name="connsiteX831" fmla="*/ 4135618 w 4433740"/>
              <a:gd name="connsiteY831" fmla="*/ 2513973 h 4431150"/>
              <a:gd name="connsiteX832" fmla="*/ 4166255 w 4433740"/>
              <a:gd name="connsiteY832" fmla="*/ 2557965 h 4431150"/>
              <a:gd name="connsiteX833" fmla="*/ 4122657 w 4433740"/>
              <a:gd name="connsiteY833" fmla="*/ 2588602 h 4431150"/>
              <a:gd name="connsiteX834" fmla="*/ 4091626 w 4433740"/>
              <a:gd name="connsiteY834" fmla="*/ 2544611 h 4431150"/>
              <a:gd name="connsiteX835" fmla="*/ 4135618 w 4433740"/>
              <a:gd name="connsiteY835" fmla="*/ 2513973 h 4431150"/>
              <a:gd name="connsiteX836" fmla="*/ 438780 w 4433740"/>
              <a:gd name="connsiteY836" fmla="*/ 2482296 h 4431150"/>
              <a:gd name="connsiteX837" fmla="*/ 490470 w 4433740"/>
              <a:gd name="connsiteY837" fmla="*/ 2518848 h 4431150"/>
              <a:gd name="connsiteX838" fmla="*/ 454059 w 4433740"/>
              <a:gd name="connsiteY838" fmla="*/ 2570534 h 4431150"/>
              <a:gd name="connsiteX839" fmla="*/ 402212 w 4433740"/>
              <a:gd name="connsiteY839" fmla="*/ 2534005 h 4431150"/>
              <a:gd name="connsiteX840" fmla="*/ 438780 w 4433740"/>
              <a:gd name="connsiteY840" fmla="*/ 2482296 h 4431150"/>
              <a:gd name="connsiteX841" fmla="*/ 3994451 w 4433740"/>
              <a:gd name="connsiteY841" fmla="*/ 2480365 h 4431150"/>
              <a:gd name="connsiteX842" fmla="*/ 4031176 w 4433740"/>
              <a:gd name="connsiteY842" fmla="*/ 2532637 h 4431150"/>
              <a:gd name="connsiteX843" fmla="*/ 4031136 w 4433740"/>
              <a:gd name="connsiteY843" fmla="*/ 2532825 h 4431150"/>
              <a:gd name="connsiteX844" fmla="*/ 3978897 w 4433740"/>
              <a:gd name="connsiteY844" fmla="*/ 2569354 h 4431150"/>
              <a:gd name="connsiteX845" fmla="*/ 3942172 w 4433740"/>
              <a:gd name="connsiteY845" fmla="*/ 2517083 h 4431150"/>
              <a:gd name="connsiteX846" fmla="*/ 3994451 w 4433740"/>
              <a:gd name="connsiteY846" fmla="*/ 2480365 h 4431150"/>
              <a:gd name="connsiteX847" fmla="*/ 29067 w 4433740"/>
              <a:gd name="connsiteY847" fmla="*/ 2382784 h 4431150"/>
              <a:gd name="connsiteX848" fmla="*/ 52869 w 4433740"/>
              <a:gd name="connsiteY848" fmla="*/ 2403645 h 4431150"/>
              <a:gd name="connsiteX849" fmla="*/ 32013 w 4433740"/>
              <a:gd name="connsiteY849" fmla="*/ 2427463 h 4431150"/>
              <a:gd name="connsiteX850" fmla="*/ 8250 w 4433740"/>
              <a:gd name="connsiteY850" fmla="*/ 2407137 h 4431150"/>
              <a:gd name="connsiteX851" fmla="*/ 29067 w 4433740"/>
              <a:gd name="connsiteY851" fmla="*/ 2382784 h 4431150"/>
              <a:gd name="connsiteX852" fmla="*/ 4404281 w 4433740"/>
              <a:gd name="connsiteY852" fmla="*/ 2382783 h 4431150"/>
              <a:gd name="connsiteX853" fmla="*/ 4424707 w 4433740"/>
              <a:gd name="connsiteY853" fmla="*/ 2406963 h 4431150"/>
              <a:gd name="connsiteX854" fmla="*/ 4424707 w 4433740"/>
              <a:gd name="connsiteY854" fmla="*/ 2407135 h 4431150"/>
              <a:gd name="connsiteX855" fmla="*/ 4401336 w 4433740"/>
              <a:gd name="connsiteY855" fmla="*/ 2427646 h 4431150"/>
              <a:gd name="connsiteX856" fmla="*/ 4400353 w 4433740"/>
              <a:gd name="connsiteY856" fmla="*/ 2427560 h 4431150"/>
              <a:gd name="connsiteX857" fmla="*/ 4379929 w 4433740"/>
              <a:gd name="connsiteY857" fmla="*/ 2403380 h 4431150"/>
              <a:gd name="connsiteX858" fmla="*/ 4379929 w 4433740"/>
              <a:gd name="connsiteY858" fmla="*/ 2403208 h 4431150"/>
              <a:gd name="connsiteX859" fmla="*/ 4404281 w 4433740"/>
              <a:gd name="connsiteY859" fmla="*/ 2382783 h 4431150"/>
              <a:gd name="connsiteX860" fmla="*/ 144546 w 4433740"/>
              <a:gd name="connsiteY860" fmla="*/ 2363145 h 4431150"/>
              <a:gd name="connsiteX861" fmla="*/ 178875 w 4433740"/>
              <a:gd name="connsiteY861" fmla="*/ 2392230 h 4431150"/>
              <a:gd name="connsiteX862" fmla="*/ 149770 w 4433740"/>
              <a:gd name="connsiteY862" fmla="*/ 2426559 h 4431150"/>
              <a:gd name="connsiteX863" fmla="*/ 115480 w 4433740"/>
              <a:gd name="connsiteY863" fmla="*/ 2397710 h 4431150"/>
              <a:gd name="connsiteX864" fmla="*/ 144310 w 4433740"/>
              <a:gd name="connsiteY864" fmla="*/ 2363165 h 4431150"/>
              <a:gd name="connsiteX865" fmla="*/ 144546 w 4433740"/>
              <a:gd name="connsiteY865" fmla="*/ 2363145 h 4431150"/>
              <a:gd name="connsiteX866" fmla="*/ 4288802 w 4433740"/>
              <a:gd name="connsiteY866" fmla="*/ 2363144 h 4431150"/>
              <a:gd name="connsiteX867" fmla="*/ 4317870 w 4433740"/>
              <a:gd name="connsiteY867" fmla="*/ 2397709 h 4431150"/>
              <a:gd name="connsiteX868" fmla="*/ 4283305 w 4433740"/>
              <a:gd name="connsiteY868" fmla="*/ 2426776 h 4431150"/>
              <a:gd name="connsiteX869" fmla="*/ 4254239 w 4433740"/>
              <a:gd name="connsiteY869" fmla="*/ 2392211 h 4431150"/>
              <a:gd name="connsiteX870" fmla="*/ 4288802 w 4433740"/>
              <a:gd name="connsiteY870" fmla="*/ 2363144 h 4431150"/>
              <a:gd name="connsiteX871" fmla="*/ 4152901 w 4433740"/>
              <a:gd name="connsiteY871" fmla="*/ 2347039 h 4431150"/>
              <a:gd name="connsiteX872" fmla="*/ 4187466 w 4433740"/>
              <a:gd name="connsiteY872" fmla="*/ 2386319 h 4431150"/>
              <a:gd name="connsiteX873" fmla="*/ 4147794 w 4433740"/>
              <a:gd name="connsiteY873" fmla="*/ 2420884 h 4431150"/>
              <a:gd name="connsiteX874" fmla="*/ 4113623 w 4433740"/>
              <a:gd name="connsiteY874" fmla="*/ 2381605 h 4431150"/>
              <a:gd name="connsiteX875" fmla="*/ 4152901 w 4433740"/>
              <a:gd name="connsiteY875" fmla="*/ 2347039 h 4431150"/>
              <a:gd name="connsiteX876" fmla="*/ 267328 w 4433740"/>
              <a:gd name="connsiteY876" fmla="*/ 2336153 h 4431150"/>
              <a:gd name="connsiteX877" fmla="*/ 317881 w 4433740"/>
              <a:gd name="connsiteY877" fmla="*/ 2359158 h 4431150"/>
              <a:gd name="connsiteX878" fmla="*/ 319727 w 4433740"/>
              <a:gd name="connsiteY878" fmla="*/ 2380035 h 4431150"/>
              <a:gd name="connsiteX879" fmla="*/ 285554 w 4433740"/>
              <a:gd name="connsiteY879" fmla="*/ 2419314 h 4431150"/>
              <a:gd name="connsiteX880" fmla="*/ 244311 w 4433740"/>
              <a:gd name="connsiteY880" fmla="*/ 2386712 h 4431150"/>
              <a:gd name="connsiteX881" fmla="*/ 267328 w 4433740"/>
              <a:gd name="connsiteY881" fmla="*/ 2336153 h 4431150"/>
              <a:gd name="connsiteX882" fmla="*/ 4011734 w 4433740"/>
              <a:gd name="connsiteY882" fmla="*/ 2326235 h 4431150"/>
              <a:gd name="connsiteX883" fmla="*/ 4052073 w 4433740"/>
              <a:gd name="connsiteY883" fmla="*/ 2375050 h 4431150"/>
              <a:gd name="connsiteX884" fmla="*/ 4051954 w 4433740"/>
              <a:gd name="connsiteY884" fmla="*/ 2376106 h 4431150"/>
              <a:gd name="connsiteX885" fmla="*/ 4003250 w 4433740"/>
              <a:gd name="connsiteY885" fmla="*/ 2415385 h 4431150"/>
              <a:gd name="connsiteX886" fmla="*/ 3962910 w 4433740"/>
              <a:gd name="connsiteY886" fmla="*/ 2366566 h 4431150"/>
              <a:gd name="connsiteX887" fmla="*/ 4011734 w 4433740"/>
              <a:gd name="connsiteY887" fmla="*/ 2326235 h 4431150"/>
              <a:gd name="connsiteX888" fmla="*/ 422243 w 4433740"/>
              <a:gd name="connsiteY888" fmla="*/ 2325830 h 4431150"/>
              <a:gd name="connsiteX889" fmla="*/ 472009 w 4433740"/>
              <a:gd name="connsiteY889" fmla="*/ 2364994 h 4431150"/>
              <a:gd name="connsiteX890" fmla="*/ 432849 w 4433740"/>
              <a:gd name="connsiteY890" fmla="*/ 2414756 h 4431150"/>
              <a:gd name="connsiteX891" fmla="*/ 383083 w 4433740"/>
              <a:gd name="connsiteY891" fmla="*/ 2375591 h 4431150"/>
              <a:gd name="connsiteX892" fmla="*/ 382964 w 4433740"/>
              <a:gd name="connsiteY892" fmla="*/ 2374535 h 4431150"/>
              <a:gd name="connsiteX893" fmla="*/ 422243 w 4433740"/>
              <a:gd name="connsiteY893" fmla="*/ 2325830 h 4431150"/>
              <a:gd name="connsiteX894" fmla="*/ 4410959 w 4433740"/>
              <a:gd name="connsiteY894" fmla="*/ 2193069 h 4431150"/>
              <a:gd name="connsiteX895" fmla="*/ 4433740 w 4433740"/>
              <a:gd name="connsiteY895" fmla="*/ 2215851 h 4431150"/>
              <a:gd name="connsiteX896" fmla="*/ 4410959 w 4433740"/>
              <a:gd name="connsiteY896" fmla="*/ 2238632 h 4431150"/>
              <a:gd name="connsiteX897" fmla="*/ 4388177 w 4433740"/>
              <a:gd name="connsiteY897" fmla="*/ 2215851 h 4431150"/>
              <a:gd name="connsiteX898" fmla="*/ 4410959 w 4433740"/>
              <a:gd name="connsiteY898" fmla="*/ 2193069 h 4431150"/>
              <a:gd name="connsiteX899" fmla="*/ 22390 w 4433740"/>
              <a:gd name="connsiteY899" fmla="*/ 2191498 h 4431150"/>
              <a:gd name="connsiteX900" fmla="*/ 45563 w 4433740"/>
              <a:gd name="connsiteY900" fmla="*/ 2213886 h 4431150"/>
              <a:gd name="connsiteX901" fmla="*/ 23176 w 4433740"/>
              <a:gd name="connsiteY901" fmla="*/ 2237052 h 4431150"/>
              <a:gd name="connsiteX902" fmla="*/ 0 w 4433740"/>
              <a:gd name="connsiteY902" fmla="*/ 2214663 h 4431150"/>
              <a:gd name="connsiteX903" fmla="*/ 0 w 4433740"/>
              <a:gd name="connsiteY903" fmla="*/ 2213886 h 4431150"/>
              <a:gd name="connsiteX904" fmla="*/ 22390 w 4433740"/>
              <a:gd name="connsiteY904" fmla="*/ 2191498 h 4431150"/>
              <a:gd name="connsiteX905" fmla="*/ 4293910 w 4433740"/>
              <a:gd name="connsiteY905" fmla="*/ 2182071 h 4431150"/>
              <a:gd name="connsiteX906" fmla="*/ 4325725 w 4433740"/>
              <a:gd name="connsiteY906" fmla="*/ 2213887 h 4431150"/>
              <a:gd name="connsiteX907" fmla="*/ 4293910 w 4433740"/>
              <a:gd name="connsiteY907" fmla="*/ 2245703 h 4431150"/>
              <a:gd name="connsiteX908" fmla="*/ 4262094 w 4433740"/>
              <a:gd name="connsiteY908" fmla="*/ 2213887 h 4431150"/>
              <a:gd name="connsiteX909" fmla="*/ 4293910 w 4433740"/>
              <a:gd name="connsiteY909" fmla="*/ 2182071 h 4431150"/>
              <a:gd name="connsiteX910" fmla="*/ 139440 w 4433740"/>
              <a:gd name="connsiteY910" fmla="*/ 2182071 h 4431150"/>
              <a:gd name="connsiteX911" fmla="*/ 171255 w 4433740"/>
              <a:gd name="connsiteY911" fmla="*/ 2213887 h 4431150"/>
              <a:gd name="connsiteX912" fmla="*/ 139440 w 4433740"/>
              <a:gd name="connsiteY912" fmla="*/ 2245703 h 4431150"/>
              <a:gd name="connsiteX913" fmla="*/ 107624 w 4433740"/>
              <a:gd name="connsiteY913" fmla="*/ 2213887 h 4431150"/>
              <a:gd name="connsiteX914" fmla="*/ 139440 w 4433740"/>
              <a:gd name="connsiteY914" fmla="*/ 2182071 h 4431150"/>
              <a:gd name="connsiteX915" fmla="*/ 274557 w 4433740"/>
              <a:gd name="connsiteY915" fmla="*/ 2176571 h 4431150"/>
              <a:gd name="connsiteX916" fmla="*/ 313835 w 4433740"/>
              <a:gd name="connsiteY916" fmla="*/ 2215850 h 4431150"/>
              <a:gd name="connsiteX917" fmla="*/ 274557 w 4433740"/>
              <a:gd name="connsiteY917" fmla="*/ 2255128 h 4431150"/>
              <a:gd name="connsiteX918" fmla="*/ 235278 w 4433740"/>
              <a:gd name="connsiteY918" fmla="*/ 2215850 h 4431150"/>
              <a:gd name="connsiteX919" fmla="*/ 274557 w 4433740"/>
              <a:gd name="connsiteY919" fmla="*/ 2176571 h 4431150"/>
              <a:gd name="connsiteX920" fmla="*/ 4158792 w 4433740"/>
              <a:gd name="connsiteY920" fmla="*/ 2173429 h 4431150"/>
              <a:gd name="connsiteX921" fmla="*/ 4198070 w 4433740"/>
              <a:gd name="connsiteY921" fmla="*/ 2212708 h 4431150"/>
              <a:gd name="connsiteX922" fmla="*/ 4158792 w 4433740"/>
              <a:gd name="connsiteY922" fmla="*/ 2251986 h 4431150"/>
              <a:gd name="connsiteX923" fmla="*/ 4119513 w 4433740"/>
              <a:gd name="connsiteY923" fmla="*/ 2212708 h 4431150"/>
              <a:gd name="connsiteX924" fmla="*/ 4158792 w 4433740"/>
              <a:gd name="connsiteY924" fmla="*/ 2173429 h 4431150"/>
              <a:gd name="connsiteX925" fmla="*/ 4014248 w 4433740"/>
              <a:gd name="connsiteY925" fmla="*/ 2170680 h 4431150"/>
              <a:gd name="connsiteX926" fmla="*/ 4059418 w 4433740"/>
              <a:gd name="connsiteY926" fmla="*/ 2215851 h 4431150"/>
              <a:gd name="connsiteX927" fmla="*/ 4014248 w 4433740"/>
              <a:gd name="connsiteY927" fmla="*/ 2261021 h 4431150"/>
              <a:gd name="connsiteX928" fmla="*/ 3969078 w 4433740"/>
              <a:gd name="connsiteY928" fmla="*/ 2215851 h 4431150"/>
              <a:gd name="connsiteX929" fmla="*/ 4014248 w 4433740"/>
              <a:gd name="connsiteY929" fmla="*/ 2170680 h 4431150"/>
              <a:gd name="connsiteX930" fmla="*/ 419100 w 4433740"/>
              <a:gd name="connsiteY930" fmla="*/ 2169109 h 4431150"/>
              <a:gd name="connsiteX931" fmla="*/ 464625 w 4433740"/>
              <a:gd name="connsiteY931" fmla="*/ 2213915 h 4431150"/>
              <a:gd name="connsiteX932" fmla="*/ 419848 w 4433740"/>
              <a:gd name="connsiteY932" fmla="*/ 2259446 h 4431150"/>
              <a:gd name="connsiteX933" fmla="*/ 374323 w 4433740"/>
              <a:gd name="connsiteY933" fmla="*/ 2215851 h 4431150"/>
              <a:gd name="connsiteX934" fmla="*/ 417098 w 4433740"/>
              <a:gd name="connsiteY934" fmla="*/ 2169152 h 4431150"/>
              <a:gd name="connsiteX935" fmla="*/ 419100 w 4433740"/>
              <a:gd name="connsiteY935" fmla="*/ 2169109 h 4431150"/>
              <a:gd name="connsiteX936" fmla="*/ 4003250 w 4433740"/>
              <a:gd name="connsiteY936" fmla="*/ 2012781 h 4431150"/>
              <a:gd name="connsiteX937" fmla="*/ 4053054 w 4433740"/>
              <a:gd name="connsiteY937" fmla="*/ 2051907 h 4431150"/>
              <a:gd name="connsiteX938" fmla="*/ 4013934 w 4433740"/>
              <a:gd name="connsiteY938" fmla="*/ 2101700 h 4431150"/>
              <a:gd name="connsiteX939" fmla="*/ 3964128 w 4433740"/>
              <a:gd name="connsiteY939" fmla="*/ 2062574 h 4431150"/>
              <a:gd name="connsiteX940" fmla="*/ 3963972 w 4433740"/>
              <a:gd name="connsiteY940" fmla="*/ 2061093 h 4431150"/>
              <a:gd name="connsiteX941" fmla="*/ 4003250 w 4433740"/>
              <a:gd name="connsiteY941" fmla="*/ 2012781 h 4431150"/>
              <a:gd name="connsiteX942" fmla="*/ 429941 w 4433740"/>
              <a:gd name="connsiteY942" fmla="*/ 2012722 h 4431150"/>
              <a:gd name="connsiteX943" fmla="*/ 470712 w 4433740"/>
              <a:gd name="connsiteY943" fmla="*/ 2061184 h 4431150"/>
              <a:gd name="connsiteX944" fmla="*/ 470555 w 4433740"/>
              <a:gd name="connsiteY944" fmla="*/ 2062665 h 4431150"/>
              <a:gd name="connsiteX945" fmla="*/ 422242 w 4433740"/>
              <a:gd name="connsiteY945" fmla="*/ 2101944 h 4431150"/>
              <a:gd name="connsiteX946" fmla="*/ 381472 w 4433740"/>
              <a:gd name="connsiteY946" fmla="*/ 2053478 h 4431150"/>
              <a:gd name="connsiteX947" fmla="*/ 429941 w 4433740"/>
              <a:gd name="connsiteY947" fmla="*/ 2012722 h 4431150"/>
              <a:gd name="connsiteX948" fmla="*/ 285555 w 4433740"/>
              <a:gd name="connsiteY948" fmla="*/ 2006889 h 4431150"/>
              <a:gd name="connsiteX949" fmla="*/ 319727 w 4433740"/>
              <a:gd name="connsiteY949" fmla="*/ 2048131 h 4431150"/>
              <a:gd name="connsiteX950" fmla="*/ 288185 w 4433740"/>
              <a:gd name="connsiteY950" fmla="*/ 2093863 h 4431150"/>
              <a:gd name="connsiteX951" fmla="*/ 242466 w 4433740"/>
              <a:gd name="connsiteY951" fmla="*/ 2062331 h 4431150"/>
              <a:gd name="connsiteX952" fmla="*/ 244312 w 4433740"/>
              <a:gd name="connsiteY952" fmla="*/ 2041454 h 4431150"/>
              <a:gd name="connsiteX953" fmla="*/ 285555 w 4433740"/>
              <a:gd name="connsiteY953" fmla="*/ 2006889 h 4431150"/>
              <a:gd name="connsiteX954" fmla="*/ 4147794 w 4433740"/>
              <a:gd name="connsiteY954" fmla="*/ 2004926 h 4431150"/>
              <a:gd name="connsiteX955" fmla="*/ 4189037 w 4433740"/>
              <a:gd name="connsiteY955" fmla="*/ 2041455 h 4431150"/>
              <a:gd name="connsiteX956" fmla="*/ 4154471 w 4433740"/>
              <a:gd name="connsiteY956" fmla="*/ 2080733 h 4431150"/>
              <a:gd name="connsiteX957" fmla="*/ 4122066 w 4433740"/>
              <a:gd name="connsiteY957" fmla="*/ 2035606 h 4431150"/>
              <a:gd name="connsiteX958" fmla="*/ 4147794 w 4433740"/>
              <a:gd name="connsiteY958" fmla="*/ 2004926 h 4431150"/>
              <a:gd name="connsiteX959" fmla="*/ 4283580 w 4433740"/>
              <a:gd name="connsiteY959" fmla="*/ 2001214 h 4431150"/>
              <a:gd name="connsiteX960" fmla="*/ 4317871 w 4433740"/>
              <a:gd name="connsiteY960" fmla="*/ 2030064 h 4431150"/>
              <a:gd name="connsiteX961" fmla="*/ 4288804 w 4433740"/>
              <a:gd name="connsiteY961" fmla="*/ 2064629 h 4431150"/>
              <a:gd name="connsiteX962" fmla="*/ 4254475 w 4433740"/>
              <a:gd name="connsiteY962" fmla="*/ 2035544 h 4431150"/>
              <a:gd name="connsiteX963" fmla="*/ 4283580 w 4433740"/>
              <a:gd name="connsiteY963" fmla="*/ 2001214 h 4431150"/>
              <a:gd name="connsiteX964" fmla="*/ 149494 w 4433740"/>
              <a:gd name="connsiteY964" fmla="*/ 2001191 h 4431150"/>
              <a:gd name="connsiteX965" fmla="*/ 178719 w 4433740"/>
              <a:gd name="connsiteY965" fmla="*/ 2035379 h 4431150"/>
              <a:gd name="connsiteX966" fmla="*/ 178719 w 4433740"/>
              <a:gd name="connsiteY966" fmla="*/ 2035564 h 4431150"/>
              <a:gd name="connsiteX967" fmla="*/ 145135 w 4433740"/>
              <a:gd name="connsiteY967" fmla="*/ 2064677 h 4431150"/>
              <a:gd name="connsiteX968" fmla="*/ 144546 w 4433740"/>
              <a:gd name="connsiteY968" fmla="*/ 2064629 h 4431150"/>
              <a:gd name="connsiteX969" fmla="*/ 115284 w 4433740"/>
              <a:gd name="connsiteY969" fmla="*/ 2030441 h 4431150"/>
              <a:gd name="connsiteX970" fmla="*/ 149494 w 4433740"/>
              <a:gd name="connsiteY970" fmla="*/ 2001191 h 4431150"/>
              <a:gd name="connsiteX971" fmla="*/ 4400786 w 4433740"/>
              <a:gd name="connsiteY971" fmla="*/ 2000747 h 4431150"/>
              <a:gd name="connsiteX972" fmla="*/ 4424627 w 4433740"/>
              <a:gd name="connsiteY972" fmla="*/ 2021603 h 4431150"/>
              <a:gd name="connsiteX973" fmla="*/ 4404281 w 4433740"/>
              <a:gd name="connsiteY973" fmla="*/ 2045383 h 4431150"/>
              <a:gd name="connsiteX974" fmla="*/ 4379929 w 4433740"/>
              <a:gd name="connsiteY974" fmla="*/ 2024566 h 4431150"/>
              <a:gd name="connsiteX975" fmla="*/ 4400786 w 4433740"/>
              <a:gd name="connsiteY975" fmla="*/ 2000747 h 4431150"/>
              <a:gd name="connsiteX976" fmla="*/ 32406 w 4433740"/>
              <a:gd name="connsiteY976" fmla="*/ 2000157 h 4431150"/>
              <a:gd name="connsiteX977" fmla="*/ 32996 w 4433740"/>
              <a:gd name="connsiteY977" fmla="*/ 2000212 h 4431150"/>
              <a:gd name="connsiteX978" fmla="*/ 53421 w 4433740"/>
              <a:gd name="connsiteY978" fmla="*/ 2024564 h 4431150"/>
              <a:gd name="connsiteX979" fmla="*/ 29029 w 4433740"/>
              <a:gd name="connsiteY979" fmla="*/ 2045598 h 4431150"/>
              <a:gd name="connsiteX980" fmla="*/ 7974 w 4433740"/>
              <a:gd name="connsiteY980" fmla="*/ 2021190 h 4431150"/>
              <a:gd name="connsiteX981" fmla="*/ 32406 w 4433740"/>
              <a:gd name="connsiteY981" fmla="*/ 2000157 h 4431150"/>
              <a:gd name="connsiteX982" fmla="*/ 3978897 w 4433740"/>
              <a:gd name="connsiteY982" fmla="*/ 1857631 h 4431150"/>
              <a:gd name="connsiteX983" fmla="*/ 4031019 w 4433740"/>
              <a:gd name="connsiteY983" fmla="*/ 1893575 h 4431150"/>
              <a:gd name="connsiteX984" fmla="*/ 4031136 w 4433740"/>
              <a:gd name="connsiteY984" fmla="*/ 1894160 h 4431150"/>
              <a:gd name="connsiteX985" fmla="*/ 3994490 w 4433740"/>
              <a:gd name="connsiteY985" fmla="*/ 1945815 h 4431150"/>
              <a:gd name="connsiteX986" fmla="*/ 3942840 w 4433740"/>
              <a:gd name="connsiteY986" fmla="*/ 1909180 h 4431150"/>
              <a:gd name="connsiteX987" fmla="*/ 3978897 w 4433740"/>
              <a:gd name="connsiteY987" fmla="*/ 1857631 h 4431150"/>
              <a:gd name="connsiteX988" fmla="*/ 453941 w 4433740"/>
              <a:gd name="connsiteY988" fmla="*/ 1857609 h 4431150"/>
              <a:gd name="connsiteX989" fmla="*/ 454060 w 4433740"/>
              <a:gd name="connsiteY989" fmla="*/ 1857632 h 4431150"/>
              <a:gd name="connsiteX990" fmla="*/ 490471 w 4433740"/>
              <a:gd name="connsiteY990" fmla="*/ 1909456 h 4431150"/>
              <a:gd name="connsiteX991" fmla="*/ 438624 w 4433740"/>
              <a:gd name="connsiteY991" fmla="*/ 1945847 h 4431150"/>
              <a:gd name="connsiteX992" fmla="*/ 402213 w 4433740"/>
              <a:gd name="connsiteY992" fmla="*/ 1894161 h 4431150"/>
              <a:gd name="connsiteX993" fmla="*/ 453941 w 4433740"/>
              <a:gd name="connsiteY993" fmla="*/ 1857609 h 4431150"/>
              <a:gd name="connsiteX994" fmla="*/ 4134203 w 4433740"/>
              <a:gd name="connsiteY994" fmla="*/ 1847879 h 4431150"/>
              <a:gd name="connsiteX995" fmla="*/ 4166253 w 4433740"/>
              <a:gd name="connsiteY995" fmla="*/ 1870201 h 4431150"/>
              <a:gd name="connsiteX996" fmla="*/ 4135617 w 4433740"/>
              <a:gd name="connsiteY996" fmla="*/ 1914192 h 4431150"/>
              <a:gd name="connsiteX997" fmla="*/ 4091625 w 4433740"/>
              <a:gd name="connsiteY997" fmla="*/ 1883556 h 4431150"/>
              <a:gd name="connsiteX998" fmla="*/ 4134203 w 4433740"/>
              <a:gd name="connsiteY998" fmla="*/ 1847879 h 4431150"/>
              <a:gd name="connsiteX999" fmla="*/ 310693 w 4433740"/>
              <a:gd name="connsiteY999" fmla="*/ 1839564 h 4431150"/>
              <a:gd name="connsiteX1000" fmla="*/ 341329 w 4433740"/>
              <a:gd name="connsiteY1000" fmla="*/ 1883556 h 4431150"/>
              <a:gd name="connsiteX1001" fmla="*/ 289010 w 4433740"/>
              <a:gd name="connsiteY1001" fmla="*/ 1902253 h 4431150"/>
              <a:gd name="connsiteX1002" fmla="*/ 266700 w 4433740"/>
              <a:gd name="connsiteY1002" fmla="*/ 1870201 h 4431150"/>
              <a:gd name="connsiteX1003" fmla="*/ 310693 w 4433740"/>
              <a:gd name="connsiteY1003" fmla="*/ 1839564 h 4431150"/>
              <a:gd name="connsiteX1004" fmla="*/ 4258559 w 4433740"/>
              <a:gd name="connsiteY1004" fmla="*/ 1823067 h 4431150"/>
              <a:gd name="connsiteX1005" fmla="*/ 4295323 w 4433740"/>
              <a:gd name="connsiteY1005" fmla="*/ 1849017 h 4431150"/>
              <a:gd name="connsiteX1006" fmla="*/ 4269361 w 4433740"/>
              <a:gd name="connsiteY1006" fmla="*/ 1885774 h 4431150"/>
              <a:gd name="connsiteX1007" fmla="*/ 4232635 w 4433740"/>
              <a:gd name="connsiteY1007" fmla="*/ 1859988 h 4431150"/>
              <a:gd name="connsiteX1008" fmla="*/ 4258401 w 4433740"/>
              <a:gd name="connsiteY1008" fmla="*/ 1823094 h 4431150"/>
              <a:gd name="connsiteX1009" fmla="*/ 4258559 w 4433740"/>
              <a:gd name="connsiteY1009" fmla="*/ 1823067 h 4431150"/>
              <a:gd name="connsiteX1010" fmla="*/ 176519 w 4433740"/>
              <a:gd name="connsiteY1010" fmla="*/ 1822085 h 4431150"/>
              <a:gd name="connsiteX1011" fmla="*/ 202285 w 4433740"/>
              <a:gd name="connsiteY1011" fmla="*/ 1858810 h 4431150"/>
              <a:gd name="connsiteX1012" fmla="*/ 165521 w 4433740"/>
              <a:gd name="connsiteY1012" fmla="*/ 1884762 h 4431150"/>
              <a:gd name="connsiteX1013" fmla="*/ 165363 w 4433740"/>
              <a:gd name="connsiteY1013" fmla="*/ 1884734 h 4431150"/>
              <a:gd name="connsiteX1014" fmla="*/ 139596 w 4433740"/>
              <a:gd name="connsiteY1014" fmla="*/ 1847841 h 4431150"/>
              <a:gd name="connsiteX1015" fmla="*/ 176519 w 4433740"/>
              <a:gd name="connsiteY1015" fmla="*/ 1822085 h 4431150"/>
              <a:gd name="connsiteX1016" fmla="*/ 4373644 w 4433740"/>
              <a:gd name="connsiteY1016" fmla="*/ 1810891 h 4431150"/>
              <a:gd name="connsiteX1017" fmla="*/ 4399451 w 4433740"/>
              <a:gd name="connsiteY1017" fmla="*/ 1828268 h 4431150"/>
              <a:gd name="connsiteX1018" fmla="*/ 4399569 w 4433740"/>
              <a:gd name="connsiteY1018" fmla="*/ 1828959 h 4431150"/>
              <a:gd name="connsiteX1019" fmla="*/ 4381854 w 4433740"/>
              <a:gd name="connsiteY1019" fmla="*/ 1855209 h 4431150"/>
              <a:gd name="connsiteX1020" fmla="*/ 4381501 w 4433740"/>
              <a:gd name="connsiteY1020" fmla="*/ 1855275 h 4431150"/>
              <a:gd name="connsiteX1021" fmla="*/ 4355183 w 4433740"/>
              <a:gd name="connsiteY1021" fmla="*/ 1836815 h 4431150"/>
              <a:gd name="connsiteX1022" fmla="*/ 4373644 w 4433740"/>
              <a:gd name="connsiteY1022" fmla="*/ 1810891 h 4431150"/>
              <a:gd name="connsiteX1023" fmla="*/ 58998 w 4433740"/>
              <a:gd name="connsiteY1023" fmla="*/ 1810769 h 4431150"/>
              <a:gd name="connsiteX1024" fmla="*/ 59704 w 4433740"/>
              <a:gd name="connsiteY1024" fmla="*/ 1810891 h 4431150"/>
              <a:gd name="connsiteX1025" fmla="*/ 78166 w 4433740"/>
              <a:gd name="connsiteY1025" fmla="*/ 1836815 h 4431150"/>
              <a:gd name="connsiteX1026" fmla="*/ 51848 w 4433740"/>
              <a:gd name="connsiteY1026" fmla="*/ 1855275 h 4431150"/>
              <a:gd name="connsiteX1027" fmla="*/ 33701 w 4433740"/>
              <a:gd name="connsiteY1027" fmla="*/ 1829320 h 4431150"/>
              <a:gd name="connsiteX1028" fmla="*/ 33781 w 4433740"/>
              <a:gd name="connsiteY1028" fmla="*/ 1828959 h 4431150"/>
              <a:gd name="connsiteX1029" fmla="*/ 58998 w 4433740"/>
              <a:gd name="connsiteY1029" fmla="*/ 1810769 h 4431150"/>
              <a:gd name="connsiteX1030" fmla="*/ 474127 w 4433740"/>
              <a:gd name="connsiteY1030" fmla="*/ 1704120 h 4431150"/>
              <a:gd name="connsiteX1031" fmla="*/ 491883 w 4433740"/>
              <a:gd name="connsiteY1031" fmla="*/ 1705157 h 4431150"/>
              <a:gd name="connsiteX1032" fmla="*/ 492158 w 4433740"/>
              <a:gd name="connsiteY1032" fmla="*/ 1705232 h 4431150"/>
              <a:gd name="connsiteX1033" fmla="*/ 524446 w 4433740"/>
              <a:gd name="connsiteY1033" fmla="*/ 1760347 h 4431150"/>
              <a:gd name="connsiteX1034" fmla="*/ 469338 w 4433740"/>
              <a:gd name="connsiteY1034" fmla="*/ 1792642 h 4431150"/>
              <a:gd name="connsiteX1035" fmla="*/ 437051 w 4433740"/>
              <a:gd name="connsiteY1035" fmla="*/ 1737523 h 4431150"/>
              <a:gd name="connsiteX1036" fmla="*/ 437169 w 4433740"/>
              <a:gd name="connsiteY1036" fmla="*/ 1737048 h 4431150"/>
              <a:gd name="connsiteX1037" fmla="*/ 474127 w 4433740"/>
              <a:gd name="connsiteY1037" fmla="*/ 1704120 h 4431150"/>
              <a:gd name="connsiteX1038" fmla="*/ 3958939 w 4433740"/>
              <a:gd name="connsiteY1038" fmla="*/ 1704078 h 4431150"/>
              <a:gd name="connsiteX1039" fmla="*/ 3996101 w 4433740"/>
              <a:gd name="connsiteY1039" fmla="*/ 1736764 h 4431150"/>
              <a:gd name="connsiteX1040" fmla="*/ 3996180 w 4433740"/>
              <a:gd name="connsiteY1040" fmla="*/ 1737048 h 4431150"/>
              <a:gd name="connsiteX1041" fmla="*/ 3964285 w 4433740"/>
              <a:gd name="connsiteY1041" fmla="*/ 1791754 h 4431150"/>
              <a:gd name="connsiteX1042" fmla="*/ 3909571 w 4433740"/>
              <a:gd name="connsiteY1042" fmla="*/ 1759864 h 4431150"/>
              <a:gd name="connsiteX1043" fmla="*/ 3941191 w 4433740"/>
              <a:gd name="connsiteY1043" fmla="*/ 1705232 h 4431150"/>
              <a:gd name="connsiteX1044" fmla="*/ 3958939 w 4433740"/>
              <a:gd name="connsiteY1044" fmla="*/ 1704078 h 4431150"/>
              <a:gd name="connsiteX1045" fmla="*/ 4082591 w 4433740"/>
              <a:gd name="connsiteY1045" fmla="*/ 1674988 h 4431150"/>
              <a:gd name="connsiteX1046" fmla="*/ 4128941 w 4433740"/>
              <a:gd name="connsiteY1046" fmla="*/ 1701697 h 4431150"/>
              <a:gd name="connsiteX1047" fmla="*/ 4102977 w 4433740"/>
              <a:gd name="connsiteY1047" fmla="*/ 1750802 h 4431150"/>
              <a:gd name="connsiteX1048" fmla="*/ 4053880 w 4433740"/>
              <a:gd name="connsiteY1048" fmla="*/ 1724831 h 4431150"/>
              <a:gd name="connsiteX1049" fmla="*/ 4079843 w 4433740"/>
              <a:gd name="connsiteY1049" fmla="*/ 1675730 h 4431150"/>
              <a:gd name="connsiteX1050" fmla="*/ 4082591 w 4433740"/>
              <a:gd name="connsiteY1050" fmla="*/ 1674988 h 4431150"/>
              <a:gd name="connsiteX1051" fmla="*/ 350758 w 4433740"/>
              <a:gd name="connsiteY1051" fmla="*/ 1674988 h 4431150"/>
              <a:gd name="connsiteX1052" fmla="*/ 380216 w 4433740"/>
              <a:gd name="connsiteY1052" fmla="*/ 1722078 h 4431150"/>
              <a:gd name="connsiteX1053" fmla="*/ 333121 w 4433740"/>
              <a:gd name="connsiteY1053" fmla="*/ 1751541 h 4431150"/>
              <a:gd name="connsiteX1054" fmla="*/ 303663 w 4433740"/>
              <a:gd name="connsiteY1054" fmla="*/ 1704454 h 4431150"/>
              <a:gd name="connsiteX1055" fmla="*/ 304408 w 4433740"/>
              <a:gd name="connsiteY1055" fmla="*/ 1701697 h 4431150"/>
              <a:gd name="connsiteX1056" fmla="*/ 350758 w 4433740"/>
              <a:gd name="connsiteY1056" fmla="*/ 1674988 h 4431150"/>
              <a:gd name="connsiteX1057" fmla="*/ 4214960 w 4433740"/>
              <a:gd name="connsiteY1057" fmla="*/ 1645746 h 4431150"/>
              <a:gd name="connsiteX1058" fmla="*/ 4253846 w 4433740"/>
              <a:gd name="connsiteY1058" fmla="*/ 1667918 h 4431150"/>
              <a:gd name="connsiteX1059" fmla="*/ 4231771 w 4433740"/>
              <a:gd name="connsiteY1059" fmla="*/ 1707113 h 4431150"/>
              <a:gd name="connsiteX1060" fmla="*/ 4231457 w 4433740"/>
              <a:gd name="connsiteY1060" fmla="*/ 1707196 h 4431150"/>
              <a:gd name="connsiteX1061" fmla="*/ 4192493 w 4433740"/>
              <a:gd name="connsiteY1061" fmla="*/ 1684725 h 4431150"/>
              <a:gd name="connsiteX1062" fmla="*/ 4214960 w 4433740"/>
              <a:gd name="connsiteY1062" fmla="*/ 1645746 h 4431150"/>
              <a:gd name="connsiteX1063" fmla="*/ 218389 w 4433740"/>
              <a:gd name="connsiteY1063" fmla="*/ 1645530 h 4431150"/>
              <a:gd name="connsiteX1064" fmla="*/ 240973 w 4433740"/>
              <a:gd name="connsiteY1064" fmla="*/ 1684611 h 4431150"/>
              <a:gd name="connsiteX1065" fmla="*/ 201892 w 4433740"/>
              <a:gd name="connsiteY1065" fmla="*/ 1707196 h 4431150"/>
              <a:gd name="connsiteX1066" fmla="*/ 179307 w 4433740"/>
              <a:gd name="connsiteY1066" fmla="*/ 1668115 h 4431150"/>
              <a:gd name="connsiteX1067" fmla="*/ 218389 w 4433740"/>
              <a:gd name="connsiteY1067" fmla="*/ 1645530 h 4431150"/>
              <a:gd name="connsiteX1068" fmla="*/ 4330045 w 4433740"/>
              <a:gd name="connsiteY1068" fmla="*/ 1624319 h 4431150"/>
              <a:gd name="connsiteX1069" fmla="*/ 4357933 w 4433740"/>
              <a:gd name="connsiteY1069" fmla="*/ 1640423 h 4431150"/>
              <a:gd name="connsiteX1070" fmla="*/ 4342104 w 4433740"/>
              <a:gd name="connsiteY1070" fmla="*/ 1667846 h 4431150"/>
              <a:gd name="connsiteX1071" fmla="*/ 4341829 w 4433740"/>
              <a:gd name="connsiteY1071" fmla="*/ 1667918 h 4431150"/>
              <a:gd name="connsiteX1072" fmla="*/ 4314137 w 4433740"/>
              <a:gd name="connsiteY1072" fmla="*/ 1652010 h 4431150"/>
              <a:gd name="connsiteX1073" fmla="*/ 4330045 w 4433740"/>
              <a:gd name="connsiteY1073" fmla="*/ 1624319 h 4431150"/>
              <a:gd name="connsiteX1074" fmla="*/ 102911 w 4433740"/>
              <a:gd name="connsiteY1074" fmla="*/ 1624319 h 4431150"/>
              <a:gd name="connsiteX1075" fmla="*/ 119014 w 4433740"/>
              <a:gd name="connsiteY1075" fmla="*/ 1651813 h 4431150"/>
              <a:gd name="connsiteX1076" fmla="*/ 91795 w 4433740"/>
              <a:gd name="connsiteY1076" fmla="*/ 1667988 h 4431150"/>
              <a:gd name="connsiteX1077" fmla="*/ 91520 w 4433740"/>
              <a:gd name="connsiteY1077" fmla="*/ 1667917 h 4431150"/>
              <a:gd name="connsiteX1078" fmla="*/ 75336 w 4433740"/>
              <a:gd name="connsiteY1078" fmla="*/ 1640697 h 4431150"/>
              <a:gd name="connsiteX1079" fmla="*/ 75416 w 4433740"/>
              <a:gd name="connsiteY1079" fmla="*/ 1640422 h 4431150"/>
              <a:gd name="connsiteX1080" fmla="*/ 102911 w 4433740"/>
              <a:gd name="connsiteY1080" fmla="*/ 1624319 h 4431150"/>
              <a:gd name="connsiteX1081" fmla="*/ 525161 w 4433740"/>
              <a:gd name="connsiteY1081" fmla="*/ 1554477 h 4431150"/>
              <a:gd name="connsiteX1082" fmla="*/ 542749 w 4433740"/>
              <a:gd name="connsiteY1082" fmla="*/ 1557121 h 4431150"/>
              <a:gd name="connsiteX1083" fmla="*/ 542828 w 4433740"/>
              <a:gd name="connsiteY1083" fmla="*/ 1557153 h 4431150"/>
              <a:gd name="connsiteX1084" fmla="*/ 569773 w 4433740"/>
              <a:gd name="connsiteY1084" fmla="*/ 1613843 h 4431150"/>
              <a:gd name="connsiteX1085" fmla="*/ 569537 w 4433740"/>
              <a:gd name="connsiteY1085" fmla="*/ 1614499 h 4431150"/>
              <a:gd name="connsiteX1086" fmla="*/ 512152 w 4433740"/>
              <a:gd name="connsiteY1086" fmla="*/ 1641291 h 4431150"/>
              <a:gd name="connsiteX1087" fmla="*/ 485364 w 4433740"/>
              <a:gd name="connsiteY1087" fmla="*/ 1583918 h 4431150"/>
              <a:gd name="connsiteX1088" fmla="*/ 525161 w 4433740"/>
              <a:gd name="connsiteY1088" fmla="*/ 1554477 h 4431150"/>
              <a:gd name="connsiteX1089" fmla="*/ 3907934 w 4433740"/>
              <a:gd name="connsiteY1089" fmla="*/ 1554377 h 4431150"/>
              <a:gd name="connsiteX1090" fmla="*/ 3947632 w 4433740"/>
              <a:gd name="connsiteY1090" fmla="*/ 1583207 h 4431150"/>
              <a:gd name="connsiteX1091" fmla="*/ 3947867 w 4433740"/>
              <a:gd name="connsiteY1091" fmla="*/ 1583863 h 4431150"/>
              <a:gd name="connsiteX1092" fmla="*/ 3921197 w 4433740"/>
              <a:gd name="connsiteY1092" fmla="*/ 1641292 h 4431150"/>
              <a:gd name="connsiteX1093" fmla="*/ 3863773 w 4433740"/>
              <a:gd name="connsiteY1093" fmla="*/ 1614614 h 4431150"/>
              <a:gd name="connsiteX1094" fmla="*/ 3890442 w 4433740"/>
              <a:gd name="connsiteY1094" fmla="*/ 1557184 h 4431150"/>
              <a:gd name="connsiteX1095" fmla="*/ 3890521 w 4433740"/>
              <a:gd name="connsiteY1095" fmla="*/ 1557153 h 4431150"/>
              <a:gd name="connsiteX1096" fmla="*/ 3907934 w 4433740"/>
              <a:gd name="connsiteY1096" fmla="*/ 1554377 h 4431150"/>
              <a:gd name="connsiteX1097" fmla="*/ 4028389 w 4433740"/>
              <a:gd name="connsiteY1097" fmla="*/ 1514339 h 4431150"/>
              <a:gd name="connsiteX1098" fmla="*/ 4079686 w 4433740"/>
              <a:gd name="connsiteY1098" fmla="*/ 1535632 h 4431150"/>
              <a:gd name="connsiteX1099" fmla="*/ 4058396 w 4433740"/>
              <a:gd name="connsiteY1099" fmla="*/ 1586937 h 4431150"/>
              <a:gd name="connsiteX1100" fmla="*/ 4007098 w 4433740"/>
              <a:gd name="connsiteY1100" fmla="*/ 1565644 h 4431150"/>
              <a:gd name="connsiteX1101" fmla="*/ 4006000 w 4433740"/>
              <a:gd name="connsiteY1101" fmla="*/ 1562651 h 4431150"/>
              <a:gd name="connsiteX1102" fmla="*/ 4028389 w 4433740"/>
              <a:gd name="connsiteY1102" fmla="*/ 1514339 h 4431150"/>
              <a:gd name="connsiteX1103" fmla="*/ 384262 w 4433740"/>
              <a:gd name="connsiteY1103" fmla="*/ 1507050 h 4431150"/>
              <a:gd name="connsiteX1104" fmla="*/ 404569 w 4433740"/>
              <a:gd name="connsiteY1104" fmla="*/ 1514340 h 4431150"/>
              <a:gd name="connsiteX1105" fmla="*/ 413564 w 4433740"/>
              <a:gd name="connsiteY1105" fmla="*/ 1569156 h 4431150"/>
              <a:gd name="connsiteX1106" fmla="*/ 379038 w 4433740"/>
              <a:gd name="connsiteY1106" fmla="*/ 1585433 h 4431150"/>
              <a:gd name="connsiteX1107" fmla="*/ 342470 w 4433740"/>
              <a:gd name="connsiteY1107" fmla="*/ 1543626 h 4431150"/>
              <a:gd name="connsiteX1108" fmla="*/ 384262 w 4433740"/>
              <a:gd name="connsiteY1108" fmla="*/ 1507050 h 4431150"/>
              <a:gd name="connsiteX1109" fmla="*/ 273693 w 4433740"/>
              <a:gd name="connsiteY1109" fmla="*/ 1474496 h 4431150"/>
              <a:gd name="connsiteX1110" fmla="*/ 275343 w 4433740"/>
              <a:gd name="connsiteY1110" fmla="*/ 1475061 h 4431150"/>
              <a:gd name="connsiteX1111" fmla="*/ 294588 w 4433740"/>
              <a:gd name="connsiteY1111" fmla="*/ 1514340 h 4431150"/>
              <a:gd name="connsiteX1112" fmla="*/ 254761 w 4433740"/>
              <a:gd name="connsiteY1112" fmla="*/ 1535239 h 4431150"/>
              <a:gd name="connsiteX1113" fmla="*/ 233824 w 4433740"/>
              <a:gd name="connsiteY1113" fmla="*/ 1495395 h 4431150"/>
              <a:gd name="connsiteX1114" fmla="*/ 273693 w 4433740"/>
              <a:gd name="connsiteY1114" fmla="*/ 1474496 h 4431150"/>
              <a:gd name="connsiteX1115" fmla="*/ 4159578 w 4433740"/>
              <a:gd name="connsiteY1115" fmla="*/ 1473490 h 4431150"/>
              <a:gd name="connsiteX1116" fmla="*/ 4198856 w 4433740"/>
              <a:gd name="connsiteY1116" fmla="*/ 1492737 h 4431150"/>
              <a:gd name="connsiteX1117" fmla="*/ 4180158 w 4433740"/>
              <a:gd name="connsiteY1117" fmla="*/ 1533668 h 4431150"/>
              <a:gd name="connsiteX1118" fmla="*/ 4139231 w 4433740"/>
              <a:gd name="connsiteY1118" fmla="*/ 1514987 h 4431150"/>
              <a:gd name="connsiteX1119" fmla="*/ 4157927 w 4433740"/>
              <a:gd name="connsiteY1119" fmla="*/ 1474056 h 4431150"/>
              <a:gd name="connsiteX1120" fmla="*/ 4159578 w 4433740"/>
              <a:gd name="connsiteY1120" fmla="*/ 1473490 h 4431150"/>
              <a:gd name="connsiteX1121" fmla="*/ 162613 w 4433740"/>
              <a:gd name="connsiteY1121" fmla="*/ 1442460 h 4431150"/>
              <a:gd name="connsiteX1122" fmla="*/ 175967 w 4433740"/>
              <a:gd name="connsiteY1122" fmla="*/ 1471133 h 4431150"/>
              <a:gd name="connsiteX1123" fmla="*/ 147294 w 4433740"/>
              <a:gd name="connsiteY1123" fmla="*/ 1484880 h 4431150"/>
              <a:gd name="connsiteX1124" fmla="*/ 133743 w 4433740"/>
              <a:gd name="connsiteY1124" fmla="*/ 1456011 h 4431150"/>
              <a:gd name="connsiteX1125" fmla="*/ 162613 w 4433740"/>
              <a:gd name="connsiteY1125" fmla="*/ 1442460 h 4431150"/>
              <a:gd name="connsiteX1126" fmla="*/ 4271913 w 4433740"/>
              <a:gd name="connsiteY1126" fmla="*/ 1440889 h 4431150"/>
              <a:gd name="connsiteX1127" fmla="*/ 4300823 w 4433740"/>
              <a:gd name="connsiteY1127" fmla="*/ 1453812 h 4431150"/>
              <a:gd name="connsiteX1128" fmla="*/ 4300979 w 4433740"/>
              <a:gd name="connsiteY1128" fmla="*/ 1454244 h 4431150"/>
              <a:gd name="connsiteX1129" fmla="*/ 4287822 w 4433740"/>
              <a:gd name="connsiteY1129" fmla="*/ 1484268 h 4431150"/>
              <a:gd name="connsiteX1130" fmla="*/ 4286054 w 4433740"/>
              <a:gd name="connsiteY1130" fmla="*/ 1484881 h 4431150"/>
              <a:gd name="connsiteX1131" fmla="*/ 4258560 w 4433740"/>
              <a:gd name="connsiteY1131" fmla="*/ 1469563 h 4431150"/>
              <a:gd name="connsiteX1132" fmla="*/ 4271913 w 4433740"/>
              <a:gd name="connsiteY1132" fmla="*/ 1440889 h 4431150"/>
              <a:gd name="connsiteX1133" fmla="*/ 588187 w 4433740"/>
              <a:gd name="connsiteY1133" fmla="*/ 1409524 h 4431150"/>
              <a:gd name="connsiteX1134" fmla="*/ 605477 w 4433740"/>
              <a:gd name="connsiteY1134" fmla="*/ 1413688 h 4431150"/>
              <a:gd name="connsiteX1135" fmla="*/ 605673 w 4433740"/>
              <a:gd name="connsiteY1135" fmla="*/ 1413787 h 4431150"/>
              <a:gd name="connsiteX1136" fmla="*/ 627081 w 4433740"/>
              <a:gd name="connsiteY1136" fmla="*/ 1473392 h 4431150"/>
              <a:gd name="connsiteX1137" fmla="*/ 567456 w 4433740"/>
              <a:gd name="connsiteY1137" fmla="*/ 1494778 h 4431150"/>
              <a:gd name="connsiteX1138" fmla="*/ 545971 w 4433740"/>
              <a:gd name="connsiteY1138" fmla="*/ 1435389 h 4431150"/>
              <a:gd name="connsiteX1139" fmla="*/ 588187 w 4433740"/>
              <a:gd name="connsiteY1139" fmla="*/ 1409524 h 4431150"/>
              <a:gd name="connsiteX1140" fmla="*/ 3843871 w 4433740"/>
              <a:gd name="connsiteY1140" fmla="*/ 1409339 h 4431150"/>
              <a:gd name="connsiteX1141" fmla="*/ 3886790 w 4433740"/>
              <a:gd name="connsiteY1141" fmla="*/ 1434802 h 4431150"/>
              <a:gd name="connsiteX1142" fmla="*/ 3865775 w 4433740"/>
              <a:gd name="connsiteY1142" fmla="*/ 1495094 h 4431150"/>
              <a:gd name="connsiteX1143" fmla="*/ 3805483 w 4433740"/>
              <a:gd name="connsiteY1143" fmla="*/ 1474080 h 4431150"/>
              <a:gd name="connsiteX1144" fmla="*/ 3826497 w 4433740"/>
              <a:gd name="connsiteY1144" fmla="*/ 1413787 h 4431150"/>
              <a:gd name="connsiteX1145" fmla="*/ 3843871 w 4433740"/>
              <a:gd name="connsiteY1145" fmla="*/ 1409339 h 4431150"/>
              <a:gd name="connsiteX1146" fmla="*/ 3987131 w 4433740"/>
              <a:gd name="connsiteY1146" fmla="*/ 1355167 h 4431150"/>
              <a:gd name="connsiteX1147" fmla="*/ 4009928 w 4433740"/>
              <a:gd name="connsiteY1147" fmla="*/ 1374749 h 4431150"/>
              <a:gd name="connsiteX1148" fmla="*/ 4011106 w 4433740"/>
              <a:gd name="connsiteY1148" fmla="*/ 1377259 h 4431150"/>
              <a:gd name="connsiteX1149" fmla="*/ 3992645 w 4433740"/>
              <a:gd name="connsiteY1149" fmla="*/ 1427535 h 4431150"/>
              <a:gd name="connsiteX1150" fmla="*/ 3939854 w 4433740"/>
              <a:gd name="connsiteY1150" fmla="*/ 1410237 h 4431150"/>
              <a:gd name="connsiteX1151" fmla="*/ 3957177 w 4433740"/>
              <a:gd name="connsiteY1151" fmla="*/ 1357451 h 4431150"/>
              <a:gd name="connsiteX1152" fmla="*/ 3987131 w 4433740"/>
              <a:gd name="connsiteY1152" fmla="*/ 1355167 h 4431150"/>
              <a:gd name="connsiteX1153" fmla="*/ 452489 w 4433740"/>
              <a:gd name="connsiteY1153" fmla="*/ 1349865 h 4431150"/>
              <a:gd name="connsiteX1154" fmla="*/ 472520 w 4433740"/>
              <a:gd name="connsiteY1154" fmla="*/ 1359190 h 4431150"/>
              <a:gd name="connsiteX1155" fmla="*/ 490980 w 4433740"/>
              <a:gd name="connsiteY1155" fmla="*/ 1409466 h 4431150"/>
              <a:gd name="connsiteX1156" fmla="*/ 440704 w 4433740"/>
              <a:gd name="connsiteY1156" fmla="*/ 1427535 h 4431150"/>
              <a:gd name="connsiteX1157" fmla="*/ 407750 w 4433740"/>
              <a:gd name="connsiteY1157" fmla="*/ 1382809 h 4431150"/>
              <a:gd name="connsiteX1158" fmla="*/ 452489 w 4433740"/>
              <a:gd name="connsiteY1158" fmla="*/ 1349865 h 4431150"/>
              <a:gd name="connsiteX1159" fmla="*/ 323429 w 4433740"/>
              <a:gd name="connsiteY1159" fmla="*/ 1306525 h 4431150"/>
              <a:gd name="connsiteX1160" fmla="*/ 347732 w 4433740"/>
              <a:gd name="connsiteY1160" fmla="*/ 1308010 h 4431150"/>
              <a:gd name="connsiteX1161" fmla="*/ 362933 w 4433740"/>
              <a:gd name="connsiteY1161" fmla="*/ 1349371 h 4431150"/>
              <a:gd name="connsiteX1162" fmla="*/ 320826 w 4433740"/>
              <a:gd name="connsiteY1162" fmla="*/ 1365227 h 4431150"/>
              <a:gd name="connsiteX1163" fmla="*/ 320512 w 4433740"/>
              <a:gd name="connsiteY1163" fmla="*/ 1365082 h 4431150"/>
              <a:gd name="connsiteX1164" fmla="*/ 305115 w 4433740"/>
              <a:gd name="connsiteY1164" fmla="*/ 1322799 h 4431150"/>
              <a:gd name="connsiteX1165" fmla="*/ 305194 w 4433740"/>
              <a:gd name="connsiteY1165" fmla="*/ 1322662 h 4431150"/>
              <a:gd name="connsiteX1166" fmla="*/ 323429 w 4433740"/>
              <a:gd name="connsiteY1166" fmla="*/ 1306525 h 4431150"/>
              <a:gd name="connsiteX1167" fmla="*/ 4110142 w 4433740"/>
              <a:gd name="connsiteY1167" fmla="*/ 1306145 h 4431150"/>
              <a:gd name="connsiteX1168" fmla="*/ 4127998 w 4433740"/>
              <a:gd name="connsiteY1168" fmla="*/ 1322284 h 4431150"/>
              <a:gd name="connsiteX1169" fmla="*/ 4128156 w 4433740"/>
              <a:gd name="connsiteY1169" fmla="*/ 1322661 h 4431150"/>
              <a:gd name="connsiteX1170" fmla="*/ 4112995 w 4433740"/>
              <a:gd name="connsiteY1170" fmla="*/ 1365022 h 4431150"/>
              <a:gd name="connsiteX1171" fmla="*/ 4070612 w 4433740"/>
              <a:gd name="connsiteY1171" fmla="*/ 1349861 h 4431150"/>
              <a:gd name="connsiteX1172" fmla="*/ 4085813 w 4433740"/>
              <a:gd name="connsiteY1172" fmla="*/ 1307499 h 4431150"/>
              <a:gd name="connsiteX1173" fmla="*/ 4086127 w 4433740"/>
              <a:gd name="connsiteY1173" fmla="*/ 1307342 h 4431150"/>
              <a:gd name="connsiteX1174" fmla="*/ 4110142 w 4433740"/>
              <a:gd name="connsiteY1174" fmla="*/ 1306145 h 4431150"/>
              <a:gd name="connsiteX1175" fmla="*/ 3785053 w 4433740"/>
              <a:gd name="connsiteY1175" fmla="*/ 1271809 h 4431150"/>
              <a:gd name="connsiteX1176" fmla="*/ 3812278 w 4433740"/>
              <a:gd name="connsiteY1176" fmla="*/ 1292648 h 4431150"/>
              <a:gd name="connsiteX1177" fmla="*/ 3812358 w 4433740"/>
              <a:gd name="connsiteY1177" fmla="*/ 1292810 h 4431150"/>
              <a:gd name="connsiteX1178" fmla="*/ 3795781 w 4433740"/>
              <a:gd name="connsiteY1178" fmla="*/ 1353922 h 4431150"/>
              <a:gd name="connsiteX1179" fmla="*/ 3734664 w 4433740"/>
              <a:gd name="connsiteY1179" fmla="*/ 1337331 h 4431150"/>
              <a:gd name="connsiteX1180" fmla="*/ 3751083 w 4433740"/>
              <a:gd name="connsiteY1180" fmla="*/ 1276312 h 4431150"/>
              <a:gd name="connsiteX1181" fmla="*/ 3785053 w 4433740"/>
              <a:gd name="connsiteY1181" fmla="*/ 1271809 h 4431150"/>
              <a:gd name="connsiteX1182" fmla="*/ 647550 w 4433740"/>
              <a:gd name="connsiteY1182" fmla="*/ 1271593 h 4431150"/>
              <a:gd name="connsiteX1183" fmla="*/ 681875 w 4433740"/>
              <a:gd name="connsiteY1183" fmla="*/ 1275920 h 4431150"/>
              <a:gd name="connsiteX1184" fmla="*/ 698764 w 4433740"/>
              <a:gd name="connsiteY1184" fmla="*/ 1337587 h 4431150"/>
              <a:gd name="connsiteX1185" fmla="*/ 637097 w 4433740"/>
              <a:gd name="connsiteY1185" fmla="*/ 1354477 h 4431150"/>
              <a:gd name="connsiteX1186" fmla="*/ 620206 w 4433740"/>
              <a:gd name="connsiteY1186" fmla="*/ 1292810 h 4431150"/>
              <a:gd name="connsiteX1187" fmla="*/ 647550 w 4433740"/>
              <a:gd name="connsiteY1187" fmla="*/ 1271593 h 4431150"/>
              <a:gd name="connsiteX1188" fmla="*/ 221207 w 4433740"/>
              <a:gd name="connsiteY1188" fmla="*/ 1265676 h 4431150"/>
              <a:gd name="connsiteX1189" fmla="*/ 238303 w 4433740"/>
              <a:gd name="connsiteY1189" fmla="*/ 1266835 h 4431150"/>
              <a:gd name="connsiteX1190" fmla="*/ 248633 w 4433740"/>
              <a:gd name="connsiteY1190" fmla="*/ 1296345 h 4431150"/>
              <a:gd name="connsiteX1191" fmla="*/ 218389 w 4433740"/>
              <a:gd name="connsiteY1191" fmla="*/ 1306950 h 4431150"/>
              <a:gd name="connsiteX1192" fmla="*/ 208294 w 4433740"/>
              <a:gd name="connsiteY1192" fmla="*/ 1276946 h 4431150"/>
              <a:gd name="connsiteX1193" fmla="*/ 221207 w 4433740"/>
              <a:gd name="connsiteY1193" fmla="*/ 1265676 h 4431150"/>
              <a:gd name="connsiteX1194" fmla="*/ 4212156 w 4433740"/>
              <a:gd name="connsiteY1194" fmla="*/ 1262810 h 4431150"/>
              <a:gd name="connsiteX1195" fmla="*/ 4227215 w 4433740"/>
              <a:gd name="connsiteY1195" fmla="*/ 1270990 h 4431150"/>
              <a:gd name="connsiteX1196" fmla="*/ 4223876 w 4433740"/>
              <a:gd name="connsiteY1196" fmla="*/ 1302479 h 4431150"/>
              <a:gd name="connsiteX1197" fmla="*/ 4214567 w 4433740"/>
              <a:gd name="connsiteY1197" fmla="*/ 1306949 h 4431150"/>
              <a:gd name="connsiteX1198" fmla="*/ 4183066 w 4433740"/>
              <a:gd name="connsiteY1198" fmla="*/ 1303630 h 4431150"/>
              <a:gd name="connsiteX1199" fmla="*/ 4186405 w 4433740"/>
              <a:gd name="connsiteY1199" fmla="*/ 1272141 h 4431150"/>
              <a:gd name="connsiteX1200" fmla="*/ 4195713 w 4433740"/>
              <a:gd name="connsiteY1200" fmla="*/ 1267671 h 4431150"/>
              <a:gd name="connsiteX1201" fmla="*/ 4212156 w 4433740"/>
              <a:gd name="connsiteY1201" fmla="*/ 1262810 h 4431150"/>
              <a:gd name="connsiteX1202" fmla="*/ 533545 w 4433740"/>
              <a:gd name="connsiteY1202" fmla="*/ 1209661 h 4431150"/>
              <a:gd name="connsiteX1203" fmla="*/ 555005 w 4433740"/>
              <a:gd name="connsiteY1203" fmla="*/ 1210325 h 4431150"/>
              <a:gd name="connsiteX1204" fmla="*/ 568752 w 4433740"/>
              <a:gd name="connsiteY1204" fmla="*/ 1261781 h 4431150"/>
              <a:gd name="connsiteX1205" fmla="*/ 515727 w 4433740"/>
              <a:gd name="connsiteY1205" fmla="*/ 1275921 h 4431150"/>
              <a:gd name="connsiteX1206" fmla="*/ 514941 w 4433740"/>
              <a:gd name="connsiteY1206" fmla="*/ 1220377 h 4431150"/>
              <a:gd name="connsiteX1207" fmla="*/ 533545 w 4433740"/>
              <a:gd name="connsiteY1207" fmla="*/ 1209661 h 4431150"/>
              <a:gd name="connsiteX1208" fmla="*/ 3907489 w 4433740"/>
              <a:gd name="connsiteY1208" fmla="*/ 1206244 h 4431150"/>
              <a:gd name="connsiteX1209" fmla="*/ 3931370 w 4433740"/>
              <a:gd name="connsiteY1209" fmla="*/ 1224072 h 4431150"/>
              <a:gd name="connsiteX1210" fmla="*/ 3917230 w 4433740"/>
              <a:gd name="connsiteY1210" fmla="*/ 1275919 h 4431150"/>
              <a:gd name="connsiteX1211" fmla="*/ 3867896 w 4433740"/>
              <a:gd name="connsiteY1211" fmla="*/ 1250385 h 4431150"/>
              <a:gd name="connsiteX1212" fmla="*/ 3877951 w 4433740"/>
              <a:gd name="connsiteY1212" fmla="*/ 1210325 h 4431150"/>
              <a:gd name="connsiteX1213" fmla="*/ 3907489 w 4433740"/>
              <a:gd name="connsiteY1213" fmla="*/ 1206244 h 4431150"/>
              <a:gd name="connsiteX1214" fmla="*/ 406262 w 4433740"/>
              <a:gd name="connsiteY1214" fmla="*/ 1144243 h 4431150"/>
              <a:gd name="connsiteX1215" fmla="*/ 430531 w 4433740"/>
              <a:gd name="connsiteY1215" fmla="*/ 1146081 h 4431150"/>
              <a:gd name="connsiteX1216" fmla="*/ 433634 w 4433740"/>
              <a:gd name="connsiteY1216" fmla="*/ 1147873 h 4431150"/>
              <a:gd name="connsiteX1217" fmla="*/ 442786 w 4433740"/>
              <a:gd name="connsiteY1217" fmla="*/ 1191927 h 4431150"/>
              <a:gd name="connsiteX1218" fmla="*/ 401819 w 4433740"/>
              <a:gd name="connsiteY1218" fmla="*/ 1202862 h 4431150"/>
              <a:gd name="connsiteX1219" fmla="*/ 387797 w 4433740"/>
              <a:gd name="connsiteY1219" fmla="*/ 1160112 h 4431150"/>
              <a:gd name="connsiteX1220" fmla="*/ 406262 w 4433740"/>
              <a:gd name="connsiteY1220" fmla="*/ 1144243 h 4431150"/>
              <a:gd name="connsiteX1221" fmla="*/ 4023635 w 4433740"/>
              <a:gd name="connsiteY1221" fmla="*/ 1143320 h 4431150"/>
              <a:gd name="connsiteX1222" fmla="*/ 4043785 w 4433740"/>
              <a:gd name="connsiteY1222" fmla="*/ 1157016 h 4431150"/>
              <a:gd name="connsiteX1223" fmla="*/ 4034633 w 4433740"/>
              <a:gd name="connsiteY1223" fmla="*/ 1201071 h 4431150"/>
              <a:gd name="connsiteX1224" fmla="*/ 4031530 w 4433740"/>
              <a:gd name="connsiteY1224" fmla="*/ 1202862 h 4431150"/>
              <a:gd name="connsiteX1225" fmla="*/ 3988795 w 4433740"/>
              <a:gd name="connsiteY1225" fmla="*/ 1188832 h 4431150"/>
              <a:gd name="connsiteX1226" fmla="*/ 3999715 w 4433740"/>
              <a:gd name="connsiteY1226" fmla="*/ 1147873 h 4431150"/>
              <a:gd name="connsiteX1227" fmla="*/ 4023635 w 4433740"/>
              <a:gd name="connsiteY1227" fmla="*/ 1143320 h 4431150"/>
              <a:gd name="connsiteX1228" fmla="*/ 736455 w 4433740"/>
              <a:gd name="connsiteY1228" fmla="*/ 1139005 h 4431150"/>
              <a:gd name="connsiteX1229" fmla="*/ 769896 w 4433740"/>
              <a:gd name="connsiteY1229" fmla="*/ 1146478 h 4431150"/>
              <a:gd name="connsiteX1230" fmla="*/ 780854 w 4433740"/>
              <a:gd name="connsiteY1230" fmla="*/ 1208754 h 4431150"/>
              <a:gd name="connsiteX1231" fmla="*/ 718519 w 4433740"/>
              <a:gd name="connsiteY1231" fmla="*/ 1219823 h 4431150"/>
              <a:gd name="connsiteX1232" fmla="*/ 718402 w 4433740"/>
              <a:gd name="connsiteY1232" fmla="*/ 1219753 h 4431150"/>
              <a:gd name="connsiteX1233" fmla="*/ 707523 w 4433740"/>
              <a:gd name="connsiteY1233" fmla="*/ 1157370 h 4431150"/>
              <a:gd name="connsiteX1234" fmla="*/ 736455 w 4433740"/>
              <a:gd name="connsiteY1234" fmla="*/ 1139005 h 4431150"/>
              <a:gd name="connsiteX1235" fmla="*/ 3696987 w 4433740"/>
              <a:gd name="connsiteY1235" fmla="*/ 1138867 h 4431150"/>
              <a:gd name="connsiteX1236" fmla="*/ 3725945 w 4433740"/>
              <a:gd name="connsiteY1236" fmla="*/ 1157300 h 4431150"/>
              <a:gd name="connsiteX1237" fmla="*/ 3714948 w 4433740"/>
              <a:gd name="connsiteY1237" fmla="*/ 1219753 h 4431150"/>
              <a:gd name="connsiteX1238" fmla="*/ 3652495 w 4433740"/>
              <a:gd name="connsiteY1238" fmla="*/ 1208755 h 4431150"/>
              <a:gd name="connsiteX1239" fmla="*/ 3663493 w 4433740"/>
              <a:gd name="connsiteY1239" fmla="*/ 1146302 h 4431150"/>
              <a:gd name="connsiteX1240" fmla="*/ 3696987 w 4433740"/>
              <a:gd name="connsiteY1240" fmla="*/ 1138867 h 4431150"/>
              <a:gd name="connsiteX1241" fmla="*/ 4123131 w 4433740"/>
              <a:gd name="connsiteY1241" fmla="*/ 1095238 h 4431150"/>
              <a:gd name="connsiteX1242" fmla="*/ 4136795 w 4433740"/>
              <a:gd name="connsiteY1242" fmla="*/ 1105845 h 4431150"/>
              <a:gd name="connsiteX1243" fmla="*/ 4128350 w 4433740"/>
              <a:gd name="connsiteY1243" fmla="*/ 1136364 h 4431150"/>
              <a:gd name="connsiteX1244" fmla="*/ 4128153 w 4433740"/>
              <a:gd name="connsiteY1244" fmla="*/ 1136483 h 4431150"/>
              <a:gd name="connsiteX1245" fmla="*/ 4097556 w 4433740"/>
              <a:gd name="connsiteY1245" fmla="*/ 1128317 h 4431150"/>
              <a:gd name="connsiteX1246" fmla="*/ 4097517 w 4433740"/>
              <a:gd name="connsiteY1246" fmla="*/ 1128234 h 4431150"/>
              <a:gd name="connsiteX1247" fmla="*/ 4105961 w 4433740"/>
              <a:gd name="connsiteY1247" fmla="*/ 1097401 h 4431150"/>
              <a:gd name="connsiteX1248" fmla="*/ 4123131 w 4433740"/>
              <a:gd name="connsiteY1248" fmla="*/ 1095238 h 4431150"/>
              <a:gd name="connsiteX1249" fmla="*/ 310609 w 4433740"/>
              <a:gd name="connsiteY1249" fmla="*/ 1095238 h 4431150"/>
              <a:gd name="connsiteX1250" fmla="*/ 327779 w 4433740"/>
              <a:gd name="connsiteY1250" fmla="*/ 1097401 h 4431150"/>
              <a:gd name="connsiteX1251" fmla="*/ 336224 w 4433740"/>
              <a:gd name="connsiteY1251" fmla="*/ 1128234 h 4431150"/>
              <a:gd name="connsiteX1252" fmla="*/ 305745 w 4433740"/>
              <a:gd name="connsiteY1252" fmla="*/ 1136801 h 4431150"/>
              <a:gd name="connsiteX1253" fmla="*/ 305194 w 4433740"/>
              <a:gd name="connsiteY1253" fmla="*/ 1136483 h 4431150"/>
              <a:gd name="connsiteX1254" fmla="*/ 296907 w 4433740"/>
              <a:gd name="connsiteY1254" fmla="*/ 1105928 h 4431150"/>
              <a:gd name="connsiteX1255" fmla="*/ 296945 w 4433740"/>
              <a:gd name="connsiteY1255" fmla="*/ 1105845 h 4431150"/>
              <a:gd name="connsiteX1256" fmla="*/ 310609 w 4433740"/>
              <a:gd name="connsiteY1256" fmla="*/ 1095238 h 4431150"/>
              <a:gd name="connsiteX1257" fmla="*/ 3787219 w 4433740"/>
              <a:gd name="connsiteY1257" fmla="*/ 1069316 h 4431150"/>
              <a:gd name="connsiteX1258" fmla="*/ 3837259 w 4433740"/>
              <a:gd name="connsiteY1258" fmla="*/ 1093417 h 4431150"/>
              <a:gd name="connsiteX1259" fmla="*/ 3830817 w 4433740"/>
              <a:gd name="connsiteY1259" fmla="*/ 1130983 h 4431150"/>
              <a:gd name="connsiteX1260" fmla="*/ 3829247 w 4433740"/>
              <a:gd name="connsiteY1260" fmla="*/ 1130983 h 4431150"/>
              <a:gd name="connsiteX1261" fmla="*/ 3774179 w 4433740"/>
              <a:gd name="connsiteY1261" fmla="*/ 1138210 h 4431150"/>
              <a:gd name="connsiteX1262" fmla="*/ 3766952 w 4433740"/>
              <a:gd name="connsiteY1262" fmla="*/ 1083134 h 4431150"/>
              <a:gd name="connsiteX1263" fmla="*/ 3787219 w 4433740"/>
              <a:gd name="connsiteY1263" fmla="*/ 1069316 h 4431150"/>
              <a:gd name="connsiteX1264" fmla="*/ 631637 w 4433740"/>
              <a:gd name="connsiteY1264" fmla="*/ 1056833 h 4431150"/>
              <a:gd name="connsiteX1265" fmla="*/ 649272 w 4433740"/>
              <a:gd name="connsiteY1265" fmla="*/ 1069316 h 4431150"/>
              <a:gd name="connsiteX1266" fmla="*/ 647702 w 4433740"/>
              <a:gd name="connsiteY1266" fmla="*/ 1069316 h 4431150"/>
              <a:gd name="connsiteX1267" fmla="*/ 674569 w 4433740"/>
              <a:gd name="connsiteY1267" fmla="*/ 1117935 h 4431150"/>
              <a:gd name="connsiteX1268" fmla="*/ 625941 w 4433740"/>
              <a:gd name="connsiteY1268" fmla="*/ 1144801 h 4431150"/>
              <a:gd name="connsiteX1269" fmla="*/ 605673 w 4433740"/>
              <a:gd name="connsiteY1269" fmla="*/ 1130983 h 4431150"/>
              <a:gd name="connsiteX1270" fmla="*/ 581556 w 4433740"/>
              <a:gd name="connsiteY1270" fmla="*/ 1080935 h 4431150"/>
              <a:gd name="connsiteX1271" fmla="*/ 631637 w 4433740"/>
              <a:gd name="connsiteY1271" fmla="*/ 1056833 h 4431150"/>
              <a:gd name="connsiteX1272" fmla="*/ 3597657 w 4433740"/>
              <a:gd name="connsiteY1272" fmla="*/ 1013797 h 4431150"/>
              <a:gd name="connsiteX1273" fmla="*/ 3628143 w 4433740"/>
              <a:gd name="connsiteY1273" fmla="*/ 1029644 h 4431150"/>
              <a:gd name="connsiteX1274" fmla="*/ 3622643 w 4433740"/>
              <a:gd name="connsiteY1274" fmla="*/ 1092882 h 4431150"/>
              <a:gd name="connsiteX1275" fmla="*/ 3560033 w 4433740"/>
              <a:gd name="connsiteY1275" fmla="*/ 1088153 h 4431150"/>
              <a:gd name="connsiteX1276" fmla="*/ 3559405 w 4433740"/>
              <a:gd name="connsiteY1276" fmla="*/ 1087384 h 4431150"/>
              <a:gd name="connsiteX1277" fmla="*/ 3564118 w 4433740"/>
              <a:gd name="connsiteY1277" fmla="*/ 1024793 h 4431150"/>
              <a:gd name="connsiteX1278" fmla="*/ 3564903 w 4433740"/>
              <a:gd name="connsiteY1278" fmla="*/ 1024146 h 4431150"/>
              <a:gd name="connsiteX1279" fmla="*/ 3597657 w 4433740"/>
              <a:gd name="connsiteY1279" fmla="*/ 1013797 h 4431150"/>
              <a:gd name="connsiteX1280" fmla="*/ 835693 w 4433740"/>
              <a:gd name="connsiteY1280" fmla="*/ 1013797 h 4431150"/>
              <a:gd name="connsiteX1281" fmla="*/ 868446 w 4433740"/>
              <a:gd name="connsiteY1281" fmla="*/ 1024145 h 4431150"/>
              <a:gd name="connsiteX1282" fmla="*/ 873945 w 4433740"/>
              <a:gd name="connsiteY1282" fmla="*/ 1087384 h 4431150"/>
              <a:gd name="connsiteX1283" fmla="*/ 810707 w 4433740"/>
              <a:gd name="connsiteY1283" fmla="*/ 1092882 h 4431150"/>
              <a:gd name="connsiteX1284" fmla="*/ 805207 w 4433740"/>
              <a:gd name="connsiteY1284" fmla="*/ 1029644 h 4431150"/>
              <a:gd name="connsiteX1285" fmla="*/ 835693 w 4433740"/>
              <a:gd name="connsiteY1285" fmla="*/ 1013797 h 4431150"/>
              <a:gd name="connsiteX1286" fmla="*/ 509604 w 4433740"/>
              <a:gd name="connsiteY1286" fmla="*/ 993093 h 4431150"/>
              <a:gd name="connsiteX1287" fmla="*/ 533402 w 4433740"/>
              <a:gd name="connsiteY1287" fmla="*/ 998222 h 4431150"/>
              <a:gd name="connsiteX1288" fmla="*/ 541256 w 4433740"/>
              <a:gd name="connsiteY1288" fmla="*/ 1042606 h 4431150"/>
              <a:gd name="connsiteX1289" fmla="*/ 496873 w 4433740"/>
              <a:gd name="connsiteY1289" fmla="*/ 1050462 h 4431150"/>
              <a:gd name="connsiteX1290" fmla="*/ 489017 w 4433740"/>
              <a:gd name="connsiteY1290" fmla="*/ 1006078 h 4431150"/>
              <a:gd name="connsiteX1291" fmla="*/ 509604 w 4433740"/>
              <a:gd name="connsiteY1291" fmla="*/ 993093 h 4431150"/>
              <a:gd name="connsiteX1292" fmla="*/ 3923761 w 4433740"/>
              <a:gd name="connsiteY1292" fmla="*/ 990993 h 4431150"/>
              <a:gd name="connsiteX1293" fmla="*/ 3944333 w 4433740"/>
              <a:gd name="connsiteY1293" fmla="*/ 1004114 h 4431150"/>
              <a:gd name="connsiteX1294" fmla="*/ 3936556 w 4433740"/>
              <a:gd name="connsiteY1294" fmla="*/ 1048431 h 4431150"/>
              <a:gd name="connsiteX1295" fmla="*/ 3936476 w 4433740"/>
              <a:gd name="connsiteY1295" fmla="*/ 1048498 h 4431150"/>
              <a:gd name="connsiteX1296" fmla="*/ 3892171 w 4433740"/>
              <a:gd name="connsiteY1296" fmla="*/ 1040736 h 4431150"/>
              <a:gd name="connsiteX1297" fmla="*/ 3892093 w 4433740"/>
              <a:gd name="connsiteY1297" fmla="*/ 1040643 h 4431150"/>
              <a:gd name="connsiteX1298" fmla="*/ 3899948 w 4433740"/>
              <a:gd name="connsiteY1298" fmla="*/ 996258 h 4431150"/>
              <a:gd name="connsiteX1299" fmla="*/ 3923761 w 4433740"/>
              <a:gd name="connsiteY1299" fmla="*/ 990993 h 4431150"/>
              <a:gd name="connsiteX1300" fmla="*/ 415272 w 4433740"/>
              <a:gd name="connsiteY1300" fmla="*/ 933434 h 4431150"/>
              <a:gd name="connsiteX1301" fmla="*/ 432024 w 4433740"/>
              <a:gd name="connsiteY1301" fmla="*/ 937051 h 4431150"/>
              <a:gd name="connsiteX1302" fmla="*/ 437679 w 4433740"/>
              <a:gd name="connsiteY1302" fmla="*/ 968200 h 4431150"/>
              <a:gd name="connsiteX1303" fmla="*/ 437562 w 4433740"/>
              <a:gd name="connsiteY1303" fmla="*/ 968372 h 4431150"/>
              <a:gd name="connsiteX1304" fmla="*/ 406533 w 4433740"/>
              <a:gd name="connsiteY1304" fmla="*/ 973871 h 4431150"/>
              <a:gd name="connsiteX1305" fmla="*/ 400877 w 4433740"/>
              <a:gd name="connsiteY1305" fmla="*/ 942719 h 4431150"/>
              <a:gd name="connsiteX1306" fmla="*/ 415272 w 4433740"/>
              <a:gd name="connsiteY1306" fmla="*/ 933434 h 4431150"/>
              <a:gd name="connsiteX1307" fmla="*/ 4018077 w 4433740"/>
              <a:gd name="connsiteY1307" fmla="*/ 933328 h 4431150"/>
              <a:gd name="connsiteX1308" fmla="*/ 4032511 w 4433740"/>
              <a:gd name="connsiteY1308" fmla="*/ 942644 h 4431150"/>
              <a:gd name="connsiteX1309" fmla="*/ 4026817 w 4433740"/>
              <a:gd name="connsiteY1309" fmla="*/ 973869 h 4431150"/>
              <a:gd name="connsiteX1310" fmla="*/ 3995589 w 4433740"/>
              <a:gd name="connsiteY1310" fmla="*/ 968174 h 4431150"/>
              <a:gd name="connsiteX1311" fmla="*/ 4001285 w 4433740"/>
              <a:gd name="connsiteY1311" fmla="*/ 936948 h 4431150"/>
              <a:gd name="connsiteX1312" fmla="*/ 4018077 w 4433740"/>
              <a:gd name="connsiteY1312" fmla="*/ 933328 h 4431150"/>
              <a:gd name="connsiteX1313" fmla="*/ 725723 w 4433740"/>
              <a:gd name="connsiteY1313" fmla="*/ 928378 h 4431150"/>
              <a:gd name="connsiteX1314" fmla="*/ 753360 w 4433740"/>
              <a:gd name="connsiteY1314" fmla="*/ 936555 h 4431150"/>
              <a:gd name="connsiteX1315" fmla="*/ 760116 w 4433740"/>
              <a:gd name="connsiteY1315" fmla="*/ 991690 h 4431150"/>
              <a:gd name="connsiteX1316" fmla="*/ 704970 w 4433740"/>
              <a:gd name="connsiteY1316" fmla="*/ 998454 h 4431150"/>
              <a:gd name="connsiteX1317" fmla="*/ 698212 w 4433740"/>
              <a:gd name="connsiteY1317" fmla="*/ 943319 h 4431150"/>
              <a:gd name="connsiteX1318" fmla="*/ 699941 w 4433740"/>
              <a:gd name="connsiteY1318" fmla="*/ 941269 h 4431150"/>
              <a:gd name="connsiteX1319" fmla="*/ 725723 w 4433740"/>
              <a:gd name="connsiteY1319" fmla="*/ 928378 h 4431150"/>
              <a:gd name="connsiteX1320" fmla="*/ 3706624 w 4433740"/>
              <a:gd name="connsiteY1320" fmla="*/ 924519 h 4431150"/>
              <a:gd name="connsiteX1321" fmla="*/ 3733722 w 4433740"/>
              <a:gd name="connsiteY1321" fmla="*/ 937506 h 4431150"/>
              <a:gd name="connsiteX1322" fmla="*/ 3730736 w 4433740"/>
              <a:gd name="connsiteY1322" fmla="*/ 992971 h 4431150"/>
              <a:gd name="connsiteX1323" fmla="*/ 3728694 w 4433740"/>
              <a:gd name="connsiteY1323" fmla="*/ 994688 h 4431150"/>
              <a:gd name="connsiteX1324" fmla="*/ 3675276 w 4433740"/>
              <a:gd name="connsiteY1324" fmla="*/ 989974 h 4431150"/>
              <a:gd name="connsiteX1325" fmla="*/ 3678261 w 4433740"/>
              <a:gd name="connsiteY1325" fmla="*/ 934506 h 4431150"/>
              <a:gd name="connsiteX1326" fmla="*/ 3706624 w 4433740"/>
              <a:gd name="connsiteY1326" fmla="*/ 924519 h 4431150"/>
              <a:gd name="connsiteX1327" fmla="*/ 3487573 w 4433740"/>
              <a:gd name="connsiteY1327" fmla="*/ 898260 h 4431150"/>
              <a:gd name="connsiteX1328" fmla="*/ 3519261 w 4433740"/>
              <a:gd name="connsiteY1328" fmla="*/ 911331 h 4431150"/>
              <a:gd name="connsiteX1329" fmla="*/ 3519339 w 4433740"/>
              <a:gd name="connsiteY1329" fmla="*/ 911418 h 4431150"/>
              <a:gd name="connsiteX1330" fmla="*/ 3519810 w 4433740"/>
              <a:gd name="connsiteY1330" fmla="*/ 974185 h 4431150"/>
              <a:gd name="connsiteX1331" fmla="*/ 3519339 w 4433740"/>
              <a:gd name="connsiteY1331" fmla="*/ 974656 h 4431150"/>
              <a:gd name="connsiteX1332" fmla="*/ 3456023 w 4433740"/>
              <a:gd name="connsiteY1332" fmla="*/ 974742 h 4431150"/>
              <a:gd name="connsiteX1333" fmla="*/ 3455945 w 4433740"/>
              <a:gd name="connsiteY1333" fmla="*/ 911418 h 4431150"/>
              <a:gd name="connsiteX1334" fmla="*/ 3487573 w 4433740"/>
              <a:gd name="connsiteY1334" fmla="*/ 898260 h 4431150"/>
              <a:gd name="connsiteX1335" fmla="*/ 945288 w 4433740"/>
              <a:gd name="connsiteY1335" fmla="*/ 898182 h 4431150"/>
              <a:gd name="connsiteX1336" fmla="*/ 976775 w 4433740"/>
              <a:gd name="connsiteY1336" fmla="*/ 910947 h 4431150"/>
              <a:gd name="connsiteX1337" fmla="*/ 977246 w 4433740"/>
              <a:gd name="connsiteY1337" fmla="*/ 911418 h 4431150"/>
              <a:gd name="connsiteX1338" fmla="*/ 977325 w 4433740"/>
              <a:gd name="connsiteY1338" fmla="*/ 974742 h 4431150"/>
              <a:gd name="connsiteX1339" fmla="*/ 914008 w 4433740"/>
              <a:gd name="connsiteY1339" fmla="*/ 974828 h 4431150"/>
              <a:gd name="connsiteX1340" fmla="*/ 913929 w 4433740"/>
              <a:gd name="connsiteY1340" fmla="*/ 911504 h 4431150"/>
              <a:gd name="connsiteX1341" fmla="*/ 914008 w 4433740"/>
              <a:gd name="connsiteY1341" fmla="*/ 911418 h 4431150"/>
              <a:gd name="connsiteX1342" fmla="*/ 945288 w 4433740"/>
              <a:gd name="connsiteY1342" fmla="*/ 898182 h 4431150"/>
              <a:gd name="connsiteX1343" fmla="*/ 625646 w 4433740"/>
              <a:gd name="connsiteY1343" fmla="*/ 850815 h 4431150"/>
              <a:gd name="connsiteX1344" fmla="*/ 644167 w 4433740"/>
              <a:gd name="connsiteY1344" fmla="*/ 854464 h 4431150"/>
              <a:gd name="connsiteX1345" fmla="*/ 649783 w 4433740"/>
              <a:gd name="connsiteY1345" fmla="*/ 899107 h 4431150"/>
              <a:gd name="connsiteX1346" fmla="*/ 649665 w 4433740"/>
              <a:gd name="connsiteY1346" fmla="*/ 899241 h 4431150"/>
              <a:gd name="connsiteX1347" fmla="*/ 604888 w 4433740"/>
              <a:gd name="connsiteY1347" fmla="*/ 903169 h 4431150"/>
              <a:gd name="connsiteX1348" fmla="*/ 608305 w 4433740"/>
              <a:gd name="connsiteY1348" fmla="*/ 858306 h 4431150"/>
              <a:gd name="connsiteX1349" fmla="*/ 625646 w 4433740"/>
              <a:gd name="connsiteY1349" fmla="*/ 850815 h 4431150"/>
              <a:gd name="connsiteX1350" fmla="*/ 3810457 w 4433740"/>
              <a:gd name="connsiteY1350" fmla="*/ 846973 h 4431150"/>
              <a:gd name="connsiteX1351" fmla="*/ 3831918 w 4433740"/>
              <a:gd name="connsiteY1351" fmla="*/ 857834 h 4431150"/>
              <a:gd name="connsiteX1352" fmla="*/ 3832389 w 4433740"/>
              <a:gd name="connsiteY1352" fmla="*/ 858392 h 4431150"/>
              <a:gd name="connsiteX1353" fmla="*/ 3835806 w 4433740"/>
              <a:gd name="connsiteY1353" fmla="*/ 903256 h 4431150"/>
              <a:gd name="connsiteX1354" fmla="*/ 3790951 w 4433740"/>
              <a:gd name="connsiteY1354" fmla="*/ 906677 h 4431150"/>
              <a:gd name="connsiteX1355" fmla="*/ 3783684 w 4433740"/>
              <a:gd name="connsiteY1355" fmla="*/ 897670 h 4431150"/>
              <a:gd name="connsiteX1356" fmla="*/ 3783684 w 4433740"/>
              <a:gd name="connsiteY1356" fmla="*/ 899242 h 4431150"/>
              <a:gd name="connsiteX1357" fmla="*/ 3787613 w 4433740"/>
              <a:gd name="connsiteY1357" fmla="*/ 854464 h 4431150"/>
              <a:gd name="connsiteX1358" fmla="*/ 3810457 w 4433740"/>
              <a:gd name="connsiteY1358" fmla="*/ 846973 h 4431150"/>
              <a:gd name="connsiteX1359" fmla="*/ 3589977 w 4433740"/>
              <a:gd name="connsiteY1359" fmla="*/ 803413 h 4431150"/>
              <a:gd name="connsiteX1360" fmla="*/ 3627684 w 4433740"/>
              <a:gd name="connsiteY1360" fmla="*/ 841120 h 4431150"/>
              <a:gd name="connsiteX1361" fmla="*/ 3589977 w 4433740"/>
              <a:gd name="connsiteY1361" fmla="*/ 878827 h 4431150"/>
              <a:gd name="connsiteX1362" fmla="*/ 3552270 w 4433740"/>
              <a:gd name="connsiteY1362" fmla="*/ 841120 h 4431150"/>
              <a:gd name="connsiteX1363" fmla="*/ 3589977 w 4433740"/>
              <a:gd name="connsiteY1363" fmla="*/ 803413 h 4431150"/>
              <a:gd name="connsiteX1364" fmla="*/ 843635 w 4433740"/>
              <a:gd name="connsiteY1364" fmla="*/ 803413 h 4431150"/>
              <a:gd name="connsiteX1365" fmla="*/ 881342 w 4433740"/>
              <a:gd name="connsiteY1365" fmla="*/ 841120 h 4431150"/>
              <a:gd name="connsiteX1366" fmla="*/ 843635 w 4433740"/>
              <a:gd name="connsiteY1366" fmla="*/ 878827 h 4431150"/>
              <a:gd name="connsiteX1367" fmla="*/ 805928 w 4433740"/>
              <a:gd name="connsiteY1367" fmla="*/ 841120 h 4431150"/>
              <a:gd name="connsiteX1368" fmla="*/ 843635 w 4433740"/>
              <a:gd name="connsiteY1368" fmla="*/ 803413 h 4431150"/>
              <a:gd name="connsiteX1369" fmla="*/ 3369268 w 4433740"/>
              <a:gd name="connsiteY1369" fmla="*/ 794494 h 4431150"/>
              <a:gd name="connsiteX1370" fmla="*/ 3401348 w 4433740"/>
              <a:gd name="connsiteY1370" fmla="*/ 807330 h 4431150"/>
              <a:gd name="connsiteX1371" fmla="*/ 3406612 w 4433740"/>
              <a:gd name="connsiteY1371" fmla="*/ 865855 h 4431150"/>
              <a:gd name="connsiteX1372" fmla="*/ 3343531 w 4433740"/>
              <a:gd name="connsiteY1372" fmla="*/ 871492 h 4431150"/>
              <a:gd name="connsiteX1373" fmla="*/ 3343375 w 4433740"/>
              <a:gd name="connsiteY1373" fmla="*/ 871354 h 4431150"/>
              <a:gd name="connsiteX1374" fmla="*/ 3337325 w 4433740"/>
              <a:gd name="connsiteY1374" fmla="*/ 808320 h 4431150"/>
              <a:gd name="connsiteX1375" fmla="*/ 3337481 w 4433740"/>
              <a:gd name="connsiteY1375" fmla="*/ 808116 h 4431150"/>
              <a:gd name="connsiteX1376" fmla="*/ 3369268 w 4433740"/>
              <a:gd name="connsiteY1376" fmla="*/ 794494 h 4431150"/>
              <a:gd name="connsiteX1377" fmla="*/ 1064989 w 4433740"/>
              <a:gd name="connsiteY1377" fmla="*/ 792271 h 4431150"/>
              <a:gd name="connsiteX1378" fmla="*/ 1095474 w 4433740"/>
              <a:gd name="connsiteY1378" fmla="*/ 808116 h 4431150"/>
              <a:gd name="connsiteX1379" fmla="*/ 1089974 w 4433740"/>
              <a:gd name="connsiteY1379" fmla="*/ 871354 h 4431150"/>
              <a:gd name="connsiteX1380" fmla="*/ 1026738 w 4433740"/>
              <a:gd name="connsiteY1380" fmla="*/ 865856 h 4431150"/>
              <a:gd name="connsiteX1381" fmla="*/ 1032236 w 4433740"/>
              <a:gd name="connsiteY1381" fmla="*/ 802617 h 4431150"/>
              <a:gd name="connsiteX1382" fmla="*/ 1064989 w 4433740"/>
              <a:gd name="connsiteY1382" fmla="*/ 792271 h 4431150"/>
              <a:gd name="connsiteX1383" fmla="*/ 533621 w 4433740"/>
              <a:gd name="connsiteY1383" fmla="*/ 781235 h 4431150"/>
              <a:gd name="connsiteX1384" fmla="*/ 549976 w 4433740"/>
              <a:gd name="connsiteY1384" fmla="*/ 786264 h 4431150"/>
              <a:gd name="connsiteX1385" fmla="*/ 550290 w 4433740"/>
              <a:gd name="connsiteY1385" fmla="*/ 786512 h 4431150"/>
              <a:gd name="connsiteX1386" fmla="*/ 553433 w 4433740"/>
              <a:gd name="connsiteY1386" fmla="*/ 817460 h 4431150"/>
              <a:gd name="connsiteX1387" fmla="*/ 553040 w 4433740"/>
              <a:gd name="connsiteY1387" fmla="*/ 817934 h 4431150"/>
              <a:gd name="connsiteX1388" fmla="*/ 521578 w 4433740"/>
              <a:gd name="connsiteY1388" fmla="*/ 821356 h 4431150"/>
              <a:gd name="connsiteX1389" fmla="*/ 521224 w 4433740"/>
              <a:gd name="connsiteY1389" fmla="*/ 821077 h 4431150"/>
              <a:gd name="connsiteX1390" fmla="*/ 518475 w 4433740"/>
              <a:gd name="connsiteY1390" fmla="*/ 789261 h 4431150"/>
              <a:gd name="connsiteX1391" fmla="*/ 533621 w 4433740"/>
              <a:gd name="connsiteY1391" fmla="*/ 781235 h 4431150"/>
              <a:gd name="connsiteX1392" fmla="*/ 3899349 w 4433740"/>
              <a:gd name="connsiteY1392" fmla="*/ 781202 h 4431150"/>
              <a:gd name="connsiteX1393" fmla="*/ 3914638 w 4433740"/>
              <a:gd name="connsiteY1393" fmla="*/ 788967 h 4431150"/>
              <a:gd name="connsiteX1394" fmla="*/ 3914874 w 4433740"/>
              <a:gd name="connsiteY1394" fmla="*/ 789262 h 4431150"/>
              <a:gd name="connsiteX1395" fmla="*/ 3912124 w 4433740"/>
              <a:gd name="connsiteY1395" fmla="*/ 821077 h 4431150"/>
              <a:gd name="connsiteX1396" fmla="*/ 3880584 w 4433740"/>
              <a:gd name="connsiteY1396" fmla="*/ 818273 h 4431150"/>
              <a:gd name="connsiteX1397" fmla="*/ 3880309 w 4433740"/>
              <a:gd name="connsiteY1397" fmla="*/ 817935 h 4431150"/>
              <a:gd name="connsiteX1398" fmla="*/ 3882587 w 4433740"/>
              <a:gd name="connsiteY1398" fmla="*/ 786913 h 4431150"/>
              <a:gd name="connsiteX1399" fmla="*/ 3883058 w 4433740"/>
              <a:gd name="connsiteY1399" fmla="*/ 786512 h 4431150"/>
              <a:gd name="connsiteX1400" fmla="*/ 3899349 w 4433740"/>
              <a:gd name="connsiteY1400" fmla="*/ 781202 h 4431150"/>
              <a:gd name="connsiteX1401" fmla="*/ 747719 w 4433740"/>
              <a:gd name="connsiteY1401" fmla="*/ 713250 h 4431150"/>
              <a:gd name="connsiteX1402" fmla="*/ 770249 w 4433740"/>
              <a:gd name="connsiteY1402" fmla="*/ 723274 h 4431150"/>
              <a:gd name="connsiteX1403" fmla="*/ 769071 w 4433740"/>
              <a:gd name="connsiteY1403" fmla="*/ 768838 h 4431150"/>
              <a:gd name="connsiteX1404" fmla="*/ 723509 w 4433740"/>
              <a:gd name="connsiteY1404" fmla="*/ 767659 h 4431150"/>
              <a:gd name="connsiteX1405" fmla="*/ 724687 w 4433740"/>
              <a:gd name="connsiteY1405" fmla="*/ 722096 h 4431150"/>
              <a:gd name="connsiteX1406" fmla="*/ 747719 w 4433740"/>
              <a:gd name="connsiteY1406" fmla="*/ 713250 h 4431150"/>
              <a:gd name="connsiteX1407" fmla="*/ 3685753 w 4433740"/>
              <a:gd name="connsiteY1407" fmla="*/ 712994 h 4431150"/>
              <a:gd name="connsiteX1408" fmla="*/ 3708466 w 4433740"/>
              <a:gd name="connsiteY1408" fmla="*/ 722292 h 4431150"/>
              <a:gd name="connsiteX1409" fmla="*/ 3708663 w 4433740"/>
              <a:gd name="connsiteY1409" fmla="*/ 767658 h 4431150"/>
              <a:gd name="connsiteX1410" fmla="*/ 3663689 w 4433740"/>
              <a:gd name="connsiteY1410" fmla="*/ 768231 h 4431150"/>
              <a:gd name="connsiteX1411" fmla="*/ 3663099 w 4433740"/>
              <a:gd name="connsiteY1411" fmla="*/ 767658 h 4431150"/>
              <a:gd name="connsiteX1412" fmla="*/ 3662943 w 4433740"/>
              <a:gd name="connsiteY1412" fmla="*/ 722665 h 4431150"/>
              <a:gd name="connsiteX1413" fmla="*/ 3663099 w 4433740"/>
              <a:gd name="connsiteY1413" fmla="*/ 722489 h 4431150"/>
              <a:gd name="connsiteX1414" fmla="*/ 3685753 w 4433740"/>
              <a:gd name="connsiteY1414" fmla="*/ 712994 h 4431150"/>
              <a:gd name="connsiteX1415" fmla="*/ 1193435 w 4433740"/>
              <a:gd name="connsiteY1415" fmla="*/ 697539 h 4431150"/>
              <a:gd name="connsiteX1416" fmla="*/ 1222305 w 4433740"/>
              <a:gd name="connsiteY1416" fmla="*/ 715988 h 4431150"/>
              <a:gd name="connsiteX1417" fmla="*/ 1211346 w 4433740"/>
              <a:gd name="connsiteY1417" fmla="*/ 778265 h 4431150"/>
              <a:gd name="connsiteX1418" fmla="*/ 1148972 w 4433740"/>
              <a:gd name="connsiteY1418" fmla="*/ 767368 h 4431150"/>
              <a:gd name="connsiteX1419" fmla="*/ 1148892 w 4433740"/>
              <a:gd name="connsiteY1419" fmla="*/ 767266 h 4431150"/>
              <a:gd name="connsiteX1420" fmla="*/ 1159969 w 4433740"/>
              <a:gd name="connsiteY1420" fmla="*/ 704916 h 4431150"/>
              <a:gd name="connsiteX1421" fmla="*/ 1193435 w 4433740"/>
              <a:gd name="connsiteY1421" fmla="*/ 697539 h 4431150"/>
              <a:gd name="connsiteX1422" fmla="*/ 3240056 w 4433740"/>
              <a:gd name="connsiteY1422" fmla="*/ 697517 h 4431150"/>
              <a:gd name="connsiteX1423" fmla="*/ 3273496 w 4433740"/>
              <a:gd name="connsiteY1423" fmla="*/ 704990 h 4431150"/>
              <a:gd name="connsiteX1424" fmla="*/ 3284456 w 4433740"/>
              <a:gd name="connsiteY1424" fmla="*/ 767266 h 4431150"/>
              <a:gd name="connsiteX1425" fmla="*/ 3222749 w 4433740"/>
              <a:gd name="connsiteY1425" fmla="*/ 778790 h 4431150"/>
              <a:gd name="connsiteX1426" fmla="*/ 3222003 w 4433740"/>
              <a:gd name="connsiteY1426" fmla="*/ 778264 h 4431150"/>
              <a:gd name="connsiteX1427" fmla="*/ 3211124 w 4433740"/>
              <a:gd name="connsiteY1427" fmla="*/ 715882 h 4431150"/>
              <a:gd name="connsiteX1428" fmla="*/ 3240056 w 4433740"/>
              <a:gd name="connsiteY1428" fmla="*/ 697517 h 4431150"/>
              <a:gd name="connsiteX1429" fmla="*/ 972871 w 4433740"/>
              <a:gd name="connsiteY1429" fmla="*/ 689355 h 4431150"/>
              <a:gd name="connsiteX1430" fmla="*/ 998457 w 4433740"/>
              <a:gd name="connsiteY1430" fmla="*/ 702063 h 4431150"/>
              <a:gd name="connsiteX1431" fmla="*/ 995786 w 4433740"/>
              <a:gd name="connsiteY1431" fmla="*/ 757548 h 4431150"/>
              <a:gd name="connsiteX1432" fmla="*/ 940324 w 4433740"/>
              <a:gd name="connsiteY1432" fmla="*/ 754892 h 4431150"/>
              <a:gd name="connsiteX1433" fmla="*/ 942956 w 4433740"/>
              <a:gd name="connsiteY1433" fmla="*/ 699409 h 4431150"/>
              <a:gd name="connsiteX1434" fmla="*/ 945430 w 4433740"/>
              <a:gd name="connsiteY1434" fmla="*/ 697350 h 4431150"/>
              <a:gd name="connsiteX1435" fmla="*/ 972871 w 4433740"/>
              <a:gd name="connsiteY1435" fmla="*/ 689355 h 4431150"/>
              <a:gd name="connsiteX1436" fmla="*/ 3461656 w 4433740"/>
              <a:gd name="connsiteY1436" fmla="*/ 689354 h 4431150"/>
              <a:gd name="connsiteX1437" fmla="*/ 3489096 w 4433740"/>
              <a:gd name="connsiteY1437" fmla="*/ 697351 h 4431150"/>
              <a:gd name="connsiteX1438" fmla="*/ 3479395 w 4433740"/>
              <a:gd name="connsiteY1438" fmla="*/ 752042 h 4431150"/>
              <a:gd name="connsiteX1439" fmla="*/ 3440392 w 4433740"/>
              <a:gd name="connsiteY1439" fmla="*/ 755482 h 4431150"/>
              <a:gd name="connsiteX1440" fmla="*/ 3436071 w 4433740"/>
              <a:gd name="connsiteY1440" fmla="*/ 702064 h 4431150"/>
              <a:gd name="connsiteX1441" fmla="*/ 3461656 w 4433740"/>
              <a:gd name="connsiteY1441" fmla="*/ 689354 h 4431150"/>
              <a:gd name="connsiteX1442" fmla="*/ 665181 w 4433740"/>
              <a:gd name="connsiteY1442" fmla="*/ 640092 h 4431150"/>
              <a:gd name="connsiteX1443" fmla="*/ 681089 w 4433740"/>
              <a:gd name="connsiteY1443" fmla="*/ 646682 h 4431150"/>
              <a:gd name="connsiteX1444" fmla="*/ 681089 w 4433740"/>
              <a:gd name="connsiteY1444" fmla="*/ 678497 h 4431150"/>
              <a:gd name="connsiteX1445" fmla="*/ 649272 w 4433740"/>
              <a:gd name="connsiteY1445" fmla="*/ 678497 h 4431150"/>
              <a:gd name="connsiteX1446" fmla="*/ 649272 w 4433740"/>
              <a:gd name="connsiteY1446" fmla="*/ 646682 h 4431150"/>
              <a:gd name="connsiteX1447" fmla="*/ 665181 w 4433740"/>
              <a:gd name="connsiteY1447" fmla="*/ 640092 h 4431150"/>
              <a:gd name="connsiteX1448" fmla="*/ 3767668 w 4433740"/>
              <a:gd name="connsiteY1448" fmla="*/ 639882 h 4431150"/>
              <a:gd name="connsiteX1449" fmla="*/ 3783370 w 4433740"/>
              <a:gd name="connsiteY1449" fmla="*/ 645963 h 4431150"/>
              <a:gd name="connsiteX1450" fmla="*/ 3784078 w 4433740"/>
              <a:gd name="connsiteY1450" fmla="*/ 646682 h 4431150"/>
              <a:gd name="connsiteX1451" fmla="*/ 3784078 w 4433740"/>
              <a:gd name="connsiteY1451" fmla="*/ 678497 h 4431150"/>
              <a:gd name="connsiteX1452" fmla="*/ 3752261 w 4433740"/>
              <a:gd name="connsiteY1452" fmla="*/ 678497 h 4431150"/>
              <a:gd name="connsiteX1453" fmla="*/ 3752261 w 4433740"/>
              <a:gd name="connsiteY1453" fmla="*/ 646682 h 4431150"/>
              <a:gd name="connsiteX1454" fmla="*/ 3767668 w 4433740"/>
              <a:gd name="connsiteY1454" fmla="*/ 639882 h 4431150"/>
              <a:gd name="connsiteX1455" fmla="*/ 1329780 w 4433740"/>
              <a:gd name="connsiteY1455" fmla="*/ 614425 h 4431150"/>
              <a:gd name="connsiteX1456" fmla="*/ 1356793 w 4433740"/>
              <a:gd name="connsiteY1456" fmla="*/ 635495 h 4431150"/>
              <a:gd name="connsiteX1457" fmla="*/ 1340571 w 4433740"/>
              <a:gd name="connsiteY1457" fmla="*/ 696171 h 4431150"/>
              <a:gd name="connsiteX1458" fmla="*/ 1278904 w 4433740"/>
              <a:gd name="connsiteY1458" fmla="*/ 679675 h 4431150"/>
              <a:gd name="connsiteX1459" fmla="*/ 1295755 w 4433740"/>
              <a:gd name="connsiteY1459" fmla="*/ 618637 h 4431150"/>
              <a:gd name="connsiteX1460" fmla="*/ 1329780 w 4433740"/>
              <a:gd name="connsiteY1460" fmla="*/ 614425 h 4431150"/>
              <a:gd name="connsiteX1461" fmla="*/ 3103569 w 4433740"/>
              <a:gd name="connsiteY1461" fmla="*/ 613149 h 4431150"/>
              <a:gd name="connsiteX1462" fmla="*/ 3137947 w 4433740"/>
              <a:gd name="connsiteY1462" fmla="*/ 617616 h 4431150"/>
              <a:gd name="connsiteX1463" fmla="*/ 3154640 w 4433740"/>
              <a:gd name="connsiteY1463" fmla="*/ 679479 h 4431150"/>
              <a:gd name="connsiteX1464" fmla="*/ 3092778 w 4433740"/>
              <a:gd name="connsiteY1464" fmla="*/ 696172 h 4431150"/>
              <a:gd name="connsiteX1465" fmla="*/ 3076084 w 4433740"/>
              <a:gd name="connsiteY1465" fmla="*/ 634309 h 4431150"/>
              <a:gd name="connsiteX1466" fmla="*/ 3103569 w 4433740"/>
              <a:gd name="connsiteY1466" fmla="*/ 613149 h 4431150"/>
              <a:gd name="connsiteX1467" fmla="*/ 888419 w 4433740"/>
              <a:gd name="connsiteY1467" fmla="*/ 597949 h 4431150"/>
              <a:gd name="connsiteX1468" fmla="*/ 905761 w 4433740"/>
              <a:gd name="connsiteY1468" fmla="*/ 605440 h 4431150"/>
              <a:gd name="connsiteX1469" fmla="*/ 909177 w 4433740"/>
              <a:gd name="connsiteY1469" fmla="*/ 650304 h 4431150"/>
              <a:gd name="connsiteX1470" fmla="*/ 864322 w 4433740"/>
              <a:gd name="connsiteY1470" fmla="*/ 653724 h 4431150"/>
              <a:gd name="connsiteX1471" fmla="*/ 857055 w 4433740"/>
              <a:gd name="connsiteY1471" fmla="*/ 644718 h 4431150"/>
              <a:gd name="connsiteX1472" fmla="*/ 869899 w 4433740"/>
              <a:gd name="connsiteY1472" fmla="*/ 601598 h 4431150"/>
              <a:gd name="connsiteX1473" fmla="*/ 888419 w 4433740"/>
              <a:gd name="connsiteY1473" fmla="*/ 597949 h 4431150"/>
              <a:gd name="connsiteX1474" fmla="*/ 3548790 w 4433740"/>
              <a:gd name="connsiteY1474" fmla="*/ 590941 h 4431150"/>
              <a:gd name="connsiteX1475" fmla="*/ 3571815 w 4433740"/>
              <a:gd name="connsiteY1475" fmla="*/ 597902 h 4431150"/>
              <a:gd name="connsiteX1476" fmla="*/ 3572366 w 4433740"/>
              <a:gd name="connsiteY1476" fmla="*/ 598369 h 4431150"/>
              <a:gd name="connsiteX1477" fmla="*/ 3568949 w 4433740"/>
              <a:gd name="connsiteY1477" fmla="*/ 643233 h 4431150"/>
              <a:gd name="connsiteX1478" fmla="*/ 3533088 w 4433740"/>
              <a:gd name="connsiteY1478" fmla="*/ 647075 h 4431150"/>
              <a:gd name="connsiteX1479" fmla="*/ 3531517 w 4433740"/>
              <a:gd name="connsiteY1479" fmla="*/ 647075 h 4431150"/>
              <a:gd name="connsiteX1480" fmla="*/ 3527589 w 4433740"/>
              <a:gd name="connsiteY1480" fmla="*/ 602297 h 4431150"/>
              <a:gd name="connsiteX1481" fmla="*/ 3548790 w 4433740"/>
              <a:gd name="connsiteY1481" fmla="*/ 590941 h 4431150"/>
              <a:gd name="connsiteX1482" fmla="*/ 3349344 w 4433740"/>
              <a:gd name="connsiteY1482" fmla="*/ 577272 h 4431150"/>
              <a:gd name="connsiteX1483" fmla="*/ 3373619 w 4433740"/>
              <a:gd name="connsiteY1483" fmla="*/ 627250 h 4431150"/>
              <a:gd name="connsiteX1484" fmla="*/ 3361442 w 4433740"/>
              <a:gd name="connsiteY1484" fmla="*/ 644717 h 4431150"/>
              <a:gd name="connsiteX1485" fmla="*/ 3308810 w 4433740"/>
              <a:gd name="connsiteY1485" fmla="*/ 654144 h 4431150"/>
              <a:gd name="connsiteX1486" fmla="*/ 3299382 w 4433740"/>
              <a:gd name="connsiteY1486" fmla="*/ 601512 h 4431150"/>
              <a:gd name="connsiteX1487" fmla="*/ 3349344 w 4433740"/>
              <a:gd name="connsiteY1487" fmla="*/ 577272 h 4431150"/>
              <a:gd name="connsiteX1488" fmla="*/ 1093501 w 4433740"/>
              <a:gd name="connsiteY1488" fmla="*/ 575426 h 4431150"/>
              <a:gd name="connsiteX1489" fmla="*/ 1122184 w 4433740"/>
              <a:gd name="connsiteY1489" fmla="*/ 584370 h 4431150"/>
              <a:gd name="connsiteX1490" fmla="*/ 1133967 w 4433740"/>
              <a:gd name="connsiteY1490" fmla="*/ 601119 h 4431150"/>
              <a:gd name="connsiteX1491" fmla="*/ 1133967 w 4433740"/>
              <a:gd name="connsiteY1491" fmla="*/ 601512 h 4431150"/>
              <a:gd name="connsiteX1492" fmla="*/ 1109733 w 4433740"/>
              <a:gd name="connsiteY1492" fmla="*/ 651493 h 4431150"/>
              <a:gd name="connsiteX1493" fmla="*/ 1071908 w 4433740"/>
              <a:gd name="connsiteY1493" fmla="*/ 644717 h 4431150"/>
              <a:gd name="connsiteX1494" fmla="*/ 1066880 w 4433740"/>
              <a:gd name="connsiteY1494" fmla="*/ 589398 h 4431150"/>
              <a:gd name="connsiteX1495" fmla="*/ 1093501 w 4433740"/>
              <a:gd name="connsiteY1495" fmla="*/ 575426 h 4431150"/>
              <a:gd name="connsiteX1496" fmla="*/ 2978141 w 4433740"/>
              <a:gd name="connsiteY1496" fmla="*/ 541575 h 4431150"/>
              <a:gd name="connsiteX1497" fmla="*/ 2995368 w 4433740"/>
              <a:gd name="connsiteY1497" fmla="*/ 545737 h 4431150"/>
              <a:gd name="connsiteX1498" fmla="*/ 3017089 w 4433740"/>
              <a:gd name="connsiteY1498" fmla="*/ 605226 h 4431150"/>
              <a:gd name="connsiteX1499" fmla="*/ 3016971 w 4433740"/>
              <a:gd name="connsiteY1499" fmla="*/ 605438 h 4431150"/>
              <a:gd name="connsiteX1500" fmla="*/ 2957386 w 4433740"/>
              <a:gd name="connsiteY1500" fmla="*/ 626830 h 4431150"/>
              <a:gd name="connsiteX1501" fmla="*/ 2935980 w 4433740"/>
              <a:gd name="connsiteY1501" fmla="*/ 567226 h 4431150"/>
              <a:gd name="connsiteX1502" fmla="*/ 2978141 w 4433740"/>
              <a:gd name="connsiteY1502" fmla="*/ 541575 h 4431150"/>
              <a:gd name="connsiteX1503" fmla="*/ 1455240 w 4433740"/>
              <a:gd name="connsiteY1503" fmla="*/ 540303 h 4431150"/>
              <a:gd name="connsiteX1504" fmla="*/ 1497568 w 4433740"/>
              <a:gd name="connsiteY1504" fmla="*/ 565949 h 4431150"/>
              <a:gd name="connsiteX1505" fmla="*/ 1497684 w 4433740"/>
              <a:gd name="connsiteY1505" fmla="*/ 566161 h 4431150"/>
              <a:gd name="connsiteX1506" fmla="*/ 1475964 w 4433740"/>
              <a:gd name="connsiteY1506" fmla="*/ 625651 h 4431150"/>
              <a:gd name="connsiteX1507" fmla="*/ 1416497 w 4433740"/>
              <a:gd name="connsiteY1507" fmla="*/ 603946 h 4431150"/>
              <a:gd name="connsiteX1508" fmla="*/ 1437982 w 4433740"/>
              <a:gd name="connsiteY1508" fmla="*/ 544559 h 4431150"/>
              <a:gd name="connsiteX1509" fmla="*/ 1455240 w 4433740"/>
              <a:gd name="connsiteY1509" fmla="*/ 540303 h 4431150"/>
              <a:gd name="connsiteX1510" fmla="*/ 3625249 w 4433740"/>
              <a:gd name="connsiteY1510" fmla="*/ 511117 h 4431150"/>
              <a:gd name="connsiteX1511" fmla="*/ 3641535 w 4433740"/>
              <a:gd name="connsiteY1511" fmla="*/ 516426 h 4431150"/>
              <a:gd name="connsiteX1512" fmla="*/ 3644245 w 4433740"/>
              <a:gd name="connsiteY1512" fmla="*/ 547699 h 4431150"/>
              <a:gd name="connsiteX1513" fmla="*/ 3612429 w 4433740"/>
              <a:gd name="connsiteY1513" fmla="*/ 550450 h 4431150"/>
              <a:gd name="connsiteX1514" fmla="*/ 3609995 w 4433740"/>
              <a:gd name="connsiteY1514" fmla="*/ 518882 h 4431150"/>
              <a:gd name="connsiteX1515" fmla="*/ 3625249 w 4433740"/>
              <a:gd name="connsiteY1515" fmla="*/ 511117 h 4431150"/>
              <a:gd name="connsiteX1516" fmla="*/ 808238 w 4433740"/>
              <a:gd name="connsiteY1516" fmla="*/ 510855 h 4431150"/>
              <a:gd name="connsiteX1517" fmla="*/ 823355 w 4433740"/>
              <a:gd name="connsiteY1517" fmla="*/ 518882 h 4431150"/>
              <a:gd name="connsiteX1518" fmla="*/ 820369 w 4433740"/>
              <a:gd name="connsiteY1518" fmla="*/ 550403 h 4431150"/>
              <a:gd name="connsiteX1519" fmla="*/ 789105 w 4433740"/>
              <a:gd name="connsiteY1519" fmla="*/ 547701 h 4431150"/>
              <a:gd name="connsiteX1520" fmla="*/ 791539 w 4433740"/>
              <a:gd name="connsiteY1520" fmla="*/ 516133 h 4431150"/>
              <a:gd name="connsiteX1521" fmla="*/ 791853 w 4433740"/>
              <a:gd name="connsiteY1521" fmla="*/ 515885 h 4431150"/>
              <a:gd name="connsiteX1522" fmla="*/ 808238 w 4433740"/>
              <a:gd name="connsiteY1522" fmla="*/ 510855 h 4431150"/>
              <a:gd name="connsiteX1523" fmla="*/ 1255312 w 4433740"/>
              <a:gd name="connsiteY1523" fmla="*/ 496035 h 4431150"/>
              <a:gd name="connsiteX1524" fmla="*/ 1278511 w 4433740"/>
              <a:gd name="connsiteY1524" fmla="*/ 513136 h 4431150"/>
              <a:gd name="connsiteX1525" fmla="*/ 1266099 w 4433740"/>
              <a:gd name="connsiteY1525" fmla="*/ 567278 h 4431150"/>
              <a:gd name="connsiteX1526" fmla="*/ 1211974 w 4433740"/>
              <a:gd name="connsiteY1526" fmla="*/ 554865 h 4431150"/>
              <a:gd name="connsiteX1527" fmla="*/ 1224385 w 4433740"/>
              <a:gd name="connsiteY1527" fmla="*/ 500720 h 4431150"/>
              <a:gd name="connsiteX1528" fmla="*/ 1226663 w 4433740"/>
              <a:gd name="connsiteY1528" fmla="*/ 499388 h 4431150"/>
              <a:gd name="connsiteX1529" fmla="*/ 1255312 w 4433740"/>
              <a:gd name="connsiteY1529" fmla="*/ 496035 h 4431150"/>
              <a:gd name="connsiteX1530" fmla="*/ 3174486 w 4433740"/>
              <a:gd name="connsiteY1530" fmla="*/ 495063 h 4431150"/>
              <a:gd name="connsiteX1531" fmla="*/ 3204406 w 4433740"/>
              <a:gd name="connsiteY1531" fmla="*/ 498057 h 4431150"/>
              <a:gd name="connsiteX1532" fmla="*/ 3206685 w 4433740"/>
              <a:gd name="connsiteY1532" fmla="*/ 499388 h 4431150"/>
              <a:gd name="connsiteX1533" fmla="*/ 3220433 w 4433740"/>
              <a:gd name="connsiteY1533" fmla="*/ 551235 h 4431150"/>
              <a:gd name="connsiteX1534" fmla="*/ 3167250 w 4433740"/>
              <a:gd name="connsiteY1534" fmla="*/ 567277 h 4431150"/>
              <a:gd name="connsiteX1535" fmla="*/ 3151224 w 4433740"/>
              <a:gd name="connsiteY1535" fmla="*/ 514098 h 4431150"/>
              <a:gd name="connsiteX1536" fmla="*/ 3174486 w 4433740"/>
              <a:gd name="connsiteY1536" fmla="*/ 495063 h 4431150"/>
              <a:gd name="connsiteX1537" fmla="*/ 3402920 w 4433740"/>
              <a:gd name="connsiteY1537" fmla="*/ 480965 h 4431150"/>
              <a:gd name="connsiteX1538" fmla="*/ 3426644 w 4433740"/>
              <a:gd name="connsiteY1538" fmla="*/ 486426 h 4431150"/>
              <a:gd name="connsiteX1539" fmla="*/ 3434107 w 4433740"/>
              <a:gd name="connsiteY1539" fmla="*/ 530811 h 4431150"/>
              <a:gd name="connsiteX1540" fmla="*/ 3389722 w 4433740"/>
              <a:gd name="connsiteY1540" fmla="*/ 538274 h 4431150"/>
              <a:gd name="connsiteX1541" fmla="*/ 3382259 w 4433740"/>
              <a:gd name="connsiteY1541" fmla="*/ 493890 h 4431150"/>
              <a:gd name="connsiteX1542" fmla="*/ 3402920 w 4433740"/>
              <a:gd name="connsiteY1542" fmla="*/ 480965 h 4431150"/>
              <a:gd name="connsiteX1543" fmla="*/ 2829228 w 4433740"/>
              <a:gd name="connsiteY1543" fmla="*/ 480215 h 4431150"/>
              <a:gd name="connsiteX1544" fmla="*/ 2846817 w 4433740"/>
              <a:gd name="connsiteY1544" fmla="*/ 482860 h 4431150"/>
              <a:gd name="connsiteX1545" fmla="*/ 2846895 w 4433740"/>
              <a:gd name="connsiteY1545" fmla="*/ 482892 h 4431150"/>
              <a:gd name="connsiteX1546" fmla="*/ 2873841 w 4433740"/>
              <a:gd name="connsiteY1546" fmla="*/ 539581 h 4431150"/>
              <a:gd name="connsiteX1547" fmla="*/ 2873604 w 4433740"/>
              <a:gd name="connsiteY1547" fmla="*/ 540238 h 4431150"/>
              <a:gd name="connsiteX1548" fmla="*/ 2816219 w 4433740"/>
              <a:gd name="connsiteY1548" fmla="*/ 567029 h 4431150"/>
              <a:gd name="connsiteX1549" fmla="*/ 2789431 w 4433740"/>
              <a:gd name="connsiteY1549" fmla="*/ 509656 h 4431150"/>
              <a:gd name="connsiteX1550" fmla="*/ 2829228 w 4433740"/>
              <a:gd name="connsiteY1550" fmla="*/ 480215 h 4431150"/>
              <a:gd name="connsiteX1551" fmla="*/ 1604012 w 4433740"/>
              <a:gd name="connsiteY1551" fmla="*/ 480100 h 4431150"/>
              <a:gd name="connsiteX1552" fmla="*/ 1644036 w 4433740"/>
              <a:gd name="connsiteY1552" fmla="*/ 509212 h 4431150"/>
              <a:gd name="connsiteX1553" fmla="*/ 1644193 w 4433740"/>
              <a:gd name="connsiteY1553" fmla="*/ 509600 h 4431150"/>
              <a:gd name="connsiteX1554" fmla="*/ 1617327 w 4433740"/>
              <a:gd name="connsiteY1554" fmla="*/ 566951 h 4431150"/>
              <a:gd name="connsiteX1555" fmla="*/ 1559979 w 4433740"/>
              <a:gd name="connsiteY1555" fmla="*/ 540097 h 4431150"/>
              <a:gd name="connsiteX1556" fmla="*/ 1586453 w 4433740"/>
              <a:gd name="connsiteY1556" fmla="*/ 482891 h 4431150"/>
              <a:gd name="connsiteX1557" fmla="*/ 1604012 w 4433740"/>
              <a:gd name="connsiteY1557" fmla="*/ 480100 h 4431150"/>
              <a:gd name="connsiteX1558" fmla="*/ 1029952 w 4433740"/>
              <a:gd name="connsiteY1558" fmla="*/ 479187 h 4431150"/>
              <a:gd name="connsiteX1559" fmla="*/ 1051522 w 4433740"/>
              <a:gd name="connsiteY1559" fmla="*/ 490507 h 4431150"/>
              <a:gd name="connsiteX1560" fmla="*/ 1047437 w 4433740"/>
              <a:gd name="connsiteY1560" fmla="*/ 535315 h 4431150"/>
              <a:gd name="connsiteX1561" fmla="*/ 1043234 w 4433740"/>
              <a:gd name="connsiteY1561" fmla="*/ 538274 h 4431150"/>
              <a:gd name="connsiteX1562" fmla="*/ 999674 w 4433740"/>
              <a:gd name="connsiteY1562" fmla="*/ 527037 h 4431150"/>
              <a:gd name="connsiteX1563" fmla="*/ 1006704 w 4433740"/>
              <a:gd name="connsiteY1563" fmla="*/ 486425 h 4431150"/>
              <a:gd name="connsiteX1564" fmla="*/ 1029952 w 4433740"/>
              <a:gd name="connsiteY1564" fmla="*/ 479187 h 4431150"/>
              <a:gd name="connsiteX1565" fmla="*/ 1757389 w 4433740"/>
              <a:gd name="connsiteY1565" fmla="*/ 433397 h 4431150"/>
              <a:gd name="connsiteX1566" fmla="*/ 1794628 w 4433740"/>
              <a:gd name="connsiteY1566" fmla="*/ 466001 h 4431150"/>
              <a:gd name="connsiteX1567" fmla="*/ 1763206 w 4433740"/>
              <a:gd name="connsiteY1567" fmla="*/ 520985 h 4431150"/>
              <a:gd name="connsiteX1568" fmla="*/ 1763206 w 4433740"/>
              <a:gd name="connsiteY1568" fmla="*/ 520990 h 4431150"/>
              <a:gd name="connsiteX1569" fmla="*/ 1708217 w 4433740"/>
              <a:gd name="connsiteY1569" fmla="*/ 489564 h 4431150"/>
              <a:gd name="connsiteX1570" fmla="*/ 1739639 w 4433740"/>
              <a:gd name="connsiteY1570" fmla="*/ 434585 h 4431150"/>
              <a:gd name="connsiteX1571" fmla="*/ 1757389 w 4433740"/>
              <a:gd name="connsiteY1571" fmla="*/ 433397 h 4431150"/>
              <a:gd name="connsiteX1572" fmla="*/ 2675567 w 4433740"/>
              <a:gd name="connsiteY1572" fmla="*/ 433387 h 4431150"/>
              <a:gd name="connsiteX1573" fmla="*/ 2693317 w 4433740"/>
              <a:gd name="connsiteY1573" fmla="*/ 434576 h 4431150"/>
              <a:gd name="connsiteX1574" fmla="*/ 2693317 w 4433740"/>
              <a:gd name="connsiteY1574" fmla="*/ 434579 h 4431150"/>
              <a:gd name="connsiteX1575" fmla="*/ 2724740 w 4433740"/>
              <a:gd name="connsiteY1575" fmla="*/ 489565 h 4431150"/>
              <a:gd name="connsiteX1576" fmla="*/ 2669750 w 4433740"/>
              <a:gd name="connsiteY1576" fmla="*/ 520976 h 4431150"/>
              <a:gd name="connsiteX1577" fmla="*/ 2638328 w 4433740"/>
              <a:gd name="connsiteY1577" fmla="*/ 466002 h 4431150"/>
              <a:gd name="connsiteX1578" fmla="*/ 2675567 w 4433740"/>
              <a:gd name="connsiteY1578" fmla="*/ 433387 h 4431150"/>
              <a:gd name="connsiteX1579" fmla="*/ 1405872 w 4433740"/>
              <a:gd name="connsiteY1579" fmla="*/ 415291 h 4431150"/>
              <a:gd name="connsiteX1580" fmla="*/ 1428869 w 4433740"/>
              <a:gd name="connsiteY1580" fmla="*/ 434661 h 4431150"/>
              <a:gd name="connsiteX1581" fmla="*/ 1430126 w 4433740"/>
              <a:gd name="connsiteY1581" fmla="*/ 437328 h 4431150"/>
              <a:gd name="connsiteX1582" fmla="*/ 1412058 w 4433740"/>
              <a:gd name="connsiteY1582" fmla="*/ 487604 h 4431150"/>
              <a:gd name="connsiteX1583" fmla="*/ 1359111 w 4433740"/>
              <a:gd name="connsiteY1583" fmla="*/ 470794 h 4431150"/>
              <a:gd name="connsiteX1584" fmla="*/ 1375921 w 4433740"/>
              <a:gd name="connsiteY1584" fmla="*/ 417850 h 4431150"/>
              <a:gd name="connsiteX1585" fmla="*/ 1405872 w 4433740"/>
              <a:gd name="connsiteY1585" fmla="*/ 415291 h 4431150"/>
              <a:gd name="connsiteX1586" fmla="*/ 3047962 w 4433740"/>
              <a:gd name="connsiteY1586" fmla="*/ 405175 h 4431150"/>
              <a:gd name="connsiteX1587" fmla="*/ 3080877 w 4433740"/>
              <a:gd name="connsiteY1587" fmla="*/ 449901 h 4431150"/>
              <a:gd name="connsiteX1588" fmla="*/ 3071569 w 4433740"/>
              <a:gd name="connsiteY1588" fmla="*/ 469929 h 4431150"/>
              <a:gd name="connsiteX1589" fmla="*/ 3026830 w 4433740"/>
              <a:gd name="connsiteY1589" fmla="*/ 502868 h 4431150"/>
              <a:gd name="connsiteX1590" fmla="*/ 2993915 w 4433740"/>
              <a:gd name="connsiteY1590" fmla="*/ 458142 h 4431150"/>
              <a:gd name="connsiteX1591" fmla="*/ 3003224 w 4433740"/>
              <a:gd name="connsiteY1591" fmla="*/ 438114 h 4431150"/>
              <a:gd name="connsiteX1592" fmla="*/ 3047962 w 4433740"/>
              <a:gd name="connsiteY1592" fmla="*/ 405175 h 4431150"/>
              <a:gd name="connsiteX1593" fmla="*/ 2536479 w 4433740"/>
              <a:gd name="connsiteY1593" fmla="*/ 399597 h 4431150"/>
              <a:gd name="connsiteX1594" fmla="*/ 2536597 w 4433740"/>
              <a:gd name="connsiteY1594" fmla="*/ 399620 h 4431150"/>
              <a:gd name="connsiteX1595" fmla="*/ 2573009 w 4433740"/>
              <a:gd name="connsiteY1595" fmla="*/ 451444 h 4431150"/>
              <a:gd name="connsiteX1596" fmla="*/ 2521160 w 4433740"/>
              <a:gd name="connsiteY1596" fmla="*/ 487835 h 4431150"/>
              <a:gd name="connsiteX1597" fmla="*/ 2484750 w 4433740"/>
              <a:gd name="connsiteY1597" fmla="*/ 436149 h 4431150"/>
              <a:gd name="connsiteX1598" fmla="*/ 2536479 w 4433740"/>
              <a:gd name="connsiteY1598" fmla="*/ 399597 h 4431150"/>
              <a:gd name="connsiteX1599" fmla="*/ 1896556 w 4433740"/>
              <a:gd name="connsiteY1599" fmla="*/ 399475 h 4431150"/>
              <a:gd name="connsiteX1600" fmla="*/ 1948561 w 4433740"/>
              <a:gd name="connsiteY1600" fmla="*/ 435579 h 4431150"/>
              <a:gd name="connsiteX1601" fmla="*/ 1948600 w 4433740"/>
              <a:gd name="connsiteY1601" fmla="*/ 435756 h 4431150"/>
              <a:gd name="connsiteX1602" fmla="*/ 1912464 w 4433740"/>
              <a:gd name="connsiteY1602" fmla="*/ 487603 h 4431150"/>
              <a:gd name="connsiteX1603" fmla="*/ 1860420 w 4433740"/>
              <a:gd name="connsiteY1603" fmla="*/ 451498 h 4431150"/>
              <a:gd name="connsiteX1604" fmla="*/ 1896556 w 4433740"/>
              <a:gd name="connsiteY1604" fmla="*/ 399475 h 4431150"/>
              <a:gd name="connsiteX1605" fmla="*/ 962027 w 4433740"/>
              <a:gd name="connsiteY1605" fmla="*/ 394626 h 4431150"/>
              <a:gd name="connsiteX1606" fmla="*/ 976461 w 4433740"/>
              <a:gd name="connsiteY1606" fmla="*/ 403942 h 4431150"/>
              <a:gd name="connsiteX1607" fmla="*/ 970961 w 4433740"/>
              <a:gd name="connsiteY1607" fmla="*/ 434971 h 4431150"/>
              <a:gd name="connsiteX1608" fmla="*/ 939737 w 4433740"/>
              <a:gd name="connsiteY1608" fmla="*/ 429748 h 4431150"/>
              <a:gd name="connsiteX1609" fmla="*/ 939539 w 4433740"/>
              <a:gd name="connsiteY1609" fmla="*/ 429473 h 4431150"/>
              <a:gd name="connsiteX1610" fmla="*/ 945234 w 4433740"/>
              <a:gd name="connsiteY1610" fmla="*/ 398246 h 4431150"/>
              <a:gd name="connsiteX1611" fmla="*/ 962027 w 4433740"/>
              <a:gd name="connsiteY1611" fmla="*/ 394626 h 4431150"/>
              <a:gd name="connsiteX1612" fmla="*/ 3471180 w 4433740"/>
              <a:gd name="connsiteY1612" fmla="*/ 394591 h 4431150"/>
              <a:gd name="connsiteX1613" fmla="*/ 3487918 w 4433740"/>
              <a:gd name="connsiteY1613" fmla="*/ 398050 h 4431150"/>
              <a:gd name="connsiteX1614" fmla="*/ 3493809 w 4433740"/>
              <a:gd name="connsiteY1614" fmla="*/ 429473 h 4431150"/>
              <a:gd name="connsiteX1615" fmla="*/ 3462661 w 4433740"/>
              <a:gd name="connsiteY1615" fmla="*/ 435163 h 4431150"/>
              <a:gd name="connsiteX1616" fmla="*/ 3462387 w 4433740"/>
              <a:gd name="connsiteY1616" fmla="*/ 434971 h 4431150"/>
              <a:gd name="connsiteX1617" fmla="*/ 3456574 w 4433740"/>
              <a:gd name="connsiteY1617" fmla="*/ 404417 h 4431150"/>
              <a:gd name="connsiteX1618" fmla="*/ 3456888 w 4433740"/>
              <a:gd name="connsiteY1618" fmla="*/ 403941 h 4431150"/>
              <a:gd name="connsiteX1619" fmla="*/ 3471180 w 4433740"/>
              <a:gd name="connsiteY1619" fmla="*/ 394591 h 4431150"/>
              <a:gd name="connsiteX1620" fmla="*/ 3248526 w 4433740"/>
              <a:gd name="connsiteY1620" fmla="*/ 385098 h 4431150"/>
              <a:gd name="connsiteX1621" fmla="*/ 3271101 w 4433740"/>
              <a:gd name="connsiteY1621" fmla="*/ 387446 h 4431150"/>
              <a:gd name="connsiteX1622" fmla="*/ 3285124 w 4433740"/>
              <a:gd name="connsiteY1622" fmla="*/ 430196 h 4431150"/>
              <a:gd name="connsiteX1623" fmla="*/ 3242388 w 4433740"/>
              <a:gd name="connsiteY1623" fmla="*/ 444226 h 4431150"/>
              <a:gd name="connsiteX1624" fmla="*/ 3239285 w 4433740"/>
              <a:gd name="connsiteY1624" fmla="*/ 442435 h 4431150"/>
              <a:gd name="connsiteX1625" fmla="*/ 3230133 w 4433740"/>
              <a:gd name="connsiteY1625" fmla="*/ 398380 h 4431150"/>
              <a:gd name="connsiteX1626" fmla="*/ 3248526 w 4433740"/>
              <a:gd name="connsiteY1626" fmla="*/ 385098 h 4431150"/>
              <a:gd name="connsiteX1627" fmla="*/ 1186536 w 4433740"/>
              <a:gd name="connsiteY1627" fmla="*/ 384237 h 4431150"/>
              <a:gd name="connsiteX1628" fmla="*/ 1206004 w 4433740"/>
              <a:gd name="connsiteY1628" fmla="*/ 398847 h 4431150"/>
              <a:gd name="connsiteX1629" fmla="*/ 1206240 w 4433740"/>
              <a:gd name="connsiteY1629" fmla="*/ 399228 h 4431150"/>
              <a:gd name="connsiteX1630" fmla="*/ 1195163 w 4433740"/>
              <a:gd name="connsiteY1630" fmla="*/ 442262 h 4431150"/>
              <a:gd name="connsiteX1631" fmla="*/ 1194849 w 4433740"/>
              <a:gd name="connsiteY1631" fmla="*/ 442435 h 4431150"/>
              <a:gd name="connsiteX1632" fmla="*/ 1151251 w 4433740"/>
              <a:gd name="connsiteY1632" fmla="*/ 431263 h 4431150"/>
              <a:gd name="connsiteX1633" fmla="*/ 1162444 w 4433740"/>
              <a:gd name="connsiteY1633" fmla="*/ 387681 h 4431150"/>
              <a:gd name="connsiteX1634" fmla="*/ 1186536 w 4433740"/>
              <a:gd name="connsiteY1634" fmla="*/ 384237 h 4431150"/>
              <a:gd name="connsiteX1635" fmla="*/ 2053081 w 4433740"/>
              <a:gd name="connsiteY1635" fmla="*/ 379039 h 4431150"/>
              <a:gd name="connsiteX1636" fmla="*/ 2102847 w 4433740"/>
              <a:gd name="connsiteY1636" fmla="*/ 418203 h 4431150"/>
              <a:gd name="connsiteX1637" fmla="*/ 2102964 w 4433740"/>
              <a:gd name="connsiteY1637" fmla="*/ 419260 h 4431150"/>
              <a:gd name="connsiteX1638" fmla="*/ 2063685 w 4433740"/>
              <a:gd name="connsiteY1638" fmla="*/ 467965 h 4431150"/>
              <a:gd name="connsiteX1639" fmla="*/ 2013921 w 4433740"/>
              <a:gd name="connsiteY1639" fmla="*/ 428801 h 4431150"/>
              <a:gd name="connsiteX1640" fmla="*/ 2053081 w 4433740"/>
              <a:gd name="connsiteY1640" fmla="*/ 379039 h 4431150"/>
              <a:gd name="connsiteX1641" fmla="*/ 2377204 w 4433740"/>
              <a:gd name="connsiteY1641" fmla="*/ 378651 h 4431150"/>
              <a:gd name="connsiteX1642" fmla="*/ 2378698 w 4433740"/>
              <a:gd name="connsiteY1642" fmla="*/ 378804 h 4431150"/>
              <a:gd name="connsiteX1643" fmla="*/ 2417976 w 4433740"/>
              <a:gd name="connsiteY1643" fmla="*/ 427117 h 4431150"/>
              <a:gd name="connsiteX1644" fmla="*/ 2369506 w 4433740"/>
              <a:gd name="connsiteY1644" fmla="*/ 467875 h 4431150"/>
              <a:gd name="connsiteX1645" fmla="*/ 2328736 w 4433740"/>
              <a:gd name="connsiteY1645" fmla="*/ 419411 h 4431150"/>
              <a:gd name="connsiteX1646" fmla="*/ 2377204 w 4433740"/>
              <a:gd name="connsiteY1646" fmla="*/ 378651 h 4431150"/>
              <a:gd name="connsiteX1647" fmla="*/ 2216870 w 4433740"/>
              <a:gd name="connsiteY1647" fmla="*/ 371738 h 4431150"/>
              <a:gd name="connsiteX1648" fmla="*/ 2261255 w 4433740"/>
              <a:gd name="connsiteY1648" fmla="*/ 416511 h 4431150"/>
              <a:gd name="connsiteX1649" fmla="*/ 2216478 w 4433740"/>
              <a:gd name="connsiteY1649" fmla="*/ 461289 h 4431150"/>
              <a:gd name="connsiteX1650" fmla="*/ 2216085 w 4433740"/>
              <a:gd name="connsiteY1650" fmla="*/ 461289 h 4431150"/>
              <a:gd name="connsiteX1651" fmla="*/ 2171701 w 4433740"/>
              <a:gd name="connsiteY1651" fmla="*/ 416118 h 4431150"/>
              <a:gd name="connsiteX1652" fmla="*/ 2216870 w 4433740"/>
              <a:gd name="connsiteY1652" fmla="*/ 371738 h 4431150"/>
              <a:gd name="connsiteX1653" fmla="*/ 2870850 w 4433740"/>
              <a:gd name="connsiteY1653" fmla="*/ 360171 h 4431150"/>
              <a:gd name="connsiteX1654" fmla="*/ 2900118 w 4433740"/>
              <a:gd name="connsiteY1654" fmla="*/ 366988 h 4431150"/>
              <a:gd name="connsiteX1655" fmla="*/ 2916417 w 4433740"/>
              <a:gd name="connsiteY1655" fmla="*/ 401978 h 4431150"/>
              <a:gd name="connsiteX1656" fmla="*/ 2874193 w 4433740"/>
              <a:gd name="connsiteY1656" fmla="*/ 438083 h 4431150"/>
              <a:gd name="connsiteX1657" fmla="*/ 2838097 w 4433740"/>
              <a:gd name="connsiteY1657" fmla="*/ 395866 h 4431150"/>
              <a:gd name="connsiteX1658" fmla="*/ 2845324 w 4433740"/>
              <a:gd name="connsiteY1658" fmla="*/ 376054 h 4431150"/>
              <a:gd name="connsiteX1659" fmla="*/ 2870850 w 4433740"/>
              <a:gd name="connsiteY1659" fmla="*/ 360171 h 4431150"/>
              <a:gd name="connsiteX1660" fmla="*/ 1536138 w 4433740"/>
              <a:gd name="connsiteY1660" fmla="*/ 351787 h 4431150"/>
              <a:gd name="connsiteX1661" fmla="*/ 1587161 w 4433740"/>
              <a:gd name="connsiteY1661" fmla="*/ 373724 h 4431150"/>
              <a:gd name="connsiteX1662" fmla="*/ 1588025 w 4433740"/>
              <a:gd name="connsiteY1662" fmla="*/ 376053 h 4431150"/>
              <a:gd name="connsiteX1663" fmla="*/ 1565243 w 4433740"/>
              <a:gd name="connsiteY1663" fmla="*/ 424758 h 4431150"/>
              <a:gd name="connsiteX1664" fmla="*/ 1514221 w 4433740"/>
              <a:gd name="connsiteY1664" fmla="*/ 402822 h 4431150"/>
              <a:gd name="connsiteX1665" fmla="*/ 1536138 w 4433740"/>
              <a:gd name="connsiteY1665" fmla="*/ 351787 h 4431150"/>
              <a:gd name="connsiteX1666" fmla="*/ 3083434 w 4433740"/>
              <a:gd name="connsiteY1666" fmla="*/ 301537 h 4431150"/>
              <a:gd name="connsiteX1667" fmla="*/ 3107781 w 4433740"/>
              <a:gd name="connsiteY1667" fmla="*/ 302447 h 4431150"/>
              <a:gd name="connsiteX1668" fmla="*/ 3108095 w 4433740"/>
              <a:gd name="connsiteY1668" fmla="*/ 302604 h 4431150"/>
              <a:gd name="connsiteX1669" fmla="*/ 3123611 w 4433740"/>
              <a:gd name="connsiteY1669" fmla="*/ 344255 h 4431150"/>
              <a:gd name="connsiteX1670" fmla="*/ 3123415 w 4433740"/>
              <a:gd name="connsiteY1670" fmla="*/ 344632 h 4431150"/>
              <a:gd name="connsiteX1671" fmla="*/ 3081229 w 4433740"/>
              <a:gd name="connsiteY1671" fmla="*/ 360284 h 4431150"/>
              <a:gd name="connsiteX1672" fmla="*/ 3065596 w 4433740"/>
              <a:gd name="connsiteY1672" fmla="*/ 318100 h 4431150"/>
              <a:gd name="connsiteX1673" fmla="*/ 3083434 w 4433740"/>
              <a:gd name="connsiteY1673" fmla="*/ 301537 h 4431150"/>
              <a:gd name="connsiteX1674" fmla="*/ 2726311 w 4433740"/>
              <a:gd name="connsiteY1674" fmla="*/ 301076 h 4431150"/>
              <a:gd name="connsiteX1675" fmla="*/ 2729060 w 4433740"/>
              <a:gd name="connsiteY1675" fmla="*/ 301818 h 4431150"/>
              <a:gd name="connsiteX1676" fmla="*/ 2755769 w 4433740"/>
              <a:gd name="connsiteY1676" fmla="*/ 348167 h 4431150"/>
              <a:gd name="connsiteX1677" fmla="*/ 2708674 w 4433740"/>
              <a:gd name="connsiteY1677" fmla="*/ 377634 h 4431150"/>
              <a:gd name="connsiteX1678" fmla="*/ 2679216 w 4433740"/>
              <a:gd name="connsiteY1678" fmla="*/ 330542 h 4431150"/>
              <a:gd name="connsiteX1679" fmla="*/ 2726311 w 4433740"/>
              <a:gd name="connsiteY1679" fmla="*/ 301076 h 4431150"/>
              <a:gd name="connsiteX1680" fmla="*/ 1700794 w 4433740"/>
              <a:gd name="connsiteY1680" fmla="*/ 299803 h 4431150"/>
              <a:gd name="connsiteX1681" fmla="*/ 1749892 w 4433740"/>
              <a:gd name="connsiteY1681" fmla="*/ 325770 h 4431150"/>
              <a:gd name="connsiteX1682" fmla="*/ 1750637 w 4433740"/>
              <a:gd name="connsiteY1682" fmla="*/ 328527 h 4431150"/>
              <a:gd name="connsiteX1683" fmla="*/ 1723928 w 4433740"/>
              <a:gd name="connsiteY1683" fmla="*/ 374875 h 4431150"/>
              <a:gd name="connsiteX1684" fmla="*/ 1674831 w 4433740"/>
              <a:gd name="connsiteY1684" fmla="*/ 348909 h 4431150"/>
              <a:gd name="connsiteX1685" fmla="*/ 1700794 w 4433740"/>
              <a:gd name="connsiteY1685" fmla="*/ 299803 h 4431150"/>
              <a:gd name="connsiteX1686" fmla="*/ 1349011 w 4433740"/>
              <a:gd name="connsiteY1686" fmla="*/ 299481 h 4431150"/>
              <a:gd name="connsiteX1687" fmla="*/ 1368301 w 4433740"/>
              <a:gd name="connsiteY1687" fmla="*/ 314348 h 4431150"/>
              <a:gd name="connsiteX1688" fmla="*/ 1356558 w 4433740"/>
              <a:gd name="connsiteY1688" fmla="*/ 357782 h 4431150"/>
              <a:gd name="connsiteX1689" fmla="*/ 1351962 w 4433740"/>
              <a:gd name="connsiteY1689" fmla="*/ 359951 h 4431150"/>
              <a:gd name="connsiteX1690" fmla="*/ 1309620 w 4433740"/>
              <a:gd name="connsiteY1690" fmla="*/ 344769 h 4431150"/>
              <a:gd name="connsiteX1691" fmla="*/ 1309542 w 4433740"/>
              <a:gd name="connsiteY1691" fmla="*/ 344631 h 4431150"/>
              <a:gd name="connsiteX1692" fmla="*/ 1324467 w 4433740"/>
              <a:gd name="connsiteY1692" fmla="*/ 302780 h 4431150"/>
              <a:gd name="connsiteX1693" fmla="*/ 1324861 w 4433740"/>
              <a:gd name="connsiteY1693" fmla="*/ 302604 h 4431150"/>
              <a:gd name="connsiteX1694" fmla="*/ 1349011 w 4433740"/>
              <a:gd name="connsiteY1694" fmla="*/ 299481 h 4431150"/>
              <a:gd name="connsiteX1695" fmla="*/ 3307959 w 4433740"/>
              <a:gd name="connsiteY1695" fmla="*/ 292231 h 4431150"/>
              <a:gd name="connsiteX1696" fmla="*/ 3324952 w 4433740"/>
              <a:gd name="connsiteY1696" fmla="*/ 294482 h 4431150"/>
              <a:gd name="connsiteX1697" fmla="*/ 3333162 w 4433740"/>
              <a:gd name="connsiteY1697" fmla="*/ 324992 h 4431150"/>
              <a:gd name="connsiteX1698" fmla="*/ 3303310 w 4433740"/>
              <a:gd name="connsiteY1698" fmla="*/ 333685 h 4431150"/>
              <a:gd name="connsiteX1699" fmla="*/ 3302524 w 4433740"/>
              <a:gd name="connsiteY1699" fmla="*/ 333241 h 4431150"/>
              <a:gd name="connsiteX1700" fmla="*/ 3294354 w 4433740"/>
              <a:gd name="connsiteY1700" fmla="*/ 302652 h 4431150"/>
              <a:gd name="connsiteX1701" fmla="*/ 3307959 w 4433740"/>
              <a:gd name="connsiteY1701" fmla="*/ 292231 h 4431150"/>
              <a:gd name="connsiteX1702" fmla="*/ 1125521 w 4433740"/>
              <a:gd name="connsiteY1702" fmla="*/ 292195 h 4431150"/>
              <a:gd name="connsiteX1703" fmla="*/ 1139071 w 4433740"/>
              <a:gd name="connsiteY1703" fmla="*/ 302604 h 4431150"/>
              <a:gd name="connsiteX1704" fmla="*/ 1130902 w 4433740"/>
              <a:gd name="connsiteY1704" fmla="*/ 333193 h 4431150"/>
              <a:gd name="connsiteX1705" fmla="*/ 1130824 w 4433740"/>
              <a:gd name="connsiteY1705" fmla="*/ 333240 h 4431150"/>
              <a:gd name="connsiteX1706" fmla="*/ 1100266 w 4433740"/>
              <a:gd name="connsiteY1706" fmla="*/ 324945 h 4431150"/>
              <a:gd name="connsiteX1707" fmla="*/ 1108553 w 4433740"/>
              <a:gd name="connsiteY1707" fmla="*/ 294391 h 4431150"/>
              <a:gd name="connsiteX1708" fmla="*/ 1125521 w 4433740"/>
              <a:gd name="connsiteY1708" fmla="*/ 292195 h 4431150"/>
              <a:gd name="connsiteX1709" fmla="*/ 2560556 w 4433740"/>
              <a:gd name="connsiteY1709" fmla="*/ 264110 h 4431150"/>
              <a:gd name="connsiteX1710" fmla="*/ 2591193 w 4433740"/>
              <a:gd name="connsiteY1710" fmla="*/ 308103 h 4431150"/>
              <a:gd name="connsiteX1711" fmla="*/ 2547201 w 4433740"/>
              <a:gd name="connsiteY1711" fmla="*/ 338740 h 4431150"/>
              <a:gd name="connsiteX1712" fmla="*/ 2528506 w 4433740"/>
              <a:gd name="connsiteY1712" fmla="*/ 286433 h 4431150"/>
              <a:gd name="connsiteX1713" fmla="*/ 2560556 w 4433740"/>
              <a:gd name="connsiteY1713" fmla="*/ 264110 h 4431150"/>
              <a:gd name="connsiteX1714" fmla="*/ 1872793 w 4433740"/>
              <a:gd name="connsiteY1714" fmla="*/ 264110 h 4431150"/>
              <a:gd name="connsiteX1715" fmla="*/ 1908457 w 4433740"/>
              <a:gd name="connsiteY1715" fmla="*/ 306689 h 4431150"/>
              <a:gd name="connsiteX1716" fmla="*/ 1886147 w 4433740"/>
              <a:gd name="connsiteY1716" fmla="*/ 338740 h 4431150"/>
              <a:gd name="connsiteX1717" fmla="*/ 1842156 w 4433740"/>
              <a:gd name="connsiteY1717" fmla="*/ 308103 h 4431150"/>
              <a:gd name="connsiteX1718" fmla="*/ 1872793 w 4433740"/>
              <a:gd name="connsiteY1718" fmla="*/ 264110 h 4431150"/>
              <a:gd name="connsiteX1719" fmla="*/ 2044046 w 4433740"/>
              <a:gd name="connsiteY1719" fmla="*/ 241723 h 4431150"/>
              <a:gd name="connsiteX1720" fmla="*/ 2094599 w 4433740"/>
              <a:gd name="connsiteY1720" fmla="*/ 264728 h 4431150"/>
              <a:gd name="connsiteX1721" fmla="*/ 2071619 w 4433740"/>
              <a:gd name="connsiteY1721" fmla="*/ 315286 h 4431150"/>
              <a:gd name="connsiteX1722" fmla="*/ 2050724 w 4433740"/>
              <a:gd name="connsiteY1722" fmla="*/ 317137 h 4431150"/>
              <a:gd name="connsiteX1723" fmla="*/ 2019183 w 4433740"/>
              <a:gd name="connsiteY1723" fmla="*/ 271404 h 4431150"/>
              <a:gd name="connsiteX1724" fmla="*/ 2044046 w 4433740"/>
              <a:gd name="connsiteY1724" fmla="*/ 241723 h 4431150"/>
              <a:gd name="connsiteX1725" fmla="*/ 2370018 w 4433740"/>
              <a:gd name="connsiteY1725" fmla="*/ 239873 h 4431150"/>
              <a:gd name="connsiteX1726" fmla="*/ 2390874 w 4433740"/>
              <a:gd name="connsiteY1726" fmla="*/ 241723 h 4431150"/>
              <a:gd name="connsiteX1727" fmla="*/ 2423475 w 4433740"/>
              <a:gd name="connsiteY1727" fmla="*/ 282572 h 4431150"/>
              <a:gd name="connsiteX1728" fmla="*/ 2384197 w 4433740"/>
              <a:gd name="connsiteY1728" fmla="*/ 317137 h 4431150"/>
              <a:gd name="connsiteX1729" fmla="*/ 2338477 w 4433740"/>
              <a:gd name="connsiteY1729" fmla="*/ 285605 h 4431150"/>
              <a:gd name="connsiteX1730" fmla="*/ 2370018 w 4433740"/>
              <a:gd name="connsiteY1730" fmla="*/ 239873 h 4431150"/>
              <a:gd name="connsiteX1731" fmla="*/ 2936371 w 4433740"/>
              <a:gd name="connsiteY1731" fmla="*/ 232909 h 4431150"/>
              <a:gd name="connsiteX1732" fmla="*/ 2938021 w 4433740"/>
              <a:gd name="connsiteY1732" fmla="*/ 233474 h 4431150"/>
              <a:gd name="connsiteX1733" fmla="*/ 2957267 w 4433740"/>
              <a:gd name="connsiteY1733" fmla="*/ 272753 h 4431150"/>
              <a:gd name="connsiteX1734" fmla="*/ 2917438 w 4433740"/>
              <a:gd name="connsiteY1734" fmla="*/ 293653 h 4431150"/>
              <a:gd name="connsiteX1735" fmla="*/ 2896504 w 4433740"/>
              <a:gd name="connsiteY1735" fmla="*/ 253809 h 4431150"/>
              <a:gd name="connsiteX1736" fmla="*/ 2936371 w 4433740"/>
              <a:gd name="connsiteY1736" fmla="*/ 232909 h 4431150"/>
              <a:gd name="connsiteX1737" fmla="*/ 1494660 w 4433740"/>
              <a:gd name="connsiteY1737" fmla="*/ 231600 h 4431150"/>
              <a:gd name="connsiteX1738" fmla="*/ 1535627 w 4433740"/>
              <a:gd name="connsiteY1738" fmla="*/ 250281 h 4431150"/>
              <a:gd name="connsiteX1739" fmla="*/ 1536178 w 4433740"/>
              <a:gd name="connsiteY1739" fmla="*/ 251935 h 4431150"/>
              <a:gd name="connsiteX1740" fmla="*/ 1516932 w 4433740"/>
              <a:gd name="connsiteY1740" fmla="*/ 291214 h 4431150"/>
              <a:gd name="connsiteX1741" fmla="*/ 1476002 w 4433740"/>
              <a:gd name="connsiteY1741" fmla="*/ 272533 h 4431150"/>
              <a:gd name="connsiteX1742" fmla="*/ 1494660 w 4433740"/>
              <a:gd name="connsiteY1742" fmla="*/ 231600 h 4431150"/>
              <a:gd name="connsiteX1743" fmla="*/ 2216086 w 4433740"/>
              <a:gd name="connsiteY1743" fmla="*/ 231509 h 4431150"/>
              <a:gd name="connsiteX1744" fmla="*/ 2255364 w 4433740"/>
              <a:gd name="connsiteY1744" fmla="*/ 270788 h 4431150"/>
              <a:gd name="connsiteX1745" fmla="*/ 2216086 w 4433740"/>
              <a:gd name="connsiteY1745" fmla="*/ 310065 h 4431150"/>
              <a:gd name="connsiteX1746" fmla="*/ 2176807 w 4433740"/>
              <a:gd name="connsiteY1746" fmla="*/ 270788 h 4431150"/>
              <a:gd name="connsiteX1747" fmla="*/ 2216086 w 4433740"/>
              <a:gd name="connsiteY1747" fmla="*/ 231509 h 4431150"/>
              <a:gd name="connsiteX1748" fmla="*/ 3145056 w 4433740"/>
              <a:gd name="connsiteY1748" fmla="*/ 202549 h 4431150"/>
              <a:gd name="connsiteX1749" fmla="*/ 3153658 w 4433740"/>
              <a:gd name="connsiteY1749" fmla="*/ 206765 h 4431150"/>
              <a:gd name="connsiteX1750" fmla="*/ 3164264 w 4433740"/>
              <a:gd name="connsiteY1750" fmla="*/ 236593 h 4431150"/>
              <a:gd name="connsiteX1751" fmla="*/ 3164264 w 4433740"/>
              <a:gd name="connsiteY1751" fmla="*/ 236615 h 4431150"/>
              <a:gd name="connsiteX1752" fmla="*/ 3134412 w 4433740"/>
              <a:gd name="connsiteY1752" fmla="*/ 246042 h 4431150"/>
              <a:gd name="connsiteX1753" fmla="*/ 3117995 w 4433740"/>
              <a:gd name="connsiteY1753" fmla="*/ 218976 h 4431150"/>
              <a:gd name="connsiteX1754" fmla="*/ 3145056 w 4433740"/>
              <a:gd name="connsiteY1754" fmla="*/ 202549 h 4431150"/>
              <a:gd name="connsiteX1755" fmla="*/ 1296157 w 4433740"/>
              <a:gd name="connsiteY1755" fmla="*/ 200482 h 4431150"/>
              <a:gd name="connsiteX1756" fmla="*/ 1311151 w 4433740"/>
              <a:gd name="connsiteY1756" fmla="*/ 208800 h 4431150"/>
              <a:gd name="connsiteX1757" fmla="*/ 1307537 w 4433740"/>
              <a:gd name="connsiteY1757" fmla="*/ 240257 h 4431150"/>
              <a:gd name="connsiteX1758" fmla="*/ 1298935 w 4433740"/>
              <a:gd name="connsiteY1758" fmla="*/ 244472 h 4431150"/>
              <a:gd name="connsiteX1759" fmla="*/ 1298935 w 4433740"/>
              <a:gd name="connsiteY1759" fmla="*/ 246043 h 4431150"/>
              <a:gd name="connsiteX1760" fmla="*/ 1269086 w 4433740"/>
              <a:gd name="connsiteY1760" fmla="*/ 235045 h 4431150"/>
              <a:gd name="connsiteX1761" fmla="*/ 1279650 w 4433740"/>
              <a:gd name="connsiteY1761" fmla="*/ 205205 h 4431150"/>
              <a:gd name="connsiteX1762" fmla="*/ 1279690 w 4433740"/>
              <a:gd name="connsiteY1762" fmla="*/ 205193 h 4431150"/>
              <a:gd name="connsiteX1763" fmla="*/ 1296157 w 4433740"/>
              <a:gd name="connsiteY1763" fmla="*/ 200482 h 4431150"/>
              <a:gd name="connsiteX1764" fmla="*/ 1670901 w 4433740"/>
              <a:gd name="connsiteY1764" fmla="*/ 176737 h 4431150"/>
              <a:gd name="connsiteX1765" fmla="*/ 1709787 w 4433740"/>
              <a:gd name="connsiteY1765" fmla="*/ 198909 h 4431150"/>
              <a:gd name="connsiteX1766" fmla="*/ 1687713 w 4433740"/>
              <a:gd name="connsiteY1766" fmla="*/ 238105 h 4431150"/>
              <a:gd name="connsiteX1767" fmla="*/ 1687399 w 4433740"/>
              <a:gd name="connsiteY1767" fmla="*/ 238188 h 4431150"/>
              <a:gd name="connsiteX1768" fmla="*/ 1648435 w 4433740"/>
              <a:gd name="connsiteY1768" fmla="*/ 215717 h 4431150"/>
              <a:gd name="connsiteX1769" fmla="*/ 1670901 w 4433740"/>
              <a:gd name="connsiteY1769" fmla="*/ 176737 h 4431150"/>
              <a:gd name="connsiteX1770" fmla="*/ 2762447 w 4433740"/>
              <a:gd name="connsiteY1770" fmla="*/ 176521 h 4431150"/>
              <a:gd name="connsiteX1771" fmla="*/ 2785385 w 4433740"/>
              <a:gd name="connsiteY1771" fmla="*/ 215232 h 4431150"/>
              <a:gd name="connsiteX1772" fmla="*/ 2785228 w 4433740"/>
              <a:gd name="connsiteY1772" fmla="*/ 215798 h 4431150"/>
              <a:gd name="connsiteX1773" fmla="*/ 2746107 w 4433740"/>
              <a:gd name="connsiteY1773" fmla="*/ 238013 h 4431150"/>
              <a:gd name="connsiteX1774" fmla="*/ 2723877 w 4433740"/>
              <a:gd name="connsiteY1774" fmla="*/ 198885 h 4431150"/>
              <a:gd name="connsiteX1775" fmla="*/ 2762447 w 4433740"/>
              <a:gd name="connsiteY1775" fmla="*/ 176521 h 4431150"/>
              <a:gd name="connsiteX1776" fmla="*/ 1851778 w 4433740"/>
              <a:gd name="connsiteY1776" fmla="*/ 136987 h 4431150"/>
              <a:gd name="connsiteX1777" fmla="*/ 1888504 w 4433740"/>
              <a:gd name="connsiteY1777" fmla="*/ 162773 h 4431150"/>
              <a:gd name="connsiteX1778" fmla="*/ 1862580 w 4433740"/>
              <a:gd name="connsiteY1778" fmla="*/ 199694 h 4431150"/>
              <a:gd name="connsiteX1779" fmla="*/ 1825815 w 4433740"/>
              <a:gd name="connsiteY1779" fmla="*/ 173742 h 4431150"/>
              <a:gd name="connsiteX1780" fmla="*/ 1851778 w 4433740"/>
              <a:gd name="connsiteY1780" fmla="*/ 136987 h 4431150"/>
              <a:gd name="connsiteX1781" fmla="*/ 2582787 w 4433740"/>
              <a:gd name="connsiteY1781" fmla="*/ 136821 h 4431150"/>
              <a:gd name="connsiteX1782" fmla="*/ 2582945 w 4433740"/>
              <a:gd name="connsiteY1782" fmla="*/ 136848 h 4431150"/>
              <a:gd name="connsiteX1783" fmla="*/ 2608712 w 4433740"/>
              <a:gd name="connsiteY1783" fmla="*/ 173742 h 4431150"/>
              <a:gd name="connsiteX1784" fmla="*/ 2571790 w 4433740"/>
              <a:gd name="connsiteY1784" fmla="*/ 199497 h 4431150"/>
              <a:gd name="connsiteX1785" fmla="*/ 2546023 w 4433740"/>
              <a:gd name="connsiteY1785" fmla="*/ 162772 h 4431150"/>
              <a:gd name="connsiteX1786" fmla="*/ 2582787 w 4433740"/>
              <a:gd name="connsiteY1786" fmla="*/ 136821 h 4431150"/>
              <a:gd name="connsiteX1787" fmla="*/ 1458406 w 4433740"/>
              <a:gd name="connsiteY1787" fmla="*/ 130958 h 4431150"/>
              <a:gd name="connsiteX1788" fmla="*/ 1485862 w 4433740"/>
              <a:gd name="connsiteY1788" fmla="*/ 147808 h 4431150"/>
              <a:gd name="connsiteX1789" fmla="*/ 1474117 w 4433740"/>
              <a:gd name="connsiteY1789" fmla="*/ 173379 h 4431150"/>
              <a:gd name="connsiteX1790" fmla="*/ 1445051 w 4433740"/>
              <a:gd name="connsiteY1790" fmla="*/ 160024 h 4431150"/>
              <a:gd name="connsiteX1791" fmla="*/ 1457974 w 4433740"/>
              <a:gd name="connsiteY1791" fmla="*/ 131119 h 4431150"/>
              <a:gd name="connsiteX1792" fmla="*/ 1458406 w 4433740"/>
              <a:gd name="connsiteY1792" fmla="*/ 130958 h 4431150"/>
              <a:gd name="connsiteX1793" fmla="*/ 2974746 w 4433740"/>
              <a:gd name="connsiteY1793" fmla="*/ 130541 h 4431150"/>
              <a:gd name="connsiteX1794" fmla="*/ 2988414 w 4433740"/>
              <a:gd name="connsiteY1794" fmla="*/ 159718 h 4431150"/>
              <a:gd name="connsiteX1795" fmla="*/ 2988297 w 4433740"/>
              <a:gd name="connsiteY1795" fmla="*/ 160024 h 4431150"/>
              <a:gd name="connsiteX1796" fmla="*/ 2959231 w 4433740"/>
              <a:gd name="connsiteY1796" fmla="*/ 173379 h 4431150"/>
              <a:gd name="connsiteX1797" fmla="*/ 2945562 w 4433740"/>
              <a:gd name="connsiteY1797" fmla="*/ 144199 h 4431150"/>
              <a:gd name="connsiteX1798" fmla="*/ 2974746 w 4433740"/>
              <a:gd name="connsiteY1798" fmla="*/ 130541 h 4431150"/>
              <a:gd name="connsiteX1799" fmla="*/ 2400575 w 4433740"/>
              <a:gd name="connsiteY1799" fmla="*/ 112878 h 4431150"/>
              <a:gd name="connsiteX1800" fmla="*/ 2400694 w 4433740"/>
              <a:gd name="connsiteY1800" fmla="*/ 112889 h 4431150"/>
              <a:gd name="connsiteX1801" fmla="*/ 2429366 w 4433740"/>
              <a:gd name="connsiteY1801" fmla="*/ 147455 h 4431150"/>
              <a:gd name="connsiteX1802" fmla="*/ 2394801 w 4433740"/>
              <a:gd name="connsiteY1802" fmla="*/ 176245 h 4431150"/>
              <a:gd name="connsiteX1803" fmla="*/ 2366010 w 4433740"/>
              <a:gd name="connsiteY1803" fmla="*/ 141668 h 4431150"/>
              <a:gd name="connsiteX1804" fmla="*/ 2400575 w 4433740"/>
              <a:gd name="connsiteY1804" fmla="*/ 112878 h 4431150"/>
              <a:gd name="connsiteX1805" fmla="*/ 2032461 w 4433740"/>
              <a:gd name="connsiteY1805" fmla="*/ 112788 h 4431150"/>
              <a:gd name="connsiteX1806" fmla="*/ 2067182 w 4433740"/>
              <a:gd name="connsiteY1806" fmla="*/ 141413 h 4431150"/>
              <a:gd name="connsiteX1807" fmla="*/ 2067221 w 4433740"/>
              <a:gd name="connsiteY1807" fmla="*/ 141955 h 4431150"/>
              <a:gd name="connsiteX1808" fmla="*/ 2038548 w 4433740"/>
              <a:gd name="connsiteY1808" fmla="*/ 176128 h 4431150"/>
              <a:gd name="connsiteX1809" fmla="*/ 2003827 w 4433740"/>
              <a:gd name="connsiteY1809" fmla="*/ 147502 h 4431150"/>
              <a:gd name="connsiteX1810" fmla="*/ 2032461 w 4433740"/>
              <a:gd name="connsiteY1810" fmla="*/ 112788 h 4431150"/>
              <a:gd name="connsiteX1811" fmla="*/ 2216084 w 4433740"/>
              <a:gd name="connsiteY1811" fmla="*/ 104248 h 4431150"/>
              <a:gd name="connsiteX1812" fmla="*/ 2248293 w 4433740"/>
              <a:gd name="connsiteY1812" fmla="*/ 136460 h 4431150"/>
              <a:gd name="connsiteX1813" fmla="*/ 2248293 w 4433740"/>
              <a:gd name="connsiteY1813" fmla="*/ 136849 h 4431150"/>
              <a:gd name="connsiteX1814" fmla="*/ 2216084 w 4433740"/>
              <a:gd name="connsiteY1814" fmla="*/ 168665 h 4431150"/>
              <a:gd name="connsiteX1815" fmla="*/ 2183876 w 4433740"/>
              <a:gd name="connsiteY1815" fmla="*/ 136452 h 4431150"/>
              <a:gd name="connsiteX1816" fmla="*/ 2216084 w 4433740"/>
              <a:gd name="connsiteY1816" fmla="*/ 104248 h 4431150"/>
              <a:gd name="connsiteX1817" fmla="*/ 2790884 w 4433740"/>
              <a:gd name="connsiteY1817" fmla="*/ 73378 h 4431150"/>
              <a:gd name="connsiteX1818" fmla="*/ 2806438 w 4433740"/>
              <a:gd name="connsiteY1818" fmla="*/ 100319 h 4431150"/>
              <a:gd name="connsiteX1819" fmla="*/ 2778551 w 4433740"/>
              <a:gd name="connsiteY1819" fmla="*/ 116423 h 4431150"/>
              <a:gd name="connsiteX1820" fmla="*/ 2763192 w 4433740"/>
              <a:gd name="connsiteY1820" fmla="*/ 88737 h 4431150"/>
              <a:gd name="connsiteX1821" fmla="*/ 2790884 w 4433740"/>
              <a:gd name="connsiteY1821" fmla="*/ 73378 h 4431150"/>
              <a:gd name="connsiteX1822" fmla="*/ 1643212 w 4433740"/>
              <a:gd name="connsiteY1822" fmla="*/ 73178 h 4431150"/>
              <a:gd name="connsiteX1823" fmla="*/ 1670353 w 4433740"/>
              <a:gd name="connsiteY1823" fmla="*/ 89483 h 4431150"/>
              <a:gd name="connsiteX1824" fmla="*/ 1654798 w 4433740"/>
              <a:gd name="connsiteY1824" fmla="*/ 116424 h 4431150"/>
              <a:gd name="connsiteX1825" fmla="*/ 1626910 w 4433740"/>
              <a:gd name="connsiteY1825" fmla="*/ 100319 h 4431150"/>
              <a:gd name="connsiteX1826" fmla="*/ 1643212 w 4433740"/>
              <a:gd name="connsiteY1826" fmla="*/ 73178 h 4431150"/>
              <a:gd name="connsiteX1827" fmla="*/ 1831550 w 4433740"/>
              <a:gd name="connsiteY1827" fmla="*/ 31104 h 4431150"/>
              <a:gd name="connsiteX1828" fmla="*/ 1857553 w 4433740"/>
              <a:gd name="connsiteY1828" fmla="*/ 49157 h 4431150"/>
              <a:gd name="connsiteX1829" fmla="*/ 1839484 w 4433740"/>
              <a:gd name="connsiteY1829" fmla="*/ 75166 h 4431150"/>
              <a:gd name="connsiteX1830" fmla="*/ 1839406 w 4433740"/>
              <a:gd name="connsiteY1830" fmla="*/ 75182 h 4431150"/>
              <a:gd name="connsiteX1831" fmla="*/ 1813600 w 4433740"/>
              <a:gd name="connsiteY1831" fmla="*/ 57805 h 4431150"/>
              <a:gd name="connsiteX1832" fmla="*/ 1813483 w 4433740"/>
              <a:gd name="connsiteY1832" fmla="*/ 57113 h 4431150"/>
              <a:gd name="connsiteX1833" fmla="*/ 1831550 w 4433740"/>
              <a:gd name="connsiteY1833" fmla="*/ 31104 h 4431150"/>
              <a:gd name="connsiteX1834" fmla="*/ 2601720 w 4433740"/>
              <a:gd name="connsiteY1834" fmla="*/ 31088 h 4431150"/>
              <a:gd name="connsiteX1835" fmla="*/ 2619866 w 4433740"/>
              <a:gd name="connsiteY1835" fmla="*/ 57028 h 4431150"/>
              <a:gd name="connsiteX1836" fmla="*/ 2619866 w 4433740"/>
              <a:gd name="connsiteY1836" fmla="*/ 57114 h 4431150"/>
              <a:gd name="connsiteX1837" fmla="*/ 2593942 w 4433740"/>
              <a:gd name="connsiteY1837" fmla="*/ 75182 h 4431150"/>
              <a:gd name="connsiteX1838" fmla="*/ 2575795 w 4433740"/>
              <a:gd name="connsiteY1838" fmla="*/ 49243 h 4431150"/>
              <a:gd name="connsiteX1839" fmla="*/ 2601720 w 4433740"/>
              <a:gd name="connsiteY1839" fmla="*/ 31088 h 4431150"/>
              <a:gd name="connsiteX1840" fmla="*/ 2023032 w 4433740"/>
              <a:gd name="connsiteY1840" fmla="*/ 5491 h 4431150"/>
              <a:gd name="connsiteX1841" fmla="*/ 2047973 w 4433740"/>
              <a:gd name="connsiteY1841" fmla="*/ 25901 h 4431150"/>
              <a:gd name="connsiteX1842" fmla="*/ 2047973 w 4433740"/>
              <a:gd name="connsiteY1842" fmla="*/ 26085 h 4431150"/>
              <a:gd name="connsiteX1843" fmla="*/ 2027550 w 4433740"/>
              <a:gd name="connsiteY1843" fmla="*/ 50830 h 4431150"/>
              <a:gd name="connsiteX1844" fmla="*/ 2002607 w 4433740"/>
              <a:gd name="connsiteY1844" fmla="*/ 30425 h 4431150"/>
              <a:gd name="connsiteX1845" fmla="*/ 2023032 w 4433740"/>
              <a:gd name="connsiteY1845" fmla="*/ 5491 h 4431150"/>
              <a:gd name="connsiteX1846" fmla="*/ 2409883 w 4433740"/>
              <a:gd name="connsiteY1846" fmla="*/ 5451 h 4431150"/>
              <a:gd name="connsiteX1847" fmla="*/ 2430544 w 4433740"/>
              <a:gd name="connsiteY1847" fmla="*/ 30012 h 4431150"/>
              <a:gd name="connsiteX1848" fmla="*/ 2405798 w 4433740"/>
              <a:gd name="connsiteY1848" fmla="*/ 50829 h 4431150"/>
              <a:gd name="connsiteX1849" fmla="*/ 2385138 w 4433740"/>
              <a:gd name="connsiteY1849" fmla="*/ 26100 h 4431150"/>
              <a:gd name="connsiteX1850" fmla="*/ 2409883 w 4433740"/>
              <a:gd name="connsiteY1850" fmla="*/ 5451 h 4431150"/>
              <a:gd name="connsiteX1851" fmla="*/ 2219266 w 4433740"/>
              <a:gd name="connsiteY1851" fmla="*/ 199 h 4431150"/>
              <a:gd name="connsiteX1852" fmla="*/ 2238866 w 4433740"/>
              <a:gd name="connsiteY1852" fmla="*/ 19799 h 4431150"/>
              <a:gd name="connsiteX1853" fmla="*/ 2216085 w 4433740"/>
              <a:gd name="connsiteY1853" fmla="*/ 42581 h 4431150"/>
              <a:gd name="connsiteX1854" fmla="*/ 2193696 w 4433740"/>
              <a:gd name="connsiteY1854" fmla="*/ 19799 h 4431150"/>
              <a:gd name="connsiteX1855" fmla="*/ 2219266 w 4433740"/>
              <a:gd name="connsiteY1855" fmla="*/ 199 h 443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</a:cxnLst>
            <a:rect l="l" t="t" r="r" b="b"/>
            <a:pathLst>
              <a:path w="4433740" h="4431150">
                <a:moveTo>
                  <a:pt x="2216085" y="4385585"/>
                </a:moveTo>
                <a:cubicBezTo>
                  <a:pt x="2228654" y="4385350"/>
                  <a:pt x="2239024" y="4395405"/>
                  <a:pt x="2239258" y="4407974"/>
                </a:cubicBezTo>
                <a:cubicBezTo>
                  <a:pt x="2239455" y="4420542"/>
                  <a:pt x="2229439" y="4430912"/>
                  <a:pt x="2216870" y="4431148"/>
                </a:cubicBezTo>
                <a:cubicBezTo>
                  <a:pt x="2204302" y="4431344"/>
                  <a:pt x="2193932" y="4421328"/>
                  <a:pt x="2193696" y="4408759"/>
                </a:cubicBezTo>
                <a:cubicBezTo>
                  <a:pt x="2193696" y="4408641"/>
                  <a:pt x="2193696" y="4408484"/>
                  <a:pt x="2193696" y="4408366"/>
                </a:cubicBezTo>
                <a:cubicBezTo>
                  <a:pt x="2193696" y="4395955"/>
                  <a:pt x="2203673" y="4385782"/>
                  <a:pt x="2216085" y="4385585"/>
                </a:cubicBezTo>
                <a:close/>
                <a:moveTo>
                  <a:pt x="2405799" y="4376158"/>
                </a:moveTo>
                <a:cubicBezTo>
                  <a:pt x="2418251" y="4375019"/>
                  <a:pt x="2429289" y="4384132"/>
                  <a:pt x="2430545" y="4396583"/>
                </a:cubicBezTo>
                <a:cubicBezTo>
                  <a:pt x="2430388" y="4409152"/>
                  <a:pt x="2420058" y="4419246"/>
                  <a:pt x="2407488" y="4419090"/>
                </a:cubicBezTo>
                <a:cubicBezTo>
                  <a:pt x="2396648" y="4418971"/>
                  <a:pt x="2387378" y="4411195"/>
                  <a:pt x="2385375" y="4400511"/>
                </a:cubicBezTo>
                <a:cubicBezTo>
                  <a:pt x="2384668" y="4388256"/>
                  <a:pt x="2393623" y="4377612"/>
                  <a:pt x="2405799" y="4376158"/>
                </a:cubicBezTo>
                <a:close/>
                <a:moveTo>
                  <a:pt x="2027550" y="4376158"/>
                </a:moveTo>
                <a:cubicBezTo>
                  <a:pt x="2039726" y="4377612"/>
                  <a:pt x="2048680" y="4388256"/>
                  <a:pt x="2047974" y="4400511"/>
                </a:cubicBezTo>
                <a:cubicBezTo>
                  <a:pt x="2045656" y="4412883"/>
                  <a:pt x="2033755" y="4421014"/>
                  <a:pt x="2021382" y="4418697"/>
                </a:cubicBezTo>
                <a:cubicBezTo>
                  <a:pt x="2010698" y="4416693"/>
                  <a:pt x="2002921" y="4407424"/>
                  <a:pt x="2002804" y="4396583"/>
                </a:cubicBezTo>
                <a:cubicBezTo>
                  <a:pt x="2004061" y="4384132"/>
                  <a:pt x="2015097" y="4375019"/>
                  <a:pt x="2027550" y="4376158"/>
                </a:cubicBezTo>
                <a:close/>
                <a:moveTo>
                  <a:pt x="2593943" y="4352592"/>
                </a:moveTo>
                <a:cubicBezTo>
                  <a:pt x="2606199" y="4350549"/>
                  <a:pt x="2617825" y="4358798"/>
                  <a:pt x="2619868" y="4371053"/>
                </a:cubicBezTo>
                <a:cubicBezTo>
                  <a:pt x="2621910" y="4383307"/>
                  <a:pt x="2613661" y="4394934"/>
                  <a:pt x="2601406" y="4396976"/>
                </a:cubicBezTo>
                <a:cubicBezTo>
                  <a:pt x="2589270" y="4399136"/>
                  <a:pt x="2577681" y="4391045"/>
                  <a:pt x="2575482" y="4378908"/>
                </a:cubicBezTo>
                <a:cubicBezTo>
                  <a:pt x="2573362" y="4366535"/>
                  <a:pt x="2581610" y="4354792"/>
                  <a:pt x="2593943" y="4352592"/>
                </a:cubicBezTo>
                <a:close/>
                <a:moveTo>
                  <a:pt x="1839405" y="4352591"/>
                </a:moveTo>
                <a:cubicBezTo>
                  <a:pt x="1851738" y="4354791"/>
                  <a:pt x="1859987" y="4366535"/>
                  <a:pt x="1857867" y="4378908"/>
                </a:cubicBezTo>
                <a:cubicBezTo>
                  <a:pt x="1855549" y="4391046"/>
                  <a:pt x="1843804" y="4399019"/>
                  <a:pt x="1831668" y="4396702"/>
                </a:cubicBezTo>
                <a:cubicBezTo>
                  <a:pt x="1819531" y="4394384"/>
                  <a:pt x="1811557" y="4382640"/>
                  <a:pt x="1813875" y="4370503"/>
                </a:cubicBezTo>
                <a:cubicBezTo>
                  <a:pt x="1816152" y="4358601"/>
                  <a:pt x="1827464" y="4350667"/>
                  <a:pt x="1839405" y="4352591"/>
                </a:cubicBezTo>
                <a:close/>
                <a:moveTo>
                  <a:pt x="2778551" y="4311743"/>
                </a:moveTo>
                <a:cubicBezTo>
                  <a:pt x="2790609" y="4308482"/>
                  <a:pt x="2802981" y="4315591"/>
                  <a:pt x="2806242" y="4327650"/>
                </a:cubicBezTo>
                <a:cubicBezTo>
                  <a:pt x="2809502" y="4339709"/>
                  <a:pt x="2802393" y="4352081"/>
                  <a:pt x="2790334" y="4355341"/>
                </a:cubicBezTo>
                <a:cubicBezTo>
                  <a:pt x="2778276" y="4358602"/>
                  <a:pt x="2765903" y="4351492"/>
                  <a:pt x="2762643" y="4339434"/>
                </a:cubicBezTo>
                <a:cubicBezTo>
                  <a:pt x="2759383" y="4327375"/>
                  <a:pt x="2766492" y="4315002"/>
                  <a:pt x="2778551" y="4311743"/>
                </a:cubicBezTo>
                <a:close/>
                <a:moveTo>
                  <a:pt x="1654797" y="4311743"/>
                </a:moveTo>
                <a:cubicBezTo>
                  <a:pt x="1666856" y="4315002"/>
                  <a:pt x="1673965" y="4327375"/>
                  <a:pt x="1670705" y="4339434"/>
                </a:cubicBezTo>
                <a:cubicBezTo>
                  <a:pt x="1667445" y="4351492"/>
                  <a:pt x="1655072" y="4358602"/>
                  <a:pt x="1643014" y="4355341"/>
                </a:cubicBezTo>
                <a:cubicBezTo>
                  <a:pt x="1630955" y="4352081"/>
                  <a:pt x="1623846" y="4339709"/>
                  <a:pt x="1627106" y="4327650"/>
                </a:cubicBezTo>
                <a:cubicBezTo>
                  <a:pt x="1630367" y="4315591"/>
                  <a:pt x="1642740" y="4308482"/>
                  <a:pt x="1654797" y="4311743"/>
                </a:cubicBezTo>
                <a:close/>
                <a:moveTo>
                  <a:pt x="2216086" y="4258323"/>
                </a:moveTo>
                <a:cubicBezTo>
                  <a:pt x="2233643" y="4258323"/>
                  <a:pt x="2247901" y="4272581"/>
                  <a:pt x="2247901" y="4290139"/>
                </a:cubicBezTo>
                <a:cubicBezTo>
                  <a:pt x="2247901" y="4307696"/>
                  <a:pt x="2233643" y="4321955"/>
                  <a:pt x="2216086" y="4321955"/>
                </a:cubicBezTo>
                <a:cubicBezTo>
                  <a:pt x="2198528" y="4321955"/>
                  <a:pt x="2184270" y="4307696"/>
                  <a:pt x="2184270" y="4290139"/>
                </a:cubicBezTo>
                <a:cubicBezTo>
                  <a:pt x="2184467" y="4272660"/>
                  <a:pt x="2198606" y="4258519"/>
                  <a:pt x="2216086" y="4258323"/>
                </a:cubicBezTo>
                <a:close/>
                <a:moveTo>
                  <a:pt x="2959232" y="4254789"/>
                </a:moveTo>
                <a:cubicBezTo>
                  <a:pt x="2970779" y="4250389"/>
                  <a:pt x="2983742" y="4256164"/>
                  <a:pt x="2988141" y="4267711"/>
                </a:cubicBezTo>
                <a:cubicBezTo>
                  <a:pt x="2988181" y="4267869"/>
                  <a:pt x="2988258" y="4267986"/>
                  <a:pt x="2988298" y="4268144"/>
                </a:cubicBezTo>
                <a:cubicBezTo>
                  <a:pt x="2992540" y="4279849"/>
                  <a:pt x="2986452" y="4292772"/>
                  <a:pt x="2974746" y="4297013"/>
                </a:cubicBezTo>
                <a:cubicBezTo>
                  <a:pt x="2963041" y="4301256"/>
                  <a:pt x="2950118" y="4295167"/>
                  <a:pt x="2945876" y="4283462"/>
                </a:cubicBezTo>
                <a:cubicBezTo>
                  <a:pt x="2941674" y="4271875"/>
                  <a:pt x="2947644" y="4259031"/>
                  <a:pt x="2959232" y="4254789"/>
                </a:cubicBezTo>
                <a:close/>
                <a:moveTo>
                  <a:pt x="1474118" y="4254789"/>
                </a:moveTo>
                <a:cubicBezTo>
                  <a:pt x="1485705" y="4259031"/>
                  <a:pt x="1491676" y="4271875"/>
                  <a:pt x="1487473" y="4283462"/>
                </a:cubicBezTo>
                <a:cubicBezTo>
                  <a:pt x="1483074" y="4295127"/>
                  <a:pt x="1470229" y="4301177"/>
                  <a:pt x="1458406" y="4297210"/>
                </a:cubicBezTo>
                <a:cubicBezTo>
                  <a:pt x="1447212" y="4291475"/>
                  <a:pt x="1442812" y="4277728"/>
                  <a:pt x="1448548" y="4266533"/>
                </a:cubicBezTo>
                <a:cubicBezTo>
                  <a:pt x="1453340" y="4257185"/>
                  <a:pt x="1463906" y="4252353"/>
                  <a:pt x="1474118" y="4254789"/>
                </a:cubicBezTo>
                <a:close/>
                <a:moveTo>
                  <a:pt x="2038547" y="4251921"/>
                </a:moveTo>
                <a:cubicBezTo>
                  <a:pt x="2056066" y="4253531"/>
                  <a:pt x="2068949" y="4269007"/>
                  <a:pt x="2067339" y="4286487"/>
                </a:cubicBezTo>
                <a:cubicBezTo>
                  <a:pt x="2065767" y="4304004"/>
                  <a:pt x="2050291" y="4316887"/>
                  <a:pt x="2032774" y="4315277"/>
                </a:cubicBezTo>
                <a:cubicBezTo>
                  <a:pt x="2032734" y="4315277"/>
                  <a:pt x="2032695" y="4315277"/>
                  <a:pt x="2032655" y="4315277"/>
                </a:cubicBezTo>
                <a:cubicBezTo>
                  <a:pt x="2015215" y="4313628"/>
                  <a:pt x="2002371" y="4298152"/>
                  <a:pt x="2003982" y="4280712"/>
                </a:cubicBezTo>
                <a:cubicBezTo>
                  <a:pt x="2005592" y="4263233"/>
                  <a:pt x="2021069" y="4250310"/>
                  <a:pt x="2038547" y="4251921"/>
                </a:cubicBezTo>
                <a:close/>
                <a:moveTo>
                  <a:pt x="2394802" y="4251647"/>
                </a:moveTo>
                <a:cubicBezTo>
                  <a:pt x="2412281" y="4249997"/>
                  <a:pt x="2427835" y="4262801"/>
                  <a:pt x="2429486" y="4280319"/>
                </a:cubicBezTo>
                <a:cubicBezTo>
                  <a:pt x="2431136" y="4297798"/>
                  <a:pt x="2418329" y="4313313"/>
                  <a:pt x="2400812" y="4315002"/>
                </a:cubicBezTo>
                <a:cubicBezTo>
                  <a:pt x="2383332" y="4316652"/>
                  <a:pt x="2367819" y="4303808"/>
                  <a:pt x="2366129" y="4286329"/>
                </a:cubicBezTo>
                <a:cubicBezTo>
                  <a:pt x="2366129" y="4286289"/>
                  <a:pt x="2366129" y="4286250"/>
                  <a:pt x="2366129" y="4286211"/>
                </a:cubicBezTo>
                <a:cubicBezTo>
                  <a:pt x="2364518" y="4268771"/>
                  <a:pt x="2377362" y="4253296"/>
                  <a:pt x="2394802" y="4251647"/>
                </a:cubicBezTo>
                <a:close/>
                <a:moveTo>
                  <a:pt x="1861560" y="4228669"/>
                </a:moveTo>
                <a:cubicBezTo>
                  <a:pt x="1878763" y="4231733"/>
                  <a:pt x="1890311" y="4248150"/>
                  <a:pt x="1887326" y="4265394"/>
                </a:cubicBezTo>
                <a:cubicBezTo>
                  <a:pt x="1884145" y="4282638"/>
                  <a:pt x="1867726" y="4294185"/>
                  <a:pt x="1850404" y="4291318"/>
                </a:cubicBezTo>
                <a:cubicBezTo>
                  <a:pt x="1833122" y="4288254"/>
                  <a:pt x="1821574" y="4271718"/>
                  <a:pt x="1824637" y="4254435"/>
                </a:cubicBezTo>
                <a:cubicBezTo>
                  <a:pt x="1827741" y="4237113"/>
                  <a:pt x="1844237" y="4225605"/>
                  <a:pt x="1861560" y="4228669"/>
                </a:cubicBezTo>
                <a:close/>
                <a:moveTo>
                  <a:pt x="2571948" y="4228473"/>
                </a:moveTo>
                <a:cubicBezTo>
                  <a:pt x="2589270" y="4225488"/>
                  <a:pt x="2605728" y="4237114"/>
                  <a:pt x="2608712" y="4254436"/>
                </a:cubicBezTo>
                <a:cubicBezTo>
                  <a:pt x="2611698" y="4271758"/>
                  <a:pt x="2600072" y="4288216"/>
                  <a:pt x="2582750" y="4291161"/>
                </a:cubicBezTo>
                <a:cubicBezTo>
                  <a:pt x="2565506" y="4294147"/>
                  <a:pt x="2549087" y="4282638"/>
                  <a:pt x="2546024" y="4265395"/>
                </a:cubicBezTo>
                <a:cubicBezTo>
                  <a:pt x="2542960" y="4248112"/>
                  <a:pt x="2554468" y="4231575"/>
                  <a:pt x="2571790" y="4228512"/>
                </a:cubicBezTo>
                <a:cubicBezTo>
                  <a:pt x="2571830" y="4228473"/>
                  <a:pt x="2571908" y="4228473"/>
                  <a:pt x="2571948" y="4228473"/>
                </a:cubicBezTo>
                <a:close/>
                <a:moveTo>
                  <a:pt x="2745949" y="4189979"/>
                </a:moveTo>
                <a:cubicBezTo>
                  <a:pt x="2762917" y="4185423"/>
                  <a:pt x="2780357" y="4195478"/>
                  <a:pt x="2784914" y="4212446"/>
                </a:cubicBezTo>
                <a:cubicBezTo>
                  <a:pt x="2789509" y="4229415"/>
                  <a:pt x="2779415" y="4246854"/>
                  <a:pt x="2762447" y="4251450"/>
                </a:cubicBezTo>
                <a:cubicBezTo>
                  <a:pt x="2745595" y="4255966"/>
                  <a:pt x="2728234" y="4246069"/>
                  <a:pt x="2723561" y="4229257"/>
                </a:cubicBezTo>
                <a:cubicBezTo>
                  <a:pt x="2718690" y="4212603"/>
                  <a:pt x="2728234" y="4195164"/>
                  <a:pt x="2744890" y="4190254"/>
                </a:cubicBezTo>
                <a:cubicBezTo>
                  <a:pt x="2745241" y="4190175"/>
                  <a:pt x="2745595" y="4190058"/>
                  <a:pt x="2745949" y="4189979"/>
                </a:cubicBezTo>
                <a:close/>
                <a:moveTo>
                  <a:pt x="1687085" y="4189900"/>
                </a:moveTo>
                <a:cubicBezTo>
                  <a:pt x="1687203" y="4189939"/>
                  <a:pt x="1687280" y="4189939"/>
                  <a:pt x="1687399" y="4189979"/>
                </a:cubicBezTo>
                <a:cubicBezTo>
                  <a:pt x="1704328" y="4194692"/>
                  <a:pt x="1714226" y="4212249"/>
                  <a:pt x="1709473" y="4229178"/>
                </a:cubicBezTo>
                <a:cubicBezTo>
                  <a:pt x="1704760" y="4246107"/>
                  <a:pt x="1687203" y="4256005"/>
                  <a:pt x="1670313" y="4251253"/>
                </a:cubicBezTo>
                <a:cubicBezTo>
                  <a:pt x="1653502" y="4246578"/>
                  <a:pt x="1643603" y="4229217"/>
                  <a:pt x="1648121" y="4212367"/>
                </a:cubicBezTo>
                <a:cubicBezTo>
                  <a:pt x="1652677" y="4195399"/>
                  <a:pt x="1670117" y="4185344"/>
                  <a:pt x="1687085" y="4189900"/>
                </a:cubicBezTo>
                <a:close/>
                <a:moveTo>
                  <a:pt x="3134414" y="4182124"/>
                </a:moveTo>
                <a:cubicBezTo>
                  <a:pt x="3146433" y="4179178"/>
                  <a:pt x="3158530" y="4186524"/>
                  <a:pt x="3161476" y="4198542"/>
                </a:cubicBezTo>
                <a:cubicBezTo>
                  <a:pt x="3163558" y="4207026"/>
                  <a:pt x="3160495" y="4215982"/>
                  <a:pt x="3153660" y="4221403"/>
                </a:cubicBezTo>
                <a:cubicBezTo>
                  <a:pt x="3143997" y="4229101"/>
                  <a:pt x="3129897" y="4227490"/>
                  <a:pt x="3122198" y="4217789"/>
                </a:cubicBezTo>
                <a:cubicBezTo>
                  <a:pt x="3114499" y="4208126"/>
                  <a:pt x="3116110" y="4194026"/>
                  <a:pt x="3125812" y="4186327"/>
                </a:cubicBezTo>
                <a:cubicBezTo>
                  <a:pt x="3128325" y="4184324"/>
                  <a:pt x="3131271" y="4182910"/>
                  <a:pt x="3134414" y="4182124"/>
                </a:cubicBezTo>
                <a:close/>
                <a:moveTo>
                  <a:pt x="1298936" y="4182123"/>
                </a:moveTo>
                <a:cubicBezTo>
                  <a:pt x="1310956" y="4185070"/>
                  <a:pt x="1318301" y="4197168"/>
                  <a:pt x="1315355" y="4209187"/>
                </a:cubicBezTo>
                <a:cubicBezTo>
                  <a:pt x="1312409" y="4221206"/>
                  <a:pt x="1300312" y="4228551"/>
                  <a:pt x="1288292" y="4225606"/>
                </a:cubicBezTo>
                <a:cubicBezTo>
                  <a:pt x="1285151" y="4224859"/>
                  <a:pt x="1282204" y="4223406"/>
                  <a:pt x="1279690" y="4221402"/>
                </a:cubicBezTo>
                <a:cubicBezTo>
                  <a:pt x="1269988" y="4213703"/>
                  <a:pt x="1268378" y="4199642"/>
                  <a:pt x="1276077" y="4189941"/>
                </a:cubicBezTo>
                <a:cubicBezTo>
                  <a:pt x="1281536" y="4183105"/>
                  <a:pt x="1290452" y="4180042"/>
                  <a:pt x="1298936" y="4182123"/>
                </a:cubicBezTo>
                <a:close/>
                <a:moveTo>
                  <a:pt x="1516932" y="4136167"/>
                </a:moveTo>
                <a:cubicBezTo>
                  <a:pt x="1533508" y="4142138"/>
                  <a:pt x="1542149" y="4160402"/>
                  <a:pt x="1536178" y="4177017"/>
                </a:cubicBezTo>
                <a:cubicBezTo>
                  <a:pt x="1530207" y="4193632"/>
                  <a:pt x="1511943" y="4202233"/>
                  <a:pt x="1495328" y="4196263"/>
                </a:cubicBezTo>
                <a:cubicBezTo>
                  <a:pt x="1478752" y="4190293"/>
                  <a:pt x="1470112" y="4171989"/>
                  <a:pt x="1476082" y="4155414"/>
                </a:cubicBezTo>
                <a:cubicBezTo>
                  <a:pt x="1482053" y="4138799"/>
                  <a:pt x="1500317" y="4130197"/>
                  <a:pt x="1516932" y="4136167"/>
                </a:cubicBezTo>
                <a:close/>
                <a:moveTo>
                  <a:pt x="2940761" y="4135662"/>
                </a:moveTo>
                <a:cubicBezTo>
                  <a:pt x="2948342" y="4138622"/>
                  <a:pt x="2954794" y="4144475"/>
                  <a:pt x="2958328" y="4152507"/>
                </a:cubicBezTo>
                <a:cubicBezTo>
                  <a:pt x="2965398" y="4168612"/>
                  <a:pt x="2958054" y="4187386"/>
                  <a:pt x="2941988" y="4194457"/>
                </a:cubicBezTo>
                <a:cubicBezTo>
                  <a:pt x="2940692" y="4195006"/>
                  <a:pt x="2939356" y="4195478"/>
                  <a:pt x="2938022" y="4195871"/>
                </a:cubicBezTo>
                <a:cubicBezTo>
                  <a:pt x="2921996" y="4201174"/>
                  <a:pt x="2904635" y="4192846"/>
                  <a:pt x="2898743" y="4177017"/>
                </a:cubicBezTo>
                <a:cubicBezTo>
                  <a:pt x="2892772" y="4160874"/>
                  <a:pt x="2900550" y="4142884"/>
                  <a:pt x="2916417" y="4136167"/>
                </a:cubicBezTo>
                <a:cubicBezTo>
                  <a:pt x="2924470" y="4132632"/>
                  <a:pt x="2933180" y="4132701"/>
                  <a:pt x="2940761" y="4135662"/>
                </a:cubicBezTo>
                <a:close/>
                <a:moveTo>
                  <a:pt x="2216086" y="4118100"/>
                </a:moveTo>
                <a:cubicBezTo>
                  <a:pt x="2237767" y="4118100"/>
                  <a:pt x="2255364" y="4135697"/>
                  <a:pt x="2255364" y="4157379"/>
                </a:cubicBezTo>
                <a:cubicBezTo>
                  <a:pt x="2255364" y="4179060"/>
                  <a:pt x="2237767" y="4196657"/>
                  <a:pt x="2216086" y="4196657"/>
                </a:cubicBezTo>
                <a:cubicBezTo>
                  <a:pt x="2194404" y="4196657"/>
                  <a:pt x="2176807" y="4179060"/>
                  <a:pt x="2176807" y="4157379"/>
                </a:cubicBezTo>
                <a:cubicBezTo>
                  <a:pt x="2176807" y="4135697"/>
                  <a:pt x="2194404" y="4118100"/>
                  <a:pt x="2216086" y="4118100"/>
                </a:cubicBezTo>
                <a:close/>
                <a:moveTo>
                  <a:pt x="2382626" y="4111030"/>
                </a:moveTo>
                <a:cubicBezTo>
                  <a:pt x="2402461" y="4110872"/>
                  <a:pt x="2419312" y="4125524"/>
                  <a:pt x="2421904" y="4145202"/>
                </a:cubicBezTo>
                <a:cubicBezTo>
                  <a:pt x="2422060" y="4165037"/>
                  <a:pt x="2407411" y="4181888"/>
                  <a:pt x="2387731" y="4184481"/>
                </a:cubicBezTo>
                <a:cubicBezTo>
                  <a:pt x="2366993" y="4185659"/>
                  <a:pt x="2348964" y="4170536"/>
                  <a:pt x="2346490" y="4149915"/>
                </a:cubicBezTo>
                <a:cubicBezTo>
                  <a:pt x="2346647" y="4129530"/>
                  <a:pt x="2362318" y="4112640"/>
                  <a:pt x="2382626" y="4111030"/>
                </a:cubicBezTo>
                <a:close/>
                <a:moveTo>
                  <a:pt x="2049152" y="4111030"/>
                </a:moveTo>
                <a:cubicBezTo>
                  <a:pt x="2068987" y="4113425"/>
                  <a:pt x="2083874" y="4130315"/>
                  <a:pt x="2083718" y="4150308"/>
                </a:cubicBezTo>
                <a:cubicBezTo>
                  <a:pt x="2081242" y="4170929"/>
                  <a:pt x="2063214" y="4186051"/>
                  <a:pt x="2042475" y="4184873"/>
                </a:cubicBezTo>
                <a:cubicBezTo>
                  <a:pt x="2023268" y="4181573"/>
                  <a:pt x="2009403" y="4164683"/>
                  <a:pt x="2009874" y="4145202"/>
                </a:cubicBezTo>
                <a:cubicBezTo>
                  <a:pt x="2012466" y="4125524"/>
                  <a:pt x="2029316" y="4110872"/>
                  <a:pt x="2049152" y="4111030"/>
                </a:cubicBezTo>
                <a:close/>
                <a:moveTo>
                  <a:pt x="1113738" y="4092608"/>
                </a:moveTo>
                <a:cubicBezTo>
                  <a:pt x="1119266" y="4091047"/>
                  <a:pt x="1125384" y="4091567"/>
                  <a:pt x="1130824" y="4094533"/>
                </a:cubicBezTo>
                <a:cubicBezTo>
                  <a:pt x="1141625" y="4100857"/>
                  <a:pt x="1145319" y="4114721"/>
                  <a:pt x="1139073" y="4125563"/>
                </a:cubicBezTo>
                <a:cubicBezTo>
                  <a:pt x="1132906" y="4136286"/>
                  <a:pt x="1119238" y="4140017"/>
                  <a:pt x="1108515" y="4133851"/>
                </a:cubicBezTo>
                <a:cubicBezTo>
                  <a:pt x="1108475" y="4133851"/>
                  <a:pt x="1108475" y="4133811"/>
                  <a:pt x="1108435" y="4133811"/>
                </a:cubicBezTo>
                <a:cubicBezTo>
                  <a:pt x="1097791" y="4127958"/>
                  <a:pt x="1093902" y="4114604"/>
                  <a:pt x="1099756" y="4103960"/>
                </a:cubicBezTo>
                <a:cubicBezTo>
                  <a:pt x="1099873" y="4103685"/>
                  <a:pt x="1100030" y="4103409"/>
                  <a:pt x="1100187" y="4103174"/>
                </a:cubicBezTo>
                <a:cubicBezTo>
                  <a:pt x="1103271" y="4097813"/>
                  <a:pt x="1108210" y="4094170"/>
                  <a:pt x="1113738" y="4092608"/>
                </a:cubicBezTo>
                <a:close/>
                <a:moveTo>
                  <a:pt x="3319507" y="4092456"/>
                </a:moveTo>
                <a:cubicBezTo>
                  <a:pt x="3325031" y="4093944"/>
                  <a:pt x="3329999" y="4097498"/>
                  <a:pt x="3333161" y="4102781"/>
                </a:cubicBezTo>
                <a:cubicBezTo>
                  <a:pt x="3339289" y="4113504"/>
                  <a:pt x="3335598" y="4127174"/>
                  <a:pt x="3324874" y="4133340"/>
                </a:cubicBezTo>
                <a:cubicBezTo>
                  <a:pt x="3314151" y="4139468"/>
                  <a:pt x="3300442" y="4135776"/>
                  <a:pt x="3294314" y="4125053"/>
                </a:cubicBezTo>
                <a:cubicBezTo>
                  <a:pt x="3288188" y="4114330"/>
                  <a:pt x="3291840" y="4100700"/>
                  <a:pt x="3302524" y="4094532"/>
                </a:cubicBezTo>
                <a:cubicBezTo>
                  <a:pt x="3307905" y="4091547"/>
                  <a:pt x="3313984" y="4090968"/>
                  <a:pt x="3319507" y="4092456"/>
                </a:cubicBezTo>
                <a:close/>
                <a:moveTo>
                  <a:pt x="2547202" y="4089033"/>
                </a:moveTo>
                <a:cubicBezTo>
                  <a:pt x="2568805" y="4090958"/>
                  <a:pt x="2584791" y="4110008"/>
                  <a:pt x="2582867" y="4131611"/>
                </a:cubicBezTo>
                <a:cubicBezTo>
                  <a:pt x="2581649" y="4145515"/>
                  <a:pt x="2573165" y="4157691"/>
                  <a:pt x="2560556" y="4163661"/>
                </a:cubicBezTo>
                <a:cubicBezTo>
                  <a:pt x="2540132" y="4166608"/>
                  <a:pt x="2520885" y="4153214"/>
                  <a:pt x="2516565" y="4133025"/>
                </a:cubicBezTo>
                <a:cubicBezTo>
                  <a:pt x="2513619" y="4112600"/>
                  <a:pt x="2527012" y="4093354"/>
                  <a:pt x="2547202" y="4089033"/>
                </a:cubicBezTo>
                <a:close/>
                <a:moveTo>
                  <a:pt x="1886147" y="4089033"/>
                </a:moveTo>
                <a:cubicBezTo>
                  <a:pt x="1906336" y="4093354"/>
                  <a:pt x="1919730" y="4112600"/>
                  <a:pt x="1916784" y="4133025"/>
                </a:cubicBezTo>
                <a:cubicBezTo>
                  <a:pt x="1912463" y="4153214"/>
                  <a:pt x="1893217" y="4166608"/>
                  <a:pt x="1872793" y="4163661"/>
                </a:cubicBezTo>
                <a:cubicBezTo>
                  <a:pt x="1853192" y="4154392"/>
                  <a:pt x="1844826" y="4130943"/>
                  <a:pt x="1854096" y="4111344"/>
                </a:cubicBezTo>
                <a:cubicBezTo>
                  <a:pt x="1860066" y="4098735"/>
                  <a:pt x="1872242" y="4090251"/>
                  <a:pt x="1886147" y="4089033"/>
                </a:cubicBezTo>
                <a:close/>
                <a:moveTo>
                  <a:pt x="3104542" y="4066822"/>
                </a:moveTo>
                <a:cubicBezTo>
                  <a:pt x="3112201" y="4069591"/>
                  <a:pt x="3118819" y="4075247"/>
                  <a:pt x="3122629" y="4083142"/>
                </a:cubicBezTo>
                <a:cubicBezTo>
                  <a:pt x="3130131" y="4099050"/>
                  <a:pt x="3123336" y="4117982"/>
                  <a:pt x="3107468" y="4125484"/>
                </a:cubicBezTo>
                <a:cubicBezTo>
                  <a:pt x="3107388" y="4125524"/>
                  <a:pt x="3107351" y="4125524"/>
                  <a:pt x="3107311" y="4125563"/>
                </a:cubicBezTo>
                <a:cubicBezTo>
                  <a:pt x="3091363" y="4133065"/>
                  <a:pt x="3072392" y="4126191"/>
                  <a:pt x="3064890" y="4110244"/>
                </a:cubicBezTo>
                <a:cubicBezTo>
                  <a:pt x="3057389" y="4094297"/>
                  <a:pt x="3064262" y="4075326"/>
                  <a:pt x="3080209" y="4067823"/>
                </a:cubicBezTo>
                <a:cubicBezTo>
                  <a:pt x="3088183" y="4064171"/>
                  <a:pt x="3096883" y="4064053"/>
                  <a:pt x="3104542" y="4066822"/>
                </a:cubicBezTo>
                <a:close/>
                <a:moveTo>
                  <a:pt x="1327968" y="4066768"/>
                </a:moveTo>
                <a:cubicBezTo>
                  <a:pt x="1335632" y="4064023"/>
                  <a:pt x="1344342" y="4064209"/>
                  <a:pt x="1352276" y="4067980"/>
                </a:cubicBezTo>
                <a:cubicBezTo>
                  <a:pt x="1368184" y="4075482"/>
                  <a:pt x="1374979" y="4094415"/>
                  <a:pt x="1367477" y="4110322"/>
                </a:cubicBezTo>
                <a:cubicBezTo>
                  <a:pt x="1359976" y="4126152"/>
                  <a:pt x="1341122" y="4132946"/>
                  <a:pt x="1325253" y="4125562"/>
                </a:cubicBezTo>
                <a:cubicBezTo>
                  <a:pt x="1309346" y="4118138"/>
                  <a:pt x="1302433" y="4099206"/>
                  <a:pt x="1309856" y="4083299"/>
                </a:cubicBezTo>
                <a:cubicBezTo>
                  <a:pt x="1309895" y="4083220"/>
                  <a:pt x="1309895" y="4083180"/>
                  <a:pt x="1309934" y="4083141"/>
                </a:cubicBezTo>
                <a:cubicBezTo>
                  <a:pt x="1313685" y="4075188"/>
                  <a:pt x="1320304" y="4069512"/>
                  <a:pt x="1327968" y="4066768"/>
                </a:cubicBezTo>
                <a:close/>
                <a:moveTo>
                  <a:pt x="2709421" y="4053291"/>
                </a:moveTo>
                <a:cubicBezTo>
                  <a:pt x="2730160" y="4046888"/>
                  <a:pt x="2752116" y="4058515"/>
                  <a:pt x="2758519" y="4079254"/>
                </a:cubicBezTo>
                <a:cubicBezTo>
                  <a:pt x="2764920" y="4099993"/>
                  <a:pt x="2753294" y="4121988"/>
                  <a:pt x="2732555" y="4128352"/>
                </a:cubicBezTo>
                <a:cubicBezTo>
                  <a:pt x="2711816" y="4134753"/>
                  <a:pt x="2689860" y="4123127"/>
                  <a:pt x="2683458" y="4102388"/>
                </a:cubicBezTo>
                <a:cubicBezTo>
                  <a:pt x="2683182" y="4101485"/>
                  <a:pt x="2682908" y="4100582"/>
                  <a:pt x="2682712" y="4099639"/>
                </a:cubicBezTo>
                <a:cubicBezTo>
                  <a:pt x="2678077" y="4079568"/>
                  <a:pt x="2689742" y="4059339"/>
                  <a:pt x="2709421" y="4053291"/>
                </a:cubicBezTo>
                <a:close/>
                <a:moveTo>
                  <a:pt x="1724674" y="4050541"/>
                </a:moveTo>
                <a:cubicBezTo>
                  <a:pt x="1745806" y="4055411"/>
                  <a:pt x="1759004" y="4076465"/>
                  <a:pt x="1754133" y="4097636"/>
                </a:cubicBezTo>
                <a:cubicBezTo>
                  <a:pt x="1749262" y="4118768"/>
                  <a:pt x="1728170" y="4131965"/>
                  <a:pt x="1707038" y="4127094"/>
                </a:cubicBezTo>
                <a:cubicBezTo>
                  <a:pt x="1706135" y="4126859"/>
                  <a:pt x="1705192" y="4126623"/>
                  <a:pt x="1704289" y="4126348"/>
                </a:cubicBezTo>
                <a:cubicBezTo>
                  <a:pt x="1684610" y="4120299"/>
                  <a:pt x="1672945" y="4100071"/>
                  <a:pt x="1677580" y="4080000"/>
                </a:cubicBezTo>
                <a:cubicBezTo>
                  <a:pt x="1682450" y="4058869"/>
                  <a:pt x="1703542" y="4045670"/>
                  <a:pt x="1724674" y="4050541"/>
                </a:cubicBezTo>
                <a:close/>
                <a:moveTo>
                  <a:pt x="1542457" y="4009918"/>
                </a:moveTo>
                <a:cubicBezTo>
                  <a:pt x="1552370" y="4008278"/>
                  <a:pt x="1562906" y="4010419"/>
                  <a:pt x="1571725" y="4016723"/>
                </a:cubicBezTo>
                <a:cubicBezTo>
                  <a:pt x="1582919" y="4024735"/>
                  <a:pt x="1589085" y="4038011"/>
                  <a:pt x="1588025" y="4051719"/>
                </a:cubicBezTo>
                <a:cubicBezTo>
                  <a:pt x="1580365" y="4070770"/>
                  <a:pt x="1559312" y="4080707"/>
                  <a:pt x="1539712" y="4074501"/>
                </a:cubicBezTo>
                <a:cubicBezTo>
                  <a:pt x="1520467" y="4066841"/>
                  <a:pt x="1510489" y="4045514"/>
                  <a:pt x="1516931" y="4025796"/>
                </a:cubicBezTo>
                <a:cubicBezTo>
                  <a:pt x="1523255" y="4016978"/>
                  <a:pt x="1532544" y="4011558"/>
                  <a:pt x="1542457" y="4009918"/>
                </a:cubicBezTo>
                <a:close/>
                <a:moveTo>
                  <a:pt x="2867712" y="4003407"/>
                </a:moveTo>
                <a:cubicBezTo>
                  <a:pt x="2887312" y="3996927"/>
                  <a:pt x="2908601" y="4006707"/>
                  <a:pt x="2916416" y="4025796"/>
                </a:cubicBezTo>
                <a:cubicBezTo>
                  <a:pt x="2922859" y="4045513"/>
                  <a:pt x="2912882" y="4066841"/>
                  <a:pt x="2893636" y="4074501"/>
                </a:cubicBezTo>
                <a:cubicBezTo>
                  <a:pt x="2871994" y="4076190"/>
                  <a:pt x="2853101" y="4060007"/>
                  <a:pt x="2851411" y="4038404"/>
                </a:cubicBezTo>
                <a:cubicBezTo>
                  <a:pt x="2850352" y="4024696"/>
                  <a:pt x="2856518" y="4011420"/>
                  <a:pt x="2867712" y="4003407"/>
                </a:cubicBezTo>
                <a:close/>
                <a:moveTo>
                  <a:pt x="3479193" y="3989184"/>
                </a:moveTo>
                <a:cubicBezTo>
                  <a:pt x="3484845" y="3990210"/>
                  <a:pt x="3490098" y="3993391"/>
                  <a:pt x="3493614" y="3998498"/>
                </a:cubicBezTo>
                <a:cubicBezTo>
                  <a:pt x="3500683" y="4008709"/>
                  <a:pt x="3498131" y="4022693"/>
                  <a:pt x="3487919" y="4029724"/>
                </a:cubicBezTo>
                <a:cubicBezTo>
                  <a:pt x="3477706" y="4036755"/>
                  <a:pt x="3463762" y="4034241"/>
                  <a:pt x="3456692" y="4024029"/>
                </a:cubicBezTo>
                <a:cubicBezTo>
                  <a:pt x="3449661" y="4013816"/>
                  <a:pt x="3452175" y="3999832"/>
                  <a:pt x="3462388" y="3992802"/>
                </a:cubicBezTo>
                <a:cubicBezTo>
                  <a:pt x="3467494" y="3989286"/>
                  <a:pt x="3473542" y="3988157"/>
                  <a:pt x="3479193" y="3989184"/>
                </a:cubicBezTo>
                <a:close/>
                <a:moveTo>
                  <a:pt x="954132" y="3989130"/>
                </a:moveTo>
                <a:cubicBezTo>
                  <a:pt x="959808" y="3988138"/>
                  <a:pt x="965857" y="3989287"/>
                  <a:pt x="970962" y="3992802"/>
                </a:cubicBezTo>
                <a:cubicBezTo>
                  <a:pt x="981017" y="3999991"/>
                  <a:pt x="983374" y="4013974"/>
                  <a:pt x="976187" y="4024029"/>
                </a:cubicBezTo>
                <a:cubicBezTo>
                  <a:pt x="968999" y="4034085"/>
                  <a:pt x="955016" y="4036441"/>
                  <a:pt x="944960" y="4029253"/>
                </a:cubicBezTo>
                <a:cubicBezTo>
                  <a:pt x="934984" y="4022143"/>
                  <a:pt x="932587" y="4008357"/>
                  <a:pt x="939540" y="3998302"/>
                </a:cubicBezTo>
                <a:cubicBezTo>
                  <a:pt x="943153" y="3993254"/>
                  <a:pt x="948456" y="3990122"/>
                  <a:pt x="954132" y="3989130"/>
                </a:cubicBezTo>
                <a:close/>
                <a:moveTo>
                  <a:pt x="3263516" y="3982202"/>
                </a:moveTo>
                <a:cubicBezTo>
                  <a:pt x="3271406" y="3984338"/>
                  <a:pt x="3278486" y="3989483"/>
                  <a:pt x="3282885" y="3997122"/>
                </a:cubicBezTo>
                <a:cubicBezTo>
                  <a:pt x="3291684" y="4012402"/>
                  <a:pt x="3286381" y="4031924"/>
                  <a:pt x="3271101" y="4040722"/>
                </a:cubicBezTo>
                <a:cubicBezTo>
                  <a:pt x="3255900" y="4049323"/>
                  <a:pt x="3236615" y="4044060"/>
                  <a:pt x="3227896" y="4028938"/>
                </a:cubicBezTo>
                <a:cubicBezTo>
                  <a:pt x="3218979" y="4013777"/>
                  <a:pt x="3224046" y="3994294"/>
                  <a:pt x="3239208" y="3985379"/>
                </a:cubicBezTo>
                <a:cubicBezTo>
                  <a:pt x="3239248" y="3985379"/>
                  <a:pt x="3239248" y="3985340"/>
                  <a:pt x="3239285" y="3985340"/>
                </a:cubicBezTo>
                <a:cubicBezTo>
                  <a:pt x="3246925" y="3980940"/>
                  <a:pt x="3255625" y="3980066"/>
                  <a:pt x="3263516" y="3982202"/>
                </a:cubicBezTo>
                <a:close/>
                <a:moveTo>
                  <a:pt x="1170476" y="3982187"/>
                </a:moveTo>
                <a:cubicBezTo>
                  <a:pt x="1178332" y="3980036"/>
                  <a:pt x="1187013" y="3980881"/>
                  <a:pt x="1194652" y="3985222"/>
                </a:cubicBezTo>
                <a:cubicBezTo>
                  <a:pt x="1194692" y="3985261"/>
                  <a:pt x="1194770" y="3985301"/>
                  <a:pt x="1194849" y="3985339"/>
                </a:cubicBezTo>
                <a:cubicBezTo>
                  <a:pt x="1210363" y="3994059"/>
                  <a:pt x="1215823" y="4013698"/>
                  <a:pt x="1207104" y="4029213"/>
                </a:cubicBezTo>
                <a:cubicBezTo>
                  <a:pt x="1198383" y="4044689"/>
                  <a:pt x="1178745" y="4050187"/>
                  <a:pt x="1163230" y="4041468"/>
                </a:cubicBezTo>
                <a:cubicBezTo>
                  <a:pt x="1147754" y="4032749"/>
                  <a:pt x="1142256" y="4013109"/>
                  <a:pt x="1150975" y="3997594"/>
                </a:cubicBezTo>
                <a:cubicBezTo>
                  <a:pt x="1151054" y="3997437"/>
                  <a:pt x="1151172" y="3997279"/>
                  <a:pt x="1151250" y="3997123"/>
                </a:cubicBezTo>
                <a:cubicBezTo>
                  <a:pt x="1155590" y="3989483"/>
                  <a:pt x="1162621" y="3984338"/>
                  <a:pt x="1170476" y="3982187"/>
                </a:cubicBezTo>
                <a:close/>
                <a:moveTo>
                  <a:pt x="2216085" y="3966485"/>
                </a:moveTo>
                <a:cubicBezTo>
                  <a:pt x="2241027" y="3966250"/>
                  <a:pt x="2261412" y="3986321"/>
                  <a:pt x="2261648" y="4011262"/>
                </a:cubicBezTo>
                <a:cubicBezTo>
                  <a:pt x="2261845" y="4036204"/>
                  <a:pt x="2241813" y="4056589"/>
                  <a:pt x="2216870" y="4056826"/>
                </a:cubicBezTo>
                <a:cubicBezTo>
                  <a:pt x="2191929" y="4057022"/>
                  <a:pt x="2171543" y="4036990"/>
                  <a:pt x="2171307" y="4012048"/>
                </a:cubicBezTo>
                <a:cubicBezTo>
                  <a:pt x="2171307" y="4011930"/>
                  <a:pt x="2171307" y="4011773"/>
                  <a:pt x="2171307" y="4011655"/>
                </a:cubicBezTo>
                <a:cubicBezTo>
                  <a:pt x="2171307" y="3986871"/>
                  <a:pt x="2191300" y="3966681"/>
                  <a:pt x="2216085" y="3966485"/>
                </a:cubicBezTo>
                <a:close/>
                <a:moveTo>
                  <a:pt x="2064196" y="3960319"/>
                </a:moveTo>
                <a:cubicBezTo>
                  <a:pt x="2088824" y="3962675"/>
                  <a:pt x="2106853" y="3984515"/>
                  <a:pt x="2104535" y="4009141"/>
                </a:cubicBezTo>
                <a:cubicBezTo>
                  <a:pt x="2102179" y="4033769"/>
                  <a:pt x="2080340" y="4051837"/>
                  <a:pt x="2055712" y="4049480"/>
                </a:cubicBezTo>
                <a:cubicBezTo>
                  <a:pt x="2055358" y="4049441"/>
                  <a:pt x="2055004" y="4049402"/>
                  <a:pt x="2054652" y="4049362"/>
                </a:cubicBezTo>
                <a:cubicBezTo>
                  <a:pt x="2030495" y="4046495"/>
                  <a:pt x="2013056" y="4024853"/>
                  <a:pt x="2015373" y="4000657"/>
                </a:cubicBezTo>
                <a:cubicBezTo>
                  <a:pt x="2017730" y="3976031"/>
                  <a:pt x="2039570" y="3957962"/>
                  <a:pt x="2064196" y="3960319"/>
                </a:cubicBezTo>
                <a:close/>
                <a:moveTo>
                  <a:pt x="2369271" y="3959809"/>
                </a:moveTo>
                <a:cubicBezTo>
                  <a:pt x="2394016" y="3957649"/>
                  <a:pt x="2415816" y="3975913"/>
                  <a:pt x="2417977" y="4000658"/>
                </a:cubicBezTo>
                <a:cubicBezTo>
                  <a:pt x="2420137" y="4025404"/>
                  <a:pt x="2401874" y="4047203"/>
                  <a:pt x="2377127" y="4049363"/>
                </a:cubicBezTo>
                <a:cubicBezTo>
                  <a:pt x="2352382" y="4051524"/>
                  <a:pt x="2330583" y="4033259"/>
                  <a:pt x="2328422" y="4008514"/>
                </a:cubicBezTo>
                <a:cubicBezTo>
                  <a:pt x="2326262" y="3983769"/>
                  <a:pt x="2344526" y="3961969"/>
                  <a:pt x="2369271" y="3959809"/>
                </a:cubicBezTo>
                <a:close/>
                <a:moveTo>
                  <a:pt x="2520884" y="3940169"/>
                </a:moveTo>
                <a:cubicBezTo>
                  <a:pt x="2545237" y="3935770"/>
                  <a:pt x="2568529" y="3951953"/>
                  <a:pt x="2572928" y="3976267"/>
                </a:cubicBezTo>
                <a:cubicBezTo>
                  <a:pt x="2577289" y="4000619"/>
                  <a:pt x="2561144" y="4023911"/>
                  <a:pt x="2536793" y="4028310"/>
                </a:cubicBezTo>
                <a:cubicBezTo>
                  <a:pt x="2512478" y="4032709"/>
                  <a:pt x="2489187" y="4016527"/>
                  <a:pt x="2484788" y="3992174"/>
                </a:cubicBezTo>
                <a:cubicBezTo>
                  <a:pt x="2484788" y="3992135"/>
                  <a:pt x="2484748" y="3992095"/>
                  <a:pt x="2484748" y="3992017"/>
                </a:cubicBezTo>
                <a:cubicBezTo>
                  <a:pt x="2480703" y="3967782"/>
                  <a:pt x="2496728" y="3944765"/>
                  <a:pt x="2520884" y="3940169"/>
                </a:cubicBezTo>
                <a:close/>
                <a:moveTo>
                  <a:pt x="1912462" y="3940169"/>
                </a:moveTo>
                <a:cubicBezTo>
                  <a:pt x="1936854" y="3944489"/>
                  <a:pt x="1953116" y="3967820"/>
                  <a:pt x="1948795" y="3992212"/>
                </a:cubicBezTo>
                <a:cubicBezTo>
                  <a:pt x="1944474" y="4016604"/>
                  <a:pt x="1921143" y="4032865"/>
                  <a:pt x="1896751" y="4028545"/>
                </a:cubicBezTo>
                <a:cubicBezTo>
                  <a:pt x="1872360" y="4024223"/>
                  <a:pt x="1856099" y="4000893"/>
                  <a:pt x="1860420" y="3976500"/>
                </a:cubicBezTo>
                <a:cubicBezTo>
                  <a:pt x="1864740" y="3952109"/>
                  <a:pt x="1888071" y="3935848"/>
                  <a:pt x="1912462" y="3940169"/>
                </a:cubicBezTo>
                <a:close/>
                <a:moveTo>
                  <a:pt x="3049964" y="3938941"/>
                </a:moveTo>
                <a:cubicBezTo>
                  <a:pt x="3058989" y="3942181"/>
                  <a:pt x="3066835" y="3948711"/>
                  <a:pt x="3071568" y="3957844"/>
                </a:cubicBezTo>
                <a:cubicBezTo>
                  <a:pt x="3085825" y="3974184"/>
                  <a:pt x="3084137" y="3999007"/>
                  <a:pt x="3067797" y="4013266"/>
                </a:cubicBezTo>
                <a:cubicBezTo>
                  <a:pt x="3051458" y="4027523"/>
                  <a:pt x="3026672" y="4025835"/>
                  <a:pt x="3012376" y="4009495"/>
                </a:cubicBezTo>
                <a:cubicBezTo>
                  <a:pt x="3007583" y="4003996"/>
                  <a:pt x="3004402" y="3997279"/>
                  <a:pt x="3003224" y="3990051"/>
                </a:cubicBezTo>
                <a:cubicBezTo>
                  <a:pt x="2995171" y="3971159"/>
                  <a:pt x="3003027" y="3949241"/>
                  <a:pt x="3021292" y="3939775"/>
                </a:cubicBezTo>
                <a:cubicBezTo>
                  <a:pt x="3030738" y="3935750"/>
                  <a:pt x="3040940" y="3935700"/>
                  <a:pt x="3049964" y="3938941"/>
                </a:cubicBezTo>
                <a:close/>
                <a:moveTo>
                  <a:pt x="1406911" y="3925479"/>
                </a:moveTo>
                <a:cubicBezTo>
                  <a:pt x="1428318" y="3928975"/>
                  <a:pt x="1442811" y="3949203"/>
                  <a:pt x="1439276" y="3970610"/>
                </a:cubicBezTo>
                <a:cubicBezTo>
                  <a:pt x="1438098" y="3977798"/>
                  <a:pt x="1434917" y="3984554"/>
                  <a:pt x="1430124" y="3990053"/>
                </a:cubicBezTo>
                <a:cubicBezTo>
                  <a:pt x="1426590" y="4011459"/>
                  <a:pt x="1406400" y="4025953"/>
                  <a:pt x="1384994" y="4022418"/>
                </a:cubicBezTo>
                <a:cubicBezTo>
                  <a:pt x="1363587" y="4018922"/>
                  <a:pt x="1349094" y="3998694"/>
                  <a:pt x="1352629" y="3977288"/>
                </a:cubicBezTo>
                <a:cubicBezTo>
                  <a:pt x="1353807" y="3970099"/>
                  <a:pt x="1356988" y="3963344"/>
                  <a:pt x="1361781" y="3957844"/>
                </a:cubicBezTo>
                <a:cubicBezTo>
                  <a:pt x="1365316" y="3936437"/>
                  <a:pt x="1385505" y="3921944"/>
                  <a:pt x="1406911" y="3925479"/>
                </a:cubicBezTo>
                <a:close/>
                <a:moveTo>
                  <a:pt x="1745455" y="3905998"/>
                </a:moveTo>
                <a:cubicBezTo>
                  <a:pt x="1751221" y="3905219"/>
                  <a:pt x="1757235" y="3905555"/>
                  <a:pt x="1763205" y="3907175"/>
                </a:cubicBezTo>
                <a:cubicBezTo>
                  <a:pt x="1787046" y="3913695"/>
                  <a:pt x="1801109" y="3938322"/>
                  <a:pt x="1794627" y="3962164"/>
                </a:cubicBezTo>
                <a:cubicBezTo>
                  <a:pt x="1788107" y="3986046"/>
                  <a:pt x="1763479" y="4000108"/>
                  <a:pt x="1739638" y="3993588"/>
                </a:cubicBezTo>
                <a:cubicBezTo>
                  <a:pt x="1715914" y="3987342"/>
                  <a:pt x="1701774" y="3963069"/>
                  <a:pt x="1708019" y="3939383"/>
                </a:cubicBezTo>
                <a:cubicBezTo>
                  <a:pt x="1708059" y="3939109"/>
                  <a:pt x="1708137" y="3938872"/>
                  <a:pt x="1708215" y="3938597"/>
                </a:cubicBezTo>
                <a:cubicBezTo>
                  <a:pt x="1713106" y="3920716"/>
                  <a:pt x="1728159" y="3908336"/>
                  <a:pt x="1745455" y="3905998"/>
                </a:cubicBezTo>
                <a:close/>
                <a:moveTo>
                  <a:pt x="2687895" y="3905751"/>
                </a:moveTo>
                <a:cubicBezTo>
                  <a:pt x="2705165" y="3908231"/>
                  <a:pt x="2720115" y="3920736"/>
                  <a:pt x="2724858" y="3938676"/>
                </a:cubicBezTo>
                <a:cubicBezTo>
                  <a:pt x="2731143" y="3962597"/>
                  <a:pt x="2716884" y="3987067"/>
                  <a:pt x="2692964" y="3993391"/>
                </a:cubicBezTo>
                <a:cubicBezTo>
                  <a:pt x="2669162" y="3999636"/>
                  <a:pt x="2644769" y="3985535"/>
                  <a:pt x="2638328" y="3961772"/>
                </a:cubicBezTo>
                <a:cubicBezTo>
                  <a:pt x="2632083" y="3937812"/>
                  <a:pt x="2646262" y="3913303"/>
                  <a:pt x="2670144" y="3906783"/>
                </a:cubicBezTo>
                <a:cubicBezTo>
                  <a:pt x="2676124" y="3905212"/>
                  <a:pt x="2682138" y="3904925"/>
                  <a:pt x="2687895" y="3905751"/>
                </a:cubicBezTo>
                <a:close/>
                <a:moveTo>
                  <a:pt x="1019633" y="3884399"/>
                </a:moveTo>
                <a:cubicBezTo>
                  <a:pt x="1027582" y="3882980"/>
                  <a:pt x="1036066" y="3884571"/>
                  <a:pt x="1043235" y="3889500"/>
                </a:cubicBezTo>
                <a:cubicBezTo>
                  <a:pt x="1057729" y="3899437"/>
                  <a:pt x="1061381" y="3919272"/>
                  <a:pt x="1051444" y="3933727"/>
                </a:cubicBezTo>
                <a:cubicBezTo>
                  <a:pt x="1041506" y="3948221"/>
                  <a:pt x="1021671" y="3951913"/>
                  <a:pt x="1007216" y="3941936"/>
                </a:cubicBezTo>
                <a:cubicBezTo>
                  <a:pt x="992722" y="3931999"/>
                  <a:pt x="989031" y="3912203"/>
                  <a:pt x="999007" y="3897709"/>
                </a:cubicBezTo>
                <a:cubicBezTo>
                  <a:pt x="999085" y="3897591"/>
                  <a:pt x="999165" y="3897474"/>
                  <a:pt x="999243" y="3897356"/>
                </a:cubicBezTo>
                <a:cubicBezTo>
                  <a:pt x="1004270" y="3890246"/>
                  <a:pt x="1011684" y="3885818"/>
                  <a:pt x="1019633" y="3884399"/>
                </a:cubicBezTo>
                <a:close/>
                <a:moveTo>
                  <a:pt x="3413520" y="3884369"/>
                </a:moveTo>
                <a:cubicBezTo>
                  <a:pt x="3421538" y="3885788"/>
                  <a:pt x="3429021" y="3890227"/>
                  <a:pt x="3434107" y="3897355"/>
                </a:cubicBezTo>
                <a:cubicBezTo>
                  <a:pt x="3444319" y="3911653"/>
                  <a:pt x="3440980" y="3931527"/>
                  <a:pt x="3426644" y="3941740"/>
                </a:cubicBezTo>
                <a:cubicBezTo>
                  <a:pt x="3412583" y="3951874"/>
                  <a:pt x="3392943" y="3948692"/>
                  <a:pt x="3382770" y="3934631"/>
                </a:cubicBezTo>
                <a:cubicBezTo>
                  <a:pt x="3382613" y="3934394"/>
                  <a:pt x="3382417" y="3934120"/>
                  <a:pt x="3382260" y="3933884"/>
                </a:cubicBezTo>
                <a:cubicBezTo>
                  <a:pt x="3372046" y="3919586"/>
                  <a:pt x="3375387" y="3899712"/>
                  <a:pt x="3389722" y="3889500"/>
                </a:cubicBezTo>
                <a:cubicBezTo>
                  <a:pt x="3396949" y="3884551"/>
                  <a:pt x="3405502" y="3882950"/>
                  <a:pt x="3413520" y="3884369"/>
                </a:cubicBezTo>
                <a:close/>
                <a:moveTo>
                  <a:pt x="803838" y="3872310"/>
                </a:moveTo>
                <a:cubicBezTo>
                  <a:pt x="809430" y="3871677"/>
                  <a:pt x="815263" y="3873179"/>
                  <a:pt x="820016" y="3876970"/>
                </a:cubicBezTo>
                <a:cubicBezTo>
                  <a:pt x="820330" y="3877205"/>
                  <a:pt x="820604" y="3877441"/>
                  <a:pt x="820919" y="3877717"/>
                </a:cubicBezTo>
                <a:cubicBezTo>
                  <a:pt x="830306" y="3885768"/>
                  <a:pt x="831407" y="3899869"/>
                  <a:pt x="823354" y="3909296"/>
                </a:cubicBezTo>
                <a:cubicBezTo>
                  <a:pt x="815342" y="3918683"/>
                  <a:pt x="801201" y="3919783"/>
                  <a:pt x="791815" y="3911731"/>
                </a:cubicBezTo>
                <a:cubicBezTo>
                  <a:pt x="782544" y="3903797"/>
                  <a:pt x="781326" y="3889893"/>
                  <a:pt x="789104" y="3880466"/>
                </a:cubicBezTo>
                <a:cubicBezTo>
                  <a:pt x="792894" y="3875713"/>
                  <a:pt x="798246" y="3872944"/>
                  <a:pt x="803838" y="3872310"/>
                </a:cubicBezTo>
                <a:close/>
                <a:moveTo>
                  <a:pt x="3628333" y="3872219"/>
                </a:moveTo>
                <a:cubicBezTo>
                  <a:pt x="3633955" y="3872552"/>
                  <a:pt x="3639454" y="3875027"/>
                  <a:pt x="3643499" y="3879563"/>
                </a:cubicBezTo>
                <a:cubicBezTo>
                  <a:pt x="3643735" y="3879838"/>
                  <a:pt x="3644010" y="3880152"/>
                  <a:pt x="3644245" y="3880466"/>
                </a:cubicBezTo>
                <a:cubicBezTo>
                  <a:pt x="3652141" y="3890051"/>
                  <a:pt x="3650923" y="3904191"/>
                  <a:pt x="3641497" y="3912282"/>
                </a:cubicBezTo>
                <a:cubicBezTo>
                  <a:pt x="3631951" y="3920295"/>
                  <a:pt x="3617694" y="3919077"/>
                  <a:pt x="3609681" y="3909533"/>
                </a:cubicBezTo>
                <a:cubicBezTo>
                  <a:pt x="3601669" y="3899988"/>
                  <a:pt x="3602886" y="3885730"/>
                  <a:pt x="3612430" y="3877717"/>
                </a:cubicBezTo>
                <a:cubicBezTo>
                  <a:pt x="3616967" y="3873691"/>
                  <a:pt x="3622712" y="3871885"/>
                  <a:pt x="3628333" y="3872219"/>
                </a:cubicBezTo>
                <a:close/>
                <a:moveTo>
                  <a:pt x="3168585" y="3863184"/>
                </a:moveTo>
                <a:cubicBezTo>
                  <a:pt x="3189245" y="3856625"/>
                  <a:pt x="3211359" y="3868055"/>
                  <a:pt x="3217919" y="3888715"/>
                </a:cubicBezTo>
                <a:cubicBezTo>
                  <a:pt x="3222436" y="3902894"/>
                  <a:pt x="3218547" y="3918409"/>
                  <a:pt x="3207863" y="3928778"/>
                </a:cubicBezTo>
                <a:cubicBezTo>
                  <a:pt x="3189285" y="3939226"/>
                  <a:pt x="3165757" y="3932981"/>
                  <a:pt x="3154838" y="3914638"/>
                </a:cubicBezTo>
                <a:cubicBezTo>
                  <a:pt x="3145332" y="3896531"/>
                  <a:pt x="3151303" y="3874142"/>
                  <a:pt x="3168585" y="3863184"/>
                </a:cubicBezTo>
                <a:close/>
                <a:moveTo>
                  <a:pt x="1236115" y="3859821"/>
                </a:moveTo>
                <a:cubicBezTo>
                  <a:pt x="1245430" y="3857351"/>
                  <a:pt x="1255652" y="3858293"/>
                  <a:pt x="1264764" y="3863183"/>
                </a:cubicBezTo>
                <a:cubicBezTo>
                  <a:pt x="1282046" y="3874142"/>
                  <a:pt x="1288017" y="3896531"/>
                  <a:pt x="1278511" y="3914638"/>
                </a:cubicBezTo>
                <a:cubicBezTo>
                  <a:pt x="1267671" y="3932274"/>
                  <a:pt x="1244967" y="3938480"/>
                  <a:pt x="1226663" y="3928778"/>
                </a:cubicBezTo>
                <a:cubicBezTo>
                  <a:pt x="1209146" y="3917819"/>
                  <a:pt x="1203136" y="3895156"/>
                  <a:pt x="1212916" y="3876931"/>
                </a:cubicBezTo>
                <a:cubicBezTo>
                  <a:pt x="1218396" y="3868172"/>
                  <a:pt x="1226801" y="3862290"/>
                  <a:pt x="1236115" y="3859821"/>
                </a:cubicBezTo>
                <a:close/>
                <a:moveTo>
                  <a:pt x="2833708" y="3858384"/>
                </a:moveTo>
                <a:cubicBezTo>
                  <a:pt x="2851194" y="3859295"/>
                  <a:pt x="2867271" y="3870430"/>
                  <a:pt x="2873604" y="3887929"/>
                </a:cubicBezTo>
                <a:cubicBezTo>
                  <a:pt x="2882049" y="3911261"/>
                  <a:pt x="2870029" y="3937027"/>
                  <a:pt x="2846698" y="3945472"/>
                </a:cubicBezTo>
                <a:cubicBezTo>
                  <a:pt x="2823368" y="3953916"/>
                  <a:pt x="2797601" y="3941897"/>
                  <a:pt x="2789156" y="3918565"/>
                </a:cubicBezTo>
                <a:cubicBezTo>
                  <a:pt x="2780711" y="3895235"/>
                  <a:pt x="2792730" y="3869468"/>
                  <a:pt x="2816062" y="3861024"/>
                </a:cubicBezTo>
                <a:cubicBezTo>
                  <a:pt x="2821895" y="3858912"/>
                  <a:pt x="2827880" y="3858080"/>
                  <a:pt x="2833708" y="3858384"/>
                </a:cubicBezTo>
                <a:close/>
                <a:moveTo>
                  <a:pt x="1598519" y="3857162"/>
                </a:moveTo>
                <a:cubicBezTo>
                  <a:pt x="1604315" y="3856667"/>
                  <a:pt x="1610305" y="3857301"/>
                  <a:pt x="1616186" y="3859215"/>
                </a:cubicBezTo>
                <a:cubicBezTo>
                  <a:pt x="1639714" y="3866875"/>
                  <a:pt x="1652559" y="3892171"/>
                  <a:pt x="1644899" y="3915659"/>
                </a:cubicBezTo>
                <a:cubicBezTo>
                  <a:pt x="1637240" y="3939186"/>
                  <a:pt x="1611984" y="3952031"/>
                  <a:pt x="1588457" y="3944372"/>
                </a:cubicBezTo>
                <a:cubicBezTo>
                  <a:pt x="1588181" y="3944293"/>
                  <a:pt x="1587906" y="3944176"/>
                  <a:pt x="1587631" y="3944097"/>
                </a:cubicBezTo>
                <a:cubicBezTo>
                  <a:pt x="1564575" y="3936083"/>
                  <a:pt x="1552202" y="3911103"/>
                  <a:pt x="1559744" y="3887928"/>
                </a:cubicBezTo>
                <a:cubicBezTo>
                  <a:pt x="1565488" y="3870283"/>
                  <a:pt x="1581131" y="3858647"/>
                  <a:pt x="1598519" y="3857162"/>
                </a:cubicBezTo>
                <a:close/>
                <a:moveTo>
                  <a:pt x="1458517" y="3800269"/>
                </a:moveTo>
                <a:cubicBezTo>
                  <a:pt x="1464330" y="3800459"/>
                  <a:pt x="1470200" y="3801792"/>
                  <a:pt x="1475807" y="3804384"/>
                </a:cubicBezTo>
                <a:cubicBezTo>
                  <a:pt x="1498273" y="3814793"/>
                  <a:pt x="1508053" y="3841385"/>
                  <a:pt x="1497684" y="3863813"/>
                </a:cubicBezTo>
                <a:cubicBezTo>
                  <a:pt x="1487315" y="3886280"/>
                  <a:pt x="1460684" y="3896060"/>
                  <a:pt x="1438256" y="3885691"/>
                </a:cubicBezTo>
                <a:cubicBezTo>
                  <a:pt x="1438138" y="3885652"/>
                  <a:pt x="1438058" y="3885612"/>
                  <a:pt x="1437981" y="3885573"/>
                </a:cubicBezTo>
                <a:cubicBezTo>
                  <a:pt x="1415709" y="3875361"/>
                  <a:pt x="1405930" y="3849005"/>
                  <a:pt x="1416182" y="3826734"/>
                </a:cubicBezTo>
                <a:cubicBezTo>
                  <a:pt x="1416220" y="3826577"/>
                  <a:pt x="1416300" y="3826419"/>
                  <a:pt x="1416378" y="3826263"/>
                </a:cubicBezTo>
                <a:cubicBezTo>
                  <a:pt x="1424155" y="3809412"/>
                  <a:pt x="1441079" y="3799698"/>
                  <a:pt x="1458517" y="3800269"/>
                </a:cubicBezTo>
                <a:close/>
                <a:moveTo>
                  <a:pt x="2974053" y="3797263"/>
                </a:moveTo>
                <a:cubicBezTo>
                  <a:pt x="2991629" y="3796383"/>
                  <a:pt x="3008841" y="3805876"/>
                  <a:pt x="3016971" y="3822727"/>
                </a:cubicBezTo>
                <a:cubicBezTo>
                  <a:pt x="3027459" y="3844880"/>
                  <a:pt x="3017991" y="3871354"/>
                  <a:pt x="2995839" y="3881841"/>
                </a:cubicBezTo>
                <a:cubicBezTo>
                  <a:pt x="2995682" y="3881880"/>
                  <a:pt x="2995525" y="3881959"/>
                  <a:pt x="2995368" y="3882038"/>
                </a:cubicBezTo>
                <a:cubicBezTo>
                  <a:pt x="2973332" y="3892840"/>
                  <a:pt x="2946703" y="3883923"/>
                  <a:pt x="2935665" y="3862005"/>
                </a:cubicBezTo>
                <a:cubicBezTo>
                  <a:pt x="2924824" y="3839538"/>
                  <a:pt x="2934211" y="3812553"/>
                  <a:pt x="2956679" y="3801713"/>
                </a:cubicBezTo>
                <a:cubicBezTo>
                  <a:pt x="2962296" y="3799003"/>
                  <a:pt x="2968195" y="3797557"/>
                  <a:pt x="2974053" y="3797263"/>
                </a:cubicBezTo>
                <a:close/>
                <a:moveTo>
                  <a:pt x="3554362" y="3775568"/>
                </a:moveTo>
                <a:cubicBezTo>
                  <a:pt x="3562380" y="3776182"/>
                  <a:pt x="3570167" y="3779855"/>
                  <a:pt x="3575824" y="3786434"/>
                </a:cubicBezTo>
                <a:cubicBezTo>
                  <a:pt x="3575980" y="3786630"/>
                  <a:pt x="3576138" y="3786788"/>
                  <a:pt x="3576294" y="3786984"/>
                </a:cubicBezTo>
                <a:cubicBezTo>
                  <a:pt x="3587606" y="3800417"/>
                  <a:pt x="3585878" y="3820487"/>
                  <a:pt x="3572405" y="3831800"/>
                </a:cubicBezTo>
                <a:cubicBezTo>
                  <a:pt x="3558972" y="3843112"/>
                  <a:pt x="3538901" y="3841384"/>
                  <a:pt x="3527590" y="3827912"/>
                </a:cubicBezTo>
                <a:cubicBezTo>
                  <a:pt x="3516276" y="3814478"/>
                  <a:pt x="3518005" y="3794407"/>
                  <a:pt x="3531478" y="3783095"/>
                </a:cubicBezTo>
                <a:cubicBezTo>
                  <a:pt x="3531478" y="3783095"/>
                  <a:pt x="3531517" y="3783056"/>
                  <a:pt x="3531517" y="3783056"/>
                </a:cubicBezTo>
                <a:cubicBezTo>
                  <a:pt x="3538096" y="3777400"/>
                  <a:pt x="3546345" y="3774955"/>
                  <a:pt x="3554362" y="3775568"/>
                </a:cubicBezTo>
                <a:close/>
                <a:moveTo>
                  <a:pt x="3308809" y="3773237"/>
                </a:moveTo>
                <a:cubicBezTo>
                  <a:pt x="3329193" y="3765813"/>
                  <a:pt x="3351739" y="3776339"/>
                  <a:pt x="3359162" y="3796726"/>
                </a:cubicBezTo>
                <a:cubicBezTo>
                  <a:pt x="3363915" y="3809884"/>
                  <a:pt x="3361361" y="3824574"/>
                  <a:pt x="3352407" y="3835297"/>
                </a:cubicBezTo>
                <a:cubicBezTo>
                  <a:pt x="3335124" y="3846766"/>
                  <a:pt x="3311911" y="3842799"/>
                  <a:pt x="3299381" y="3826263"/>
                </a:cubicBezTo>
                <a:cubicBezTo>
                  <a:pt x="3287991" y="3808862"/>
                  <a:pt x="3292154" y="3785649"/>
                  <a:pt x="3308809" y="3773237"/>
                </a:cubicBezTo>
                <a:close/>
                <a:moveTo>
                  <a:pt x="1104341" y="3771852"/>
                </a:moveTo>
                <a:cubicBezTo>
                  <a:pt x="1110999" y="3770684"/>
                  <a:pt x="1117961" y="3771234"/>
                  <a:pt x="1124540" y="3773630"/>
                </a:cubicBezTo>
                <a:cubicBezTo>
                  <a:pt x="1144926" y="3781053"/>
                  <a:pt x="1155452" y="3803598"/>
                  <a:pt x="1148029" y="3823985"/>
                </a:cubicBezTo>
                <a:cubicBezTo>
                  <a:pt x="1140605" y="3844370"/>
                  <a:pt x="1118059" y="3854856"/>
                  <a:pt x="1097673" y="3847473"/>
                </a:cubicBezTo>
                <a:cubicBezTo>
                  <a:pt x="1091153" y="3845077"/>
                  <a:pt x="1085380" y="3841031"/>
                  <a:pt x="1080941" y="3835689"/>
                </a:cubicBezTo>
                <a:cubicBezTo>
                  <a:pt x="1067037" y="3819035"/>
                  <a:pt x="1069314" y="3794250"/>
                  <a:pt x="1085968" y="3780385"/>
                </a:cubicBezTo>
                <a:cubicBezTo>
                  <a:pt x="1091330" y="3775908"/>
                  <a:pt x="1097684" y="3773021"/>
                  <a:pt x="1104341" y="3771852"/>
                </a:cubicBezTo>
                <a:close/>
                <a:moveTo>
                  <a:pt x="868608" y="3771322"/>
                </a:moveTo>
                <a:cubicBezTo>
                  <a:pt x="876409" y="3768995"/>
                  <a:pt x="885100" y="3769643"/>
                  <a:pt x="892838" y="3773826"/>
                </a:cubicBezTo>
                <a:cubicBezTo>
                  <a:pt x="896256" y="3775672"/>
                  <a:pt x="899280" y="3778146"/>
                  <a:pt x="901833" y="3781092"/>
                </a:cubicBezTo>
                <a:cubicBezTo>
                  <a:pt x="917308" y="3789458"/>
                  <a:pt x="923042" y="3808744"/>
                  <a:pt x="914677" y="3824219"/>
                </a:cubicBezTo>
                <a:cubicBezTo>
                  <a:pt x="906310" y="3839656"/>
                  <a:pt x="887024" y="3845430"/>
                  <a:pt x="871549" y="3837064"/>
                </a:cubicBezTo>
                <a:cubicBezTo>
                  <a:pt x="868132" y="3835217"/>
                  <a:pt x="865108" y="3832743"/>
                  <a:pt x="862555" y="3829797"/>
                </a:cubicBezTo>
                <a:cubicBezTo>
                  <a:pt x="847118" y="3821430"/>
                  <a:pt x="841344" y="3802145"/>
                  <a:pt x="849711" y="3786669"/>
                </a:cubicBezTo>
                <a:cubicBezTo>
                  <a:pt x="853894" y="3778951"/>
                  <a:pt x="860806" y="3773649"/>
                  <a:pt x="868608" y="3771322"/>
                </a:cubicBezTo>
                <a:close/>
                <a:moveTo>
                  <a:pt x="665181" y="3743070"/>
                </a:moveTo>
                <a:cubicBezTo>
                  <a:pt x="670935" y="3743070"/>
                  <a:pt x="676689" y="3745270"/>
                  <a:pt x="681089" y="3749669"/>
                </a:cubicBezTo>
                <a:cubicBezTo>
                  <a:pt x="689887" y="3758468"/>
                  <a:pt x="689887" y="3772687"/>
                  <a:pt x="681089" y="3781485"/>
                </a:cubicBezTo>
                <a:cubicBezTo>
                  <a:pt x="672289" y="3790283"/>
                  <a:pt x="658072" y="3790283"/>
                  <a:pt x="649272" y="3781485"/>
                </a:cubicBezTo>
                <a:cubicBezTo>
                  <a:pt x="640474" y="3772687"/>
                  <a:pt x="640474" y="3758468"/>
                  <a:pt x="649272" y="3749669"/>
                </a:cubicBezTo>
                <a:cubicBezTo>
                  <a:pt x="653672" y="3745270"/>
                  <a:pt x="659426" y="3743070"/>
                  <a:pt x="665181" y="3743070"/>
                </a:cubicBezTo>
                <a:close/>
                <a:moveTo>
                  <a:pt x="3767668" y="3742864"/>
                </a:moveTo>
                <a:cubicBezTo>
                  <a:pt x="3773295" y="3742737"/>
                  <a:pt x="3778971" y="3744760"/>
                  <a:pt x="3783370" y="3748962"/>
                </a:cubicBezTo>
                <a:cubicBezTo>
                  <a:pt x="3783605" y="3749197"/>
                  <a:pt x="3783841" y="3749434"/>
                  <a:pt x="3784078" y="3749669"/>
                </a:cubicBezTo>
                <a:cubicBezTo>
                  <a:pt x="3792797" y="3758467"/>
                  <a:pt x="3792719" y="3772647"/>
                  <a:pt x="3783919" y="3781327"/>
                </a:cubicBezTo>
                <a:cubicBezTo>
                  <a:pt x="3775121" y="3790047"/>
                  <a:pt x="3760981" y="3789968"/>
                  <a:pt x="3752261" y="3781169"/>
                </a:cubicBezTo>
                <a:cubicBezTo>
                  <a:pt x="3743621" y="3772450"/>
                  <a:pt x="3743621" y="3758389"/>
                  <a:pt x="3752261" y="3749669"/>
                </a:cubicBezTo>
                <a:cubicBezTo>
                  <a:pt x="3756464" y="3745270"/>
                  <a:pt x="3762042" y="3742992"/>
                  <a:pt x="3767668" y="3742864"/>
                </a:cubicBezTo>
                <a:close/>
                <a:moveTo>
                  <a:pt x="1306624" y="3727364"/>
                </a:moveTo>
                <a:cubicBezTo>
                  <a:pt x="1317701" y="3724453"/>
                  <a:pt x="1329887" y="3725768"/>
                  <a:pt x="1340571" y="3731994"/>
                </a:cubicBezTo>
                <a:cubicBezTo>
                  <a:pt x="1361939" y="3744446"/>
                  <a:pt x="1369165" y="3771862"/>
                  <a:pt x="1356715" y="3793230"/>
                </a:cubicBezTo>
                <a:cubicBezTo>
                  <a:pt x="1356675" y="3793230"/>
                  <a:pt x="1356675" y="3793269"/>
                  <a:pt x="1356675" y="3793269"/>
                </a:cubicBezTo>
                <a:cubicBezTo>
                  <a:pt x="1344184" y="3814636"/>
                  <a:pt x="1316768" y="3821824"/>
                  <a:pt x="1295440" y="3809334"/>
                </a:cubicBezTo>
                <a:cubicBezTo>
                  <a:pt x="1274073" y="3796843"/>
                  <a:pt x="1266885" y="3769426"/>
                  <a:pt x="1279336" y="3748098"/>
                </a:cubicBezTo>
                <a:cubicBezTo>
                  <a:pt x="1285581" y="3737415"/>
                  <a:pt x="1295548" y="3730276"/>
                  <a:pt x="1306624" y="3727364"/>
                </a:cubicBezTo>
                <a:close/>
                <a:moveTo>
                  <a:pt x="3126940" y="3726913"/>
                </a:moveTo>
                <a:cubicBezTo>
                  <a:pt x="3138095" y="3729824"/>
                  <a:pt x="3148140" y="3736982"/>
                  <a:pt x="3154445" y="3747705"/>
                </a:cubicBezTo>
                <a:cubicBezTo>
                  <a:pt x="3166659" y="3769309"/>
                  <a:pt x="3159315" y="3796764"/>
                  <a:pt x="3137947" y="3809372"/>
                </a:cubicBezTo>
                <a:cubicBezTo>
                  <a:pt x="3116463" y="3821548"/>
                  <a:pt x="3089164" y="3814204"/>
                  <a:pt x="3076673" y="3792876"/>
                </a:cubicBezTo>
                <a:cubicBezTo>
                  <a:pt x="3064183" y="3771509"/>
                  <a:pt x="3071370" y="3744092"/>
                  <a:pt x="3092738" y="3731641"/>
                </a:cubicBezTo>
                <a:cubicBezTo>
                  <a:pt x="3092738" y="3731602"/>
                  <a:pt x="3092778" y="3731602"/>
                  <a:pt x="3092778" y="3731602"/>
                </a:cubicBezTo>
                <a:cubicBezTo>
                  <a:pt x="3103521" y="3725337"/>
                  <a:pt x="3115785" y="3724001"/>
                  <a:pt x="3126940" y="3726913"/>
                </a:cubicBezTo>
                <a:close/>
                <a:moveTo>
                  <a:pt x="965125" y="3664686"/>
                </a:moveTo>
                <a:cubicBezTo>
                  <a:pt x="974636" y="3663837"/>
                  <a:pt x="984455" y="3666439"/>
                  <a:pt x="992566" y="3672684"/>
                </a:cubicBezTo>
                <a:cubicBezTo>
                  <a:pt x="1009769" y="3685921"/>
                  <a:pt x="1012951" y="3710588"/>
                  <a:pt x="999753" y="3727752"/>
                </a:cubicBezTo>
                <a:cubicBezTo>
                  <a:pt x="986517" y="3744957"/>
                  <a:pt x="961850" y="3748177"/>
                  <a:pt x="944646" y="3734940"/>
                </a:cubicBezTo>
                <a:cubicBezTo>
                  <a:pt x="927481" y="3721703"/>
                  <a:pt x="924260" y="3697037"/>
                  <a:pt x="937497" y="3679872"/>
                </a:cubicBezTo>
                <a:cubicBezTo>
                  <a:pt x="938126" y="3679008"/>
                  <a:pt x="938833" y="3678183"/>
                  <a:pt x="939539" y="3677397"/>
                </a:cubicBezTo>
                <a:cubicBezTo>
                  <a:pt x="946414" y="3669836"/>
                  <a:pt x="955615" y="3665535"/>
                  <a:pt x="965125" y="3664686"/>
                </a:cubicBezTo>
                <a:close/>
                <a:moveTo>
                  <a:pt x="3467017" y="3660449"/>
                </a:moveTo>
                <a:cubicBezTo>
                  <a:pt x="3477058" y="3660930"/>
                  <a:pt x="3486917" y="3665241"/>
                  <a:pt x="3494203" y="3673273"/>
                </a:cubicBezTo>
                <a:cubicBezTo>
                  <a:pt x="3508813" y="3689338"/>
                  <a:pt x="3507596" y="3714162"/>
                  <a:pt x="3491570" y="3728773"/>
                </a:cubicBezTo>
                <a:cubicBezTo>
                  <a:pt x="3490746" y="3729481"/>
                  <a:pt x="3489960" y="3730149"/>
                  <a:pt x="3489096" y="3730815"/>
                </a:cubicBezTo>
                <a:cubicBezTo>
                  <a:pt x="3472875" y="3743307"/>
                  <a:pt x="3449818" y="3741224"/>
                  <a:pt x="3436069" y="3726102"/>
                </a:cubicBezTo>
                <a:cubicBezTo>
                  <a:pt x="3421498" y="3710037"/>
                  <a:pt x="3422676" y="3685213"/>
                  <a:pt x="3438741" y="3670602"/>
                </a:cubicBezTo>
                <a:cubicBezTo>
                  <a:pt x="3446754" y="3663316"/>
                  <a:pt x="3456977" y="3659967"/>
                  <a:pt x="3467017" y="3660449"/>
                </a:cubicBezTo>
                <a:close/>
                <a:moveTo>
                  <a:pt x="3685954" y="3651091"/>
                </a:moveTo>
                <a:cubicBezTo>
                  <a:pt x="3694099" y="3651061"/>
                  <a:pt x="3702259" y="3654144"/>
                  <a:pt x="3708504" y="3660351"/>
                </a:cubicBezTo>
                <a:cubicBezTo>
                  <a:pt x="3708544" y="3660390"/>
                  <a:pt x="3708622" y="3660428"/>
                  <a:pt x="3708662" y="3660507"/>
                </a:cubicBezTo>
                <a:cubicBezTo>
                  <a:pt x="3720641" y="3673351"/>
                  <a:pt x="3719973" y="3693462"/>
                  <a:pt x="3707130" y="3705481"/>
                </a:cubicBezTo>
                <a:cubicBezTo>
                  <a:pt x="3694836" y="3716989"/>
                  <a:pt x="3675708" y="3716872"/>
                  <a:pt x="3663492" y="3705285"/>
                </a:cubicBezTo>
                <a:cubicBezTo>
                  <a:pt x="3651119" y="3693108"/>
                  <a:pt x="3650961" y="3673194"/>
                  <a:pt x="3663138" y="3660861"/>
                </a:cubicBezTo>
                <a:cubicBezTo>
                  <a:pt x="3663255" y="3660744"/>
                  <a:pt x="3663373" y="3660625"/>
                  <a:pt x="3663492" y="3660507"/>
                </a:cubicBezTo>
                <a:cubicBezTo>
                  <a:pt x="3669678" y="3654262"/>
                  <a:pt x="3677809" y="3651120"/>
                  <a:pt x="3685954" y="3651091"/>
                </a:cubicBezTo>
                <a:close/>
                <a:moveTo>
                  <a:pt x="747503" y="3651081"/>
                </a:moveTo>
                <a:cubicBezTo>
                  <a:pt x="755648" y="3651041"/>
                  <a:pt x="763808" y="3654105"/>
                  <a:pt x="770053" y="3660272"/>
                </a:cubicBezTo>
                <a:cubicBezTo>
                  <a:pt x="770093" y="3660350"/>
                  <a:pt x="770171" y="3660429"/>
                  <a:pt x="770250" y="3660508"/>
                </a:cubicBezTo>
                <a:cubicBezTo>
                  <a:pt x="782622" y="3672683"/>
                  <a:pt x="782780" y="3692598"/>
                  <a:pt x="770604" y="3704932"/>
                </a:cubicBezTo>
                <a:cubicBezTo>
                  <a:pt x="770486" y="3705050"/>
                  <a:pt x="770367" y="3705167"/>
                  <a:pt x="770250" y="3705285"/>
                </a:cubicBezTo>
                <a:cubicBezTo>
                  <a:pt x="757877" y="3717775"/>
                  <a:pt x="737727" y="3717854"/>
                  <a:pt x="725237" y="3705481"/>
                </a:cubicBezTo>
                <a:cubicBezTo>
                  <a:pt x="712785" y="3693148"/>
                  <a:pt x="712668" y="3672998"/>
                  <a:pt x="725040" y="3660508"/>
                </a:cubicBezTo>
                <a:cubicBezTo>
                  <a:pt x="731227" y="3654262"/>
                  <a:pt x="739357" y="3651120"/>
                  <a:pt x="747503" y="3651081"/>
                </a:cubicBezTo>
                <a:close/>
                <a:moveTo>
                  <a:pt x="1177778" y="3642376"/>
                </a:moveTo>
                <a:cubicBezTo>
                  <a:pt x="1189066" y="3640318"/>
                  <a:pt x="1201134" y="3642537"/>
                  <a:pt x="1211347" y="3649509"/>
                </a:cubicBezTo>
                <a:cubicBezTo>
                  <a:pt x="1231967" y="3663572"/>
                  <a:pt x="1237269" y="3691656"/>
                  <a:pt x="1223208" y="3712277"/>
                </a:cubicBezTo>
                <a:cubicBezTo>
                  <a:pt x="1209147" y="3732897"/>
                  <a:pt x="1181024" y="3738201"/>
                  <a:pt x="1160441" y="3724139"/>
                </a:cubicBezTo>
                <a:cubicBezTo>
                  <a:pt x="1139820" y="3710077"/>
                  <a:pt x="1134517" y="3681953"/>
                  <a:pt x="1148579" y="3661372"/>
                </a:cubicBezTo>
                <a:cubicBezTo>
                  <a:pt x="1148698" y="3661214"/>
                  <a:pt x="1148775" y="3661058"/>
                  <a:pt x="1148893" y="3660900"/>
                </a:cubicBezTo>
                <a:cubicBezTo>
                  <a:pt x="1155983" y="3650766"/>
                  <a:pt x="1166490" y="3644433"/>
                  <a:pt x="1177778" y="3642376"/>
                </a:cubicBezTo>
                <a:close/>
                <a:moveTo>
                  <a:pt x="3255483" y="3642204"/>
                </a:moveTo>
                <a:cubicBezTo>
                  <a:pt x="3266761" y="3644227"/>
                  <a:pt x="3277267" y="3650550"/>
                  <a:pt x="3284337" y="3660704"/>
                </a:cubicBezTo>
                <a:cubicBezTo>
                  <a:pt x="3284377" y="3660782"/>
                  <a:pt x="3284417" y="3660821"/>
                  <a:pt x="3284456" y="3660900"/>
                </a:cubicBezTo>
                <a:cubicBezTo>
                  <a:pt x="3298478" y="3681285"/>
                  <a:pt x="3293332" y="3709173"/>
                  <a:pt x="3272947" y="3723156"/>
                </a:cubicBezTo>
                <a:cubicBezTo>
                  <a:pt x="3252562" y="3737178"/>
                  <a:pt x="3224675" y="3732032"/>
                  <a:pt x="3210652" y="3711647"/>
                </a:cubicBezTo>
                <a:cubicBezTo>
                  <a:pt x="3196708" y="3691341"/>
                  <a:pt x="3201775" y="3663571"/>
                  <a:pt x="3222002" y="3649509"/>
                </a:cubicBezTo>
                <a:cubicBezTo>
                  <a:pt x="3232157" y="3642459"/>
                  <a:pt x="3244205" y="3640181"/>
                  <a:pt x="3255483" y="3642204"/>
                </a:cubicBezTo>
                <a:close/>
                <a:moveTo>
                  <a:pt x="537967" y="3602091"/>
                </a:moveTo>
                <a:cubicBezTo>
                  <a:pt x="543613" y="3602582"/>
                  <a:pt x="549073" y="3605204"/>
                  <a:pt x="553040" y="3609839"/>
                </a:cubicBezTo>
                <a:cubicBezTo>
                  <a:pt x="561092" y="3619226"/>
                  <a:pt x="559992" y="3633366"/>
                  <a:pt x="550604" y="3641418"/>
                </a:cubicBezTo>
                <a:cubicBezTo>
                  <a:pt x="550486" y="3641497"/>
                  <a:pt x="550408" y="3641576"/>
                  <a:pt x="550290" y="3641655"/>
                </a:cubicBezTo>
                <a:cubicBezTo>
                  <a:pt x="540745" y="3649550"/>
                  <a:pt x="526645" y="3648175"/>
                  <a:pt x="518789" y="3638669"/>
                </a:cubicBezTo>
                <a:cubicBezTo>
                  <a:pt x="510894" y="3629124"/>
                  <a:pt x="512230" y="3615023"/>
                  <a:pt x="521775" y="3607128"/>
                </a:cubicBezTo>
                <a:cubicBezTo>
                  <a:pt x="526488" y="3603240"/>
                  <a:pt x="532321" y="3601600"/>
                  <a:pt x="537967" y="3602091"/>
                </a:cubicBezTo>
                <a:close/>
                <a:moveTo>
                  <a:pt x="3895656" y="3601968"/>
                </a:moveTo>
                <a:cubicBezTo>
                  <a:pt x="3901401" y="3601472"/>
                  <a:pt x="3907332" y="3603142"/>
                  <a:pt x="3912124" y="3607089"/>
                </a:cubicBezTo>
                <a:cubicBezTo>
                  <a:pt x="3921668" y="3615102"/>
                  <a:pt x="3922886" y="3629359"/>
                  <a:pt x="3914873" y="3638905"/>
                </a:cubicBezTo>
                <a:cubicBezTo>
                  <a:pt x="3906860" y="3648448"/>
                  <a:pt x="3892603" y="3649667"/>
                  <a:pt x="3883058" y="3641654"/>
                </a:cubicBezTo>
                <a:cubicBezTo>
                  <a:pt x="3873512" y="3633759"/>
                  <a:pt x="3872177" y="3619658"/>
                  <a:pt x="3880073" y="3610152"/>
                </a:cubicBezTo>
                <a:cubicBezTo>
                  <a:pt x="3880151" y="3610035"/>
                  <a:pt x="3880230" y="3609917"/>
                  <a:pt x="3880308" y="3609838"/>
                </a:cubicBezTo>
                <a:cubicBezTo>
                  <a:pt x="3884353" y="3605125"/>
                  <a:pt x="3889911" y="3602464"/>
                  <a:pt x="3895656" y="3601968"/>
                </a:cubicBezTo>
                <a:close/>
                <a:moveTo>
                  <a:pt x="3589977" y="3549754"/>
                </a:moveTo>
                <a:cubicBezTo>
                  <a:pt x="3610802" y="3549754"/>
                  <a:pt x="3627684" y="3566636"/>
                  <a:pt x="3627684" y="3587461"/>
                </a:cubicBezTo>
                <a:cubicBezTo>
                  <a:pt x="3627684" y="3608286"/>
                  <a:pt x="3610802" y="3625168"/>
                  <a:pt x="3589977" y="3625168"/>
                </a:cubicBezTo>
                <a:cubicBezTo>
                  <a:pt x="3569152" y="3625168"/>
                  <a:pt x="3552270" y="3608286"/>
                  <a:pt x="3552270" y="3587461"/>
                </a:cubicBezTo>
                <a:cubicBezTo>
                  <a:pt x="3552270" y="3566636"/>
                  <a:pt x="3569152" y="3549754"/>
                  <a:pt x="3589977" y="3549754"/>
                </a:cubicBezTo>
                <a:close/>
                <a:moveTo>
                  <a:pt x="843635" y="3549754"/>
                </a:moveTo>
                <a:cubicBezTo>
                  <a:pt x="864460" y="3549754"/>
                  <a:pt x="881342" y="3566636"/>
                  <a:pt x="881342" y="3587461"/>
                </a:cubicBezTo>
                <a:cubicBezTo>
                  <a:pt x="881342" y="3608286"/>
                  <a:pt x="864460" y="3625168"/>
                  <a:pt x="843635" y="3625168"/>
                </a:cubicBezTo>
                <a:cubicBezTo>
                  <a:pt x="822810" y="3625168"/>
                  <a:pt x="805928" y="3608286"/>
                  <a:pt x="805928" y="3587461"/>
                </a:cubicBezTo>
                <a:cubicBezTo>
                  <a:pt x="805928" y="3566636"/>
                  <a:pt x="822810" y="3549754"/>
                  <a:pt x="843635" y="3549754"/>
                </a:cubicBezTo>
                <a:close/>
                <a:moveTo>
                  <a:pt x="3376201" y="3546375"/>
                </a:moveTo>
                <a:cubicBezTo>
                  <a:pt x="3387630" y="3547435"/>
                  <a:pt x="3398658" y="3552826"/>
                  <a:pt x="3406612" y="3562312"/>
                </a:cubicBezTo>
                <a:cubicBezTo>
                  <a:pt x="3422637" y="3581401"/>
                  <a:pt x="3420163" y="3609916"/>
                  <a:pt x="3401034" y="3625942"/>
                </a:cubicBezTo>
                <a:cubicBezTo>
                  <a:pt x="3381946" y="3641968"/>
                  <a:pt x="3353468" y="3639493"/>
                  <a:pt x="3337403" y="3620404"/>
                </a:cubicBezTo>
                <a:cubicBezTo>
                  <a:pt x="3321378" y="3601276"/>
                  <a:pt x="3323852" y="3572798"/>
                  <a:pt x="3342981" y="3556735"/>
                </a:cubicBezTo>
                <a:cubicBezTo>
                  <a:pt x="3343098" y="3556656"/>
                  <a:pt x="3343255" y="3556538"/>
                  <a:pt x="3343374" y="3556419"/>
                </a:cubicBezTo>
                <a:cubicBezTo>
                  <a:pt x="3352938" y="3548584"/>
                  <a:pt x="3364771" y="3545314"/>
                  <a:pt x="3376201" y="3546375"/>
                </a:cubicBezTo>
                <a:close/>
                <a:moveTo>
                  <a:pt x="1057006" y="3546222"/>
                </a:moveTo>
                <a:cubicBezTo>
                  <a:pt x="1068411" y="3545127"/>
                  <a:pt x="1080234" y="3548387"/>
                  <a:pt x="1089779" y="3556263"/>
                </a:cubicBezTo>
                <a:cubicBezTo>
                  <a:pt x="1089857" y="3556302"/>
                  <a:pt x="1089897" y="3556381"/>
                  <a:pt x="1089974" y="3556419"/>
                </a:cubicBezTo>
                <a:cubicBezTo>
                  <a:pt x="1109261" y="3572249"/>
                  <a:pt x="1112089" y="3600687"/>
                  <a:pt x="1096259" y="3619973"/>
                </a:cubicBezTo>
                <a:cubicBezTo>
                  <a:pt x="1080431" y="3639297"/>
                  <a:pt x="1051993" y="3642086"/>
                  <a:pt x="1032708" y="3626296"/>
                </a:cubicBezTo>
                <a:cubicBezTo>
                  <a:pt x="1013422" y="3610467"/>
                  <a:pt x="1010593" y="3581990"/>
                  <a:pt x="1026423" y="3562704"/>
                </a:cubicBezTo>
                <a:cubicBezTo>
                  <a:pt x="1026500" y="3562587"/>
                  <a:pt x="1026619" y="3562429"/>
                  <a:pt x="1026737" y="3562312"/>
                </a:cubicBezTo>
                <a:cubicBezTo>
                  <a:pt x="1034612" y="3552767"/>
                  <a:pt x="1045600" y="3547317"/>
                  <a:pt x="1057006" y="3546222"/>
                </a:cubicBezTo>
                <a:close/>
                <a:moveTo>
                  <a:pt x="3805267" y="3517662"/>
                </a:moveTo>
                <a:cubicBezTo>
                  <a:pt x="3813379" y="3516945"/>
                  <a:pt x="3821765" y="3519321"/>
                  <a:pt x="3828501" y="3524958"/>
                </a:cubicBezTo>
                <a:cubicBezTo>
                  <a:pt x="3841974" y="3536230"/>
                  <a:pt x="3843741" y="3556301"/>
                  <a:pt x="3832468" y="3569774"/>
                </a:cubicBezTo>
                <a:cubicBezTo>
                  <a:pt x="3821195" y="3583246"/>
                  <a:pt x="3801124" y="3585014"/>
                  <a:pt x="3787650" y="3573741"/>
                </a:cubicBezTo>
                <a:cubicBezTo>
                  <a:pt x="3787650" y="3573741"/>
                  <a:pt x="3787613" y="3573702"/>
                  <a:pt x="3787613" y="3573702"/>
                </a:cubicBezTo>
                <a:cubicBezTo>
                  <a:pt x="3774178" y="3562429"/>
                  <a:pt x="3772411" y="3542397"/>
                  <a:pt x="3783684" y="3528924"/>
                </a:cubicBezTo>
                <a:cubicBezTo>
                  <a:pt x="3789320" y="3522188"/>
                  <a:pt x="3797156" y="3518378"/>
                  <a:pt x="3805267" y="3517662"/>
                </a:cubicBezTo>
                <a:close/>
                <a:moveTo>
                  <a:pt x="628337" y="3516866"/>
                </a:moveTo>
                <a:cubicBezTo>
                  <a:pt x="636419" y="3517838"/>
                  <a:pt x="644127" y="3521894"/>
                  <a:pt x="649548" y="3528807"/>
                </a:cubicBezTo>
                <a:cubicBezTo>
                  <a:pt x="649587" y="3528847"/>
                  <a:pt x="649626" y="3528885"/>
                  <a:pt x="649665" y="3528924"/>
                </a:cubicBezTo>
                <a:cubicBezTo>
                  <a:pt x="658032" y="3544361"/>
                  <a:pt x="652258" y="3563686"/>
                  <a:pt x="636821" y="3572052"/>
                </a:cubicBezTo>
                <a:cubicBezTo>
                  <a:pt x="625233" y="3578297"/>
                  <a:pt x="610977" y="3576805"/>
                  <a:pt x="600960" y="3568204"/>
                </a:cubicBezTo>
                <a:cubicBezTo>
                  <a:pt x="589648" y="3555045"/>
                  <a:pt x="591181" y="3535209"/>
                  <a:pt x="604339" y="3523897"/>
                </a:cubicBezTo>
                <a:cubicBezTo>
                  <a:pt x="604495" y="3523740"/>
                  <a:pt x="604692" y="3523582"/>
                  <a:pt x="604889" y="3523426"/>
                </a:cubicBezTo>
                <a:cubicBezTo>
                  <a:pt x="611801" y="3518006"/>
                  <a:pt x="620256" y="3515894"/>
                  <a:pt x="628337" y="3516866"/>
                </a:cubicBezTo>
                <a:close/>
                <a:moveTo>
                  <a:pt x="423271" y="3450445"/>
                </a:moveTo>
                <a:cubicBezTo>
                  <a:pt x="428883" y="3451511"/>
                  <a:pt x="434088" y="3454711"/>
                  <a:pt x="437563" y="3459795"/>
                </a:cubicBezTo>
                <a:cubicBezTo>
                  <a:pt x="443612" y="3470569"/>
                  <a:pt x="439802" y="3484223"/>
                  <a:pt x="429039" y="3490291"/>
                </a:cubicBezTo>
                <a:cubicBezTo>
                  <a:pt x="419731" y="3495543"/>
                  <a:pt x="407987" y="3493461"/>
                  <a:pt x="401034" y="3485326"/>
                </a:cubicBezTo>
                <a:cubicBezTo>
                  <a:pt x="393846" y="3475259"/>
                  <a:pt x="396203" y="3461280"/>
                  <a:pt x="406259" y="3454096"/>
                </a:cubicBezTo>
                <a:cubicBezTo>
                  <a:pt x="406337" y="3454033"/>
                  <a:pt x="406455" y="3453967"/>
                  <a:pt x="406533" y="3453904"/>
                </a:cubicBezTo>
                <a:cubicBezTo>
                  <a:pt x="411639" y="3450449"/>
                  <a:pt x="417659" y="3449380"/>
                  <a:pt x="423271" y="3450445"/>
                </a:cubicBezTo>
                <a:close/>
                <a:moveTo>
                  <a:pt x="4009897" y="3450413"/>
                </a:moveTo>
                <a:cubicBezTo>
                  <a:pt x="4015573" y="3449348"/>
                  <a:pt x="4021651" y="3450429"/>
                  <a:pt x="4026816" y="3453903"/>
                </a:cubicBezTo>
                <a:cubicBezTo>
                  <a:pt x="4036990" y="3460930"/>
                  <a:pt x="4039543" y="3474878"/>
                  <a:pt x="4032511" y="3485051"/>
                </a:cubicBezTo>
                <a:cubicBezTo>
                  <a:pt x="4032433" y="3485141"/>
                  <a:pt x="4032394" y="3485236"/>
                  <a:pt x="4032315" y="3485326"/>
                </a:cubicBezTo>
                <a:cubicBezTo>
                  <a:pt x="4025481" y="3495373"/>
                  <a:pt x="4011812" y="3497985"/>
                  <a:pt x="4001757" y="3491155"/>
                </a:cubicBezTo>
                <a:cubicBezTo>
                  <a:pt x="4001600" y="3491048"/>
                  <a:pt x="4001443" y="3490939"/>
                  <a:pt x="4001286" y="3490824"/>
                </a:cubicBezTo>
                <a:cubicBezTo>
                  <a:pt x="3991112" y="3483864"/>
                  <a:pt x="3988480" y="3469996"/>
                  <a:pt x="3995393" y="3459795"/>
                </a:cubicBezTo>
                <a:cubicBezTo>
                  <a:pt x="3998948" y="3454687"/>
                  <a:pt x="4004221" y="3451477"/>
                  <a:pt x="4009897" y="3450413"/>
                </a:cubicBezTo>
                <a:close/>
                <a:moveTo>
                  <a:pt x="3487653" y="3440265"/>
                </a:moveTo>
                <a:cubicBezTo>
                  <a:pt x="3499112" y="3440250"/>
                  <a:pt x="3510581" y="3444606"/>
                  <a:pt x="3519340" y="3453337"/>
                </a:cubicBezTo>
                <a:cubicBezTo>
                  <a:pt x="3536860" y="3470800"/>
                  <a:pt x="3536898" y="3499151"/>
                  <a:pt x="3519420" y="3516669"/>
                </a:cubicBezTo>
                <a:cubicBezTo>
                  <a:pt x="3519380" y="3516709"/>
                  <a:pt x="3519380" y="3516709"/>
                  <a:pt x="3519340" y="3516748"/>
                </a:cubicBezTo>
                <a:cubicBezTo>
                  <a:pt x="3502137" y="3534227"/>
                  <a:pt x="3474053" y="3534423"/>
                  <a:pt x="3456574" y="3517219"/>
                </a:cubicBezTo>
                <a:cubicBezTo>
                  <a:pt x="3456417" y="3517062"/>
                  <a:pt x="3456260" y="3516905"/>
                  <a:pt x="3456103" y="3516748"/>
                </a:cubicBezTo>
                <a:cubicBezTo>
                  <a:pt x="3438584" y="3499285"/>
                  <a:pt x="3438545" y="3470934"/>
                  <a:pt x="3456023" y="3453424"/>
                </a:cubicBezTo>
                <a:cubicBezTo>
                  <a:pt x="3464743" y="3444668"/>
                  <a:pt x="3476193" y="3440281"/>
                  <a:pt x="3487653" y="3440265"/>
                </a:cubicBezTo>
                <a:close/>
                <a:moveTo>
                  <a:pt x="945754" y="3440077"/>
                </a:moveTo>
                <a:cubicBezTo>
                  <a:pt x="957233" y="3440113"/>
                  <a:pt x="968703" y="3444527"/>
                  <a:pt x="977442" y="3453314"/>
                </a:cubicBezTo>
                <a:cubicBezTo>
                  <a:pt x="994922" y="3470883"/>
                  <a:pt x="994804" y="3499285"/>
                  <a:pt x="977246" y="3516749"/>
                </a:cubicBezTo>
                <a:cubicBezTo>
                  <a:pt x="960041" y="3534227"/>
                  <a:pt x="931958" y="3534423"/>
                  <a:pt x="914479" y="3517220"/>
                </a:cubicBezTo>
                <a:cubicBezTo>
                  <a:pt x="914322" y="3517063"/>
                  <a:pt x="914165" y="3516905"/>
                  <a:pt x="914008" y="3516749"/>
                </a:cubicBezTo>
                <a:cubicBezTo>
                  <a:pt x="896451" y="3499348"/>
                  <a:pt x="896292" y="3470998"/>
                  <a:pt x="913694" y="3453424"/>
                </a:cubicBezTo>
                <a:cubicBezTo>
                  <a:pt x="913812" y="3453322"/>
                  <a:pt x="913889" y="3453220"/>
                  <a:pt x="914008" y="3453118"/>
                </a:cubicBezTo>
                <a:cubicBezTo>
                  <a:pt x="922787" y="3444386"/>
                  <a:pt x="934275" y="3440042"/>
                  <a:pt x="945754" y="3440077"/>
                </a:cubicBezTo>
                <a:close/>
                <a:moveTo>
                  <a:pt x="732292" y="3424908"/>
                </a:moveTo>
                <a:cubicBezTo>
                  <a:pt x="741891" y="3425755"/>
                  <a:pt x="751180" y="3430113"/>
                  <a:pt x="758074" y="3437799"/>
                </a:cubicBezTo>
                <a:cubicBezTo>
                  <a:pt x="772567" y="3453943"/>
                  <a:pt x="771232" y="3478778"/>
                  <a:pt x="755087" y="3493268"/>
                </a:cubicBezTo>
                <a:cubicBezTo>
                  <a:pt x="738944" y="3507754"/>
                  <a:pt x="714082" y="3506414"/>
                  <a:pt x="699628" y="3490271"/>
                </a:cubicBezTo>
                <a:cubicBezTo>
                  <a:pt x="685134" y="3474123"/>
                  <a:pt x="686469" y="3449292"/>
                  <a:pt x="702612" y="3434802"/>
                </a:cubicBezTo>
                <a:cubicBezTo>
                  <a:pt x="703280" y="3434205"/>
                  <a:pt x="703949" y="3433636"/>
                  <a:pt x="704655" y="3433085"/>
                </a:cubicBezTo>
                <a:cubicBezTo>
                  <a:pt x="712785" y="3426726"/>
                  <a:pt x="722693" y="3424061"/>
                  <a:pt x="732292" y="3424908"/>
                </a:cubicBezTo>
                <a:close/>
                <a:moveTo>
                  <a:pt x="3699392" y="3421283"/>
                </a:moveTo>
                <a:cubicBezTo>
                  <a:pt x="3709369" y="3420059"/>
                  <a:pt x="3719818" y="3422642"/>
                  <a:pt x="3728380" y="3429319"/>
                </a:cubicBezTo>
                <a:cubicBezTo>
                  <a:pt x="3745467" y="3442678"/>
                  <a:pt x="3748490" y="3467364"/>
                  <a:pt x="3735137" y="3484454"/>
                </a:cubicBezTo>
                <a:cubicBezTo>
                  <a:pt x="3734587" y="3485157"/>
                  <a:pt x="3733996" y="3485840"/>
                  <a:pt x="3733408" y="3486504"/>
                </a:cubicBezTo>
                <a:cubicBezTo>
                  <a:pt x="3719621" y="3501878"/>
                  <a:pt x="3696250" y="3503936"/>
                  <a:pt x="3679989" y="3491218"/>
                </a:cubicBezTo>
                <a:cubicBezTo>
                  <a:pt x="3662902" y="3477859"/>
                  <a:pt x="3659878" y="3453177"/>
                  <a:pt x="3673232" y="3436083"/>
                </a:cubicBezTo>
                <a:cubicBezTo>
                  <a:pt x="3679909" y="3427536"/>
                  <a:pt x="3689415" y="3422507"/>
                  <a:pt x="3699392" y="3421283"/>
                </a:cubicBezTo>
                <a:close/>
                <a:moveTo>
                  <a:pt x="3912664" y="3375974"/>
                </a:moveTo>
                <a:cubicBezTo>
                  <a:pt x="3920697" y="3374553"/>
                  <a:pt x="3929269" y="3376196"/>
                  <a:pt x="3936476" y="3381239"/>
                </a:cubicBezTo>
                <a:cubicBezTo>
                  <a:pt x="3950891" y="3391326"/>
                  <a:pt x="3954427" y="3411196"/>
                  <a:pt x="3944332" y="3425624"/>
                </a:cubicBezTo>
                <a:cubicBezTo>
                  <a:pt x="3934238" y="3440051"/>
                  <a:pt x="3914363" y="3443566"/>
                  <a:pt x="3899948" y="3433479"/>
                </a:cubicBezTo>
                <a:cubicBezTo>
                  <a:pt x="3885532" y="3423393"/>
                  <a:pt x="3881997" y="3403522"/>
                  <a:pt x="3892093" y="3389095"/>
                </a:cubicBezTo>
                <a:cubicBezTo>
                  <a:pt x="3897140" y="3381882"/>
                  <a:pt x="3904632" y="3377396"/>
                  <a:pt x="3912664" y="3375974"/>
                </a:cubicBezTo>
                <a:close/>
                <a:moveTo>
                  <a:pt x="520685" y="3374010"/>
                </a:moveTo>
                <a:cubicBezTo>
                  <a:pt x="528717" y="3375431"/>
                  <a:pt x="536209" y="3379917"/>
                  <a:pt x="541256" y="3387130"/>
                </a:cubicBezTo>
                <a:cubicBezTo>
                  <a:pt x="551352" y="3401557"/>
                  <a:pt x="547817" y="3421428"/>
                  <a:pt x="533402" y="3431514"/>
                </a:cubicBezTo>
                <a:cubicBezTo>
                  <a:pt x="518986" y="3441600"/>
                  <a:pt x="499111" y="3438086"/>
                  <a:pt x="489017" y="3423659"/>
                </a:cubicBezTo>
                <a:cubicBezTo>
                  <a:pt x="478923" y="3409231"/>
                  <a:pt x="482458" y="3389361"/>
                  <a:pt x="496873" y="3379274"/>
                </a:cubicBezTo>
                <a:cubicBezTo>
                  <a:pt x="504080" y="3374231"/>
                  <a:pt x="512653" y="3372588"/>
                  <a:pt x="520685" y="3374010"/>
                </a:cubicBezTo>
                <a:close/>
                <a:moveTo>
                  <a:pt x="3589889" y="3324660"/>
                </a:moveTo>
                <a:cubicBezTo>
                  <a:pt x="3601314" y="3323666"/>
                  <a:pt x="3613117" y="3326999"/>
                  <a:pt x="3622642" y="3334890"/>
                </a:cubicBezTo>
                <a:cubicBezTo>
                  <a:pt x="3641850" y="3350813"/>
                  <a:pt x="3644521" y="3379290"/>
                  <a:pt x="3628573" y="3398494"/>
                </a:cubicBezTo>
                <a:cubicBezTo>
                  <a:pt x="3612666" y="3417697"/>
                  <a:pt x="3584189" y="3420352"/>
                  <a:pt x="3564983" y="3404428"/>
                </a:cubicBezTo>
                <a:cubicBezTo>
                  <a:pt x="3545775" y="3388505"/>
                  <a:pt x="3543104" y="3360028"/>
                  <a:pt x="3559052" y="3340825"/>
                </a:cubicBezTo>
                <a:cubicBezTo>
                  <a:pt x="3559168" y="3340680"/>
                  <a:pt x="3559286" y="3340535"/>
                  <a:pt x="3559405" y="3340389"/>
                </a:cubicBezTo>
                <a:cubicBezTo>
                  <a:pt x="3567417" y="3330974"/>
                  <a:pt x="3578464" y="3325654"/>
                  <a:pt x="3589889" y="3324660"/>
                </a:cubicBezTo>
                <a:close/>
                <a:moveTo>
                  <a:pt x="843352" y="3324489"/>
                </a:moveTo>
                <a:cubicBezTo>
                  <a:pt x="854768" y="3325455"/>
                  <a:pt x="865815" y="3330776"/>
                  <a:pt x="873788" y="3340225"/>
                </a:cubicBezTo>
                <a:cubicBezTo>
                  <a:pt x="873867" y="3340279"/>
                  <a:pt x="873907" y="3340334"/>
                  <a:pt x="873945" y="3340389"/>
                </a:cubicBezTo>
                <a:cubicBezTo>
                  <a:pt x="889814" y="3359364"/>
                  <a:pt x="887301" y="3387601"/>
                  <a:pt x="868290" y="3403462"/>
                </a:cubicBezTo>
                <a:cubicBezTo>
                  <a:pt x="849318" y="3419322"/>
                  <a:pt x="821077" y="3416797"/>
                  <a:pt x="805248" y="3397825"/>
                </a:cubicBezTo>
                <a:cubicBezTo>
                  <a:pt x="789419" y="3378918"/>
                  <a:pt x="791893" y="3350786"/>
                  <a:pt x="810707" y="3334890"/>
                </a:cubicBezTo>
                <a:cubicBezTo>
                  <a:pt x="820153" y="3326915"/>
                  <a:pt x="831937" y="3323524"/>
                  <a:pt x="843352" y="3324489"/>
                </a:cubicBezTo>
                <a:close/>
                <a:moveTo>
                  <a:pt x="322182" y="3289503"/>
                </a:moveTo>
                <a:cubicBezTo>
                  <a:pt x="327711" y="3291004"/>
                  <a:pt x="332670" y="3294614"/>
                  <a:pt x="335752" y="3299979"/>
                </a:cubicBezTo>
                <a:cubicBezTo>
                  <a:pt x="341880" y="3310706"/>
                  <a:pt x="338189" y="3324388"/>
                  <a:pt x="327465" y="3330534"/>
                </a:cubicBezTo>
                <a:cubicBezTo>
                  <a:pt x="316743" y="3336666"/>
                  <a:pt x="303112" y="3332993"/>
                  <a:pt x="296947" y="3322321"/>
                </a:cubicBezTo>
                <a:cubicBezTo>
                  <a:pt x="290739" y="3311618"/>
                  <a:pt x="294393" y="3297921"/>
                  <a:pt x="305116" y="3291732"/>
                </a:cubicBezTo>
                <a:cubicBezTo>
                  <a:pt x="305155" y="3291716"/>
                  <a:pt x="305155" y="3291700"/>
                  <a:pt x="305195" y="3291684"/>
                </a:cubicBezTo>
                <a:cubicBezTo>
                  <a:pt x="310556" y="3288610"/>
                  <a:pt x="316654" y="3288002"/>
                  <a:pt x="322182" y="3289503"/>
                </a:cubicBezTo>
                <a:close/>
                <a:moveTo>
                  <a:pt x="4111201" y="3289488"/>
                </a:moveTo>
                <a:cubicBezTo>
                  <a:pt x="4116724" y="3288003"/>
                  <a:pt x="4122812" y="3288617"/>
                  <a:pt x="4128154" y="3291683"/>
                </a:cubicBezTo>
                <a:cubicBezTo>
                  <a:pt x="4138878" y="3297830"/>
                  <a:pt x="4142609" y="3311511"/>
                  <a:pt x="4136441" y="3322238"/>
                </a:cubicBezTo>
                <a:cubicBezTo>
                  <a:pt x="4136441" y="3322265"/>
                  <a:pt x="4136404" y="3322293"/>
                  <a:pt x="4136404" y="3322320"/>
                </a:cubicBezTo>
                <a:cubicBezTo>
                  <a:pt x="4130196" y="3333024"/>
                  <a:pt x="4116528" y="3336681"/>
                  <a:pt x="4105805" y="3330486"/>
                </a:cubicBezTo>
                <a:cubicBezTo>
                  <a:pt x="4095121" y="3324296"/>
                  <a:pt x="4091468" y="3310599"/>
                  <a:pt x="4097636" y="3299897"/>
                </a:cubicBezTo>
                <a:cubicBezTo>
                  <a:pt x="4100719" y="3294560"/>
                  <a:pt x="4105678" y="3290974"/>
                  <a:pt x="4111201" y="3289488"/>
                </a:cubicBezTo>
                <a:close/>
                <a:moveTo>
                  <a:pt x="634774" y="3289289"/>
                </a:moveTo>
                <a:cubicBezTo>
                  <a:pt x="644726" y="3290696"/>
                  <a:pt x="654143" y="3295901"/>
                  <a:pt x="660663" y="3304568"/>
                </a:cubicBezTo>
                <a:cubicBezTo>
                  <a:pt x="673703" y="3321904"/>
                  <a:pt x="670247" y="3346528"/>
                  <a:pt x="652885" y="3359568"/>
                </a:cubicBezTo>
                <a:cubicBezTo>
                  <a:pt x="635563" y="3372609"/>
                  <a:pt x="610937" y="3369124"/>
                  <a:pt x="597896" y="3351791"/>
                </a:cubicBezTo>
                <a:cubicBezTo>
                  <a:pt x="597306" y="3351021"/>
                  <a:pt x="596757" y="3350231"/>
                  <a:pt x="596247" y="3349423"/>
                </a:cubicBezTo>
                <a:cubicBezTo>
                  <a:pt x="585130" y="3332117"/>
                  <a:pt x="589215" y="3309159"/>
                  <a:pt x="605674" y="3296790"/>
                </a:cubicBezTo>
                <a:cubicBezTo>
                  <a:pt x="614335" y="3290270"/>
                  <a:pt x="624822" y="3287881"/>
                  <a:pt x="634774" y="3289289"/>
                </a:cubicBezTo>
                <a:close/>
                <a:moveTo>
                  <a:pt x="3800116" y="3287430"/>
                </a:moveTo>
                <a:cubicBezTo>
                  <a:pt x="3809941" y="3285296"/>
                  <a:pt x="3820586" y="3286910"/>
                  <a:pt x="3829718" y="3292776"/>
                </a:cubicBezTo>
                <a:cubicBezTo>
                  <a:pt x="3847943" y="3304508"/>
                  <a:pt x="3853245" y="3328810"/>
                  <a:pt x="3841500" y="3347054"/>
                </a:cubicBezTo>
                <a:cubicBezTo>
                  <a:pt x="3840990" y="3347864"/>
                  <a:pt x="3840441" y="3348654"/>
                  <a:pt x="3839852" y="3349424"/>
                </a:cubicBezTo>
                <a:cubicBezTo>
                  <a:pt x="3827479" y="3365866"/>
                  <a:pt x="3804541" y="3369978"/>
                  <a:pt x="3787219" y="3358851"/>
                </a:cubicBezTo>
                <a:cubicBezTo>
                  <a:pt x="3768954" y="3347117"/>
                  <a:pt x="3763691" y="3322816"/>
                  <a:pt x="3775435" y="3304568"/>
                </a:cubicBezTo>
                <a:cubicBezTo>
                  <a:pt x="3781287" y="3295445"/>
                  <a:pt x="3790292" y="3289564"/>
                  <a:pt x="3800116" y="3287430"/>
                </a:cubicBezTo>
                <a:close/>
                <a:moveTo>
                  <a:pt x="4006962" y="3221970"/>
                </a:moveTo>
                <a:cubicBezTo>
                  <a:pt x="4014602" y="3219804"/>
                  <a:pt x="4023066" y="3220553"/>
                  <a:pt x="4030549" y="3224731"/>
                </a:cubicBezTo>
                <a:cubicBezTo>
                  <a:pt x="4030863" y="3224916"/>
                  <a:pt x="4031217" y="3225108"/>
                  <a:pt x="4031531" y="3225304"/>
                </a:cubicBezTo>
                <a:cubicBezTo>
                  <a:pt x="4046654" y="3234036"/>
                  <a:pt x="4051917" y="3253314"/>
                  <a:pt x="4043314" y="3268511"/>
                </a:cubicBezTo>
                <a:cubicBezTo>
                  <a:pt x="4034634" y="3283778"/>
                  <a:pt x="4015191" y="3289109"/>
                  <a:pt x="3999912" y="3280411"/>
                </a:cubicBezTo>
                <a:cubicBezTo>
                  <a:pt x="3999872" y="3280373"/>
                  <a:pt x="3999793" y="3280334"/>
                  <a:pt x="3999716" y="3280294"/>
                </a:cubicBezTo>
                <a:cubicBezTo>
                  <a:pt x="3984632" y="3271735"/>
                  <a:pt x="3979329" y="3252560"/>
                  <a:pt x="3987893" y="3237461"/>
                </a:cubicBezTo>
                <a:cubicBezTo>
                  <a:pt x="3988010" y="3237206"/>
                  <a:pt x="3988167" y="3236950"/>
                  <a:pt x="3988325" y="3236695"/>
                </a:cubicBezTo>
                <a:cubicBezTo>
                  <a:pt x="3992508" y="3229215"/>
                  <a:pt x="3999323" y="3224135"/>
                  <a:pt x="4006962" y="3221970"/>
                </a:cubicBezTo>
                <a:close/>
                <a:moveTo>
                  <a:pt x="425293" y="3221676"/>
                </a:moveTo>
                <a:cubicBezTo>
                  <a:pt x="433006" y="3223559"/>
                  <a:pt x="439997" y="3228386"/>
                  <a:pt x="444435" y="3235709"/>
                </a:cubicBezTo>
                <a:cubicBezTo>
                  <a:pt x="444633" y="3236035"/>
                  <a:pt x="444829" y="3236361"/>
                  <a:pt x="445025" y="3236695"/>
                </a:cubicBezTo>
                <a:cubicBezTo>
                  <a:pt x="454020" y="3251542"/>
                  <a:pt x="449268" y="3270864"/>
                  <a:pt x="434381" y="3279846"/>
                </a:cubicBezTo>
                <a:cubicBezTo>
                  <a:pt x="434145" y="3280000"/>
                  <a:pt x="433910" y="3280149"/>
                  <a:pt x="433635" y="3280294"/>
                </a:cubicBezTo>
                <a:cubicBezTo>
                  <a:pt x="418434" y="3289104"/>
                  <a:pt x="398952" y="3283920"/>
                  <a:pt x="390153" y="3268719"/>
                </a:cubicBezTo>
                <a:cubicBezTo>
                  <a:pt x="390114" y="3268648"/>
                  <a:pt x="390074" y="3268582"/>
                  <a:pt x="390036" y="3268511"/>
                </a:cubicBezTo>
                <a:cubicBezTo>
                  <a:pt x="381432" y="3253314"/>
                  <a:pt x="386696" y="3234036"/>
                  <a:pt x="401818" y="3225304"/>
                </a:cubicBezTo>
                <a:cubicBezTo>
                  <a:pt x="409144" y="3220854"/>
                  <a:pt x="417579" y="3219793"/>
                  <a:pt x="425293" y="3221676"/>
                </a:cubicBezTo>
                <a:close/>
                <a:moveTo>
                  <a:pt x="3681453" y="3200977"/>
                </a:moveTo>
                <a:cubicBezTo>
                  <a:pt x="3692756" y="3198987"/>
                  <a:pt x="3704814" y="3201308"/>
                  <a:pt x="3714948" y="3208413"/>
                </a:cubicBezTo>
                <a:cubicBezTo>
                  <a:pt x="3735215" y="3222621"/>
                  <a:pt x="3740164" y="3250584"/>
                  <a:pt x="3725945" y="3270867"/>
                </a:cubicBezTo>
                <a:cubicBezTo>
                  <a:pt x="3711726" y="3291150"/>
                  <a:pt x="3683760" y="3296071"/>
                  <a:pt x="3663493" y="3281865"/>
                </a:cubicBezTo>
                <a:cubicBezTo>
                  <a:pt x="3643226" y="3267654"/>
                  <a:pt x="3638276" y="3239695"/>
                  <a:pt x="3652495" y="3219412"/>
                </a:cubicBezTo>
                <a:cubicBezTo>
                  <a:pt x="3659605" y="3209270"/>
                  <a:pt x="3670151" y="3202968"/>
                  <a:pt x="3681453" y="3200977"/>
                </a:cubicBezTo>
                <a:close/>
                <a:moveTo>
                  <a:pt x="751480" y="3200713"/>
                </a:moveTo>
                <a:cubicBezTo>
                  <a:pt x="762689" y="3202568"/>
                  <a:pt x="773195" y="3208697"/>
                  <a:pt x="780343" y="3218662"/>
                </a:cubicBezTo>
                <a:cubicBezTo>
                  <a:pt x="780501" y="3218909"/>
                  <a:pt x="780697" y="3219161"/>
                  <a:pt x="780855" y="3219412"/>
                </a:cubicBezTo>
                <a:cubicBezTo>
                  <a:pt x="794995" y="3239688"/>
                  <a:pt x="790046" y="3267603"/>
                  <a:pt x="769778" y="3281762"/>
                </a:cubicBezTo>
                <a:cubicBezTo>
                  <a:pt x="749510" y="3295922"/>
                  <a:pt x="721583" y="3290965"/>
                  <a:pt x="707443" y="3270690"/>
                </a:cubicBezTo>
                <a:cubicBezTo>
                  <a:pt x="693303" y="3250458"/>
                  <a:pt x="698212" y="3222601"/>
                  <a:pt x="718402" y="3208414"/>
                </a:cubicBezTo>
                <a:cubicBezTo>
                  <a:pt x="728360" y="3201279"/>
                  <a:pt x="740271" y="3198859"/>
                  <a:pt x="751480" y="3200713"/>
                </a:cubicBezTo>
                <a:close/>
                <a:moveTo>
                  <a:pt x="515725" y="3152246"/>
                </a:moveTo>
                <a:cubicBezTo>
                  <a:pt x="536386" y="3145675"/>
                  <a:pt x="558500" y="3157108"/>
                  <a:pt x="565059" y="3177781"/>
                </a:cubicBezTo>
                <a:cubicBezTo>
                  <a:pt x="569576" y="3191960"/>
                  <a:pt x="565687" y="3207467"/>
                  <a:pt x="555004" y="3217841"/>
                </a:cubicBezTo>
                <a:cubicBezTo>
                  <a:pt x="536505" y="3228371"/>
                  <a:pt x="513016" y="3222279"/>
                  <a:pt x="501978" y="3204093"/>
                </a:cubicBezTo>
                <a:cubicBezTo>
                  <a:pt x="492198" y="3185884"/>
                  <a:pt x="498208" y="3163220"/>
                  <a:pt x="515725" y="3152246"/>
                </a:cubicBezTo>
                <a:close/>
                <a:moveTo>
                  <a:pt x="3888822" y="3149067"/>
                </a:moveTo>
                <a:cubicBezTo>
                  <a:pt x="3898052" y="3146601"/>
                  <a:pt x="3908177" y="3147486"/>
                  <a:pt x="3917230" y="3152246"/>
                </a:cubicBezTo>
                <a:cubicBezTo>
                  <a:pt x="3936438" y="3162341"/>
                  <a:pt x="3943822" y="3186089"/>
                  <a:pt x="3933728" y="3205288"/>
                </a:cubicBezTo>
                <a:cubicBezTo>
                  <a:pt x="3923633" y="3224491"/>
                  <a:pt x="3899870" y="3231876"/>
                  <a:pt x="3880662" y="3221781"/>
                </a:cubicBezTo>
                <a:cubicBezTo>
                  <a:pt x="3861494" y="3211690"/>
                  <a:pt x="3854109" y="3187942"/>
                  <a:pt x="3864204" y="3168740"/>
                </a:cubicBezTo>
                <a:cubicBezTo>
                  <a:pt x="3864675" y="3167805"/>
                  <a:pt x="3865225" y="3166885"/>
                  <a:pt x="3865775" y="3165994"/>
                </a:cubicBezTo>
                <a:cubicBezTo>
                  <a:pt x="3871255" y="3157351"/>
                  <a:pt x="3879591" y="3151534"/>
                  <a:pt x="3888822" y="3149067"/>
                </a:cubicBezTo>
                <a:close/>
                <a:moveTo>
                  <a:pt x="4197402" y="3118677"/>
                </a:moveTo>
                <a:cubicBezTo>
                  <a:pt x="4202793" y="3116693"/>
                  <a:pt x="4208930" y="3116733"/>
                  <a:pt x="4214567" y="3119252"/>
                </a:cubicBezTo>
                <a:cubicBezTo>
                  <a:pt x="4225800" y="3124382"/>
                  <a:pt x="4230788" y="3137659"/>
                  <a:pt x="4225643" y="3148911"/>
                </a:cubicBezTo>
                <a:cubicBezTo>
                  <a:pt x="4225643" y="3148974"/>
                  <a:pt x="4225605" y="3149041"/>
                  <a:pt x="4225565" y="3149104"/>
                </a:cubicBezTo>
                <a:cubicBezTo>
                  <a:pt x="4220733" y="3160247"/>
                  <a:pt x="4207772" y="3165362"/>
                  <a:pt x="4196617" y="3160527"/>
                </a:cubicBezTo>
                <a:cubicBezTo>
                  <a:pt x="4196303" y="3160393"/>
                  <a:pt x="4196027" y="3160252"/>
                  <a:pt x="4195713" y="3160102"/>
                </a:cubicBezTo>
                <a:cubicBezTo>
                  <a:pt x="4184481" y="3154973"/>
                  <a:pt x="4179492" y="3141697"/>
                  <a:pt x="4184637" y="3130444"/>
                </a:cubicBezTo>
                <a:cubicBezTo>
                  <a:pt x="4184637" y="3130381"/>
                  <a:pt x="4184676" y="3130313"/>
                  <a:pt x="4184715" y="3130250"/>
                </a:cubicBezTo>
                <a:cubicBezTo>
                  <a:pt x="4187367" y="3124671"/>
                  <a:pt x="4192011" y="3120662"/>
                  <a:pt x="4197402" y="3118677"/>
                </a:cubicBezTo>
                <a:close/>
                <a:moveTo>
                  <a:pt x="235736" y="3118645"/>
                </a:moveTo>
                <a:cubicBezTo>
                  <a:pt x="241191" y="3120627"/>
                  <a:pt x="245904" y="3124645"/>
                  <a:pt x="248634" y="3130251"/>
                </a:cubicBezTo>
                <a:cubicBezTo>
                  <a:pt x="253858" y="3141452"/>
                  <a:pt x="249028" y="3154775"/>
                  <a:pt x="237832" y="3160011"/>
                </a:cubicBezTo>
                <a:cubicBezTo>
                  <a:pt x="237753" y="3160043"/>
                  <a:pt x="237714" y="3160070"/>
                  <a:pt x="237636" y="3160102"/>
                </a:cubicBezTo>
                <a:cubicBezTo>
                  <a:pt x="226716" y="3165444"/>
                  <a:pt x="213558" y="3160930"/>
                  <a:pt x="208217" y="3150022"/>
                </a:cubicBezTo>
                <a:cubicBezTo>
                  <a:pt x="208060" y="3149720"/>
                  <a:pt x="207901" y="3149414"/>
                  <a:pt x="207783" y="3149104"/>
                </a:cubicBezTo>
                <a:cubicBezTo>
                  <a:pt x="202481" y="3137941"/>
                  <a:pt x="207195" y="3124582"/>
                  <a:pt x="218350" y="3119264"/>
                </a:cubicBezTo>
                <a:cubicBezTo>
                  <a:pt x="218390" y="3119260"/>
                  <a:pt x="218390" y="3119256"/>
                  <a:pt x="218390" y="3119253"/>
                </a:cubicBezTo>
                <a:cubicBezTo>
                  <a:pt x="224085" y="3116715"/>
                  <a:pt x="230281" y="3116662"/>
                  <a:pt x="235736" y="3118645"/>
                </a:cubicBezTo>
                <a:close/>
                <a:moveTo>
                  <a:pt x="671573" y="3069882"/>
                </a:moveTo>
                <a:cubicBezTo>
                  <a:pt x="682630" y="3072884"/>
                  <a:pt x="692538" y="3080105"/>
                  <a:pt x="698684" y="3090834"/>
                </a:cubicBezTo>
                <a:cubicBezTo>
                  <a:pt x="710939" y="3112230"/>
                  <a:pt x="703595" y="3139505"/>
                  <a:pt x="682267" y="3151853"/>
                </a:cubicBezTo>
                <a:cubicBezTo>
                  <a:pt x="660742" y="3163818"/>
                  <a:pt x="633601" y="3156512"/>
                  <a:pt x="620993" y="3135357"/>
                </a:cubicBezTo>
                <a:cubicBezTo>
                  <a:pt x="608698" y="3113899"/>
                  <a:pt x="616121" y="3086537"/>
                  <a:pt x="637568" y="3074243"/>
                </a:cubicBezTo>
                <a:cubicBezTo>
                  <a:pt x="648311" y="3068096"/>
                  <a:pt x="660517" y="3066880"/>
                  <a:pt x="671573" y="3069882"/>
                </a:cubicBezTo>
                <a:close/>
                <a:moveTo>
                  <a:pt x="3762071" y="3069028"/>
                </a:moveTo>
                <a:cubicBezTo>
                  <a:pt x="3773265" y="3066007"/>
                  <a:pt x="3785608" y="3067257"/>
                  <a:pt x="3796448" y="3073494"/>
                </a:cubicBezTo>
                <a:cubicBezTo>
                  <a:pt x="3818130" y="3085969"/>
                  <a:pt x="3825632" y="3113664"/>
                  <a:pt x="3813142" y="3135357"/>
                </a:cubicBezTo>
                <a:cubicBezTo>
                  <a:pt x="3800652" y="3157051"/>
                  <a:pt x="3772961" y="3164526"/>
                  <a:pt x="3751279" y="3152050"/>
                </a:cubicBezTo>
                <a:cubicBezTo>
                  <a:pt x="3729597" y="3139576"/>
                  <a:pt x="3722096" y="3111881"/>
                  <a:pt x="3734586" y="3090187"/>
                </a:cubicBezTo>
                <a:cubicBezTo>
                  <a:pt x="3740831" y="3079341"/>
                  <a:pt x="3750877" y="3072049"/>
                  <a:pt x="3762071" y="3069028"/>
                </a:cubicBezTo>
                <a:close/>
                <a:moveTo>
                  <a:pt x="4088504" y="3062079"/>
                </a:moveTo>
                <a:cubicBezTo>
                  <a:pt x="4096163" y="3059313"/>
                  <a:pt x="4104863" y="3059435"/>
                  <a:pt x="4112837" y="3063083"/>
                </a:cubicBezTo>
                <a:cubicBezTo>
                  <a:pt x="4128744" y="3070590"/>
                  <a:pt x="4135540" y="3089549"/>
                  <a:pt x="4127998" y="3105437"/>
                </a:cubicBezTo>
                <a:cubicBezTo>
                  <a:pt x="4120496" y="3121326"/>
                  <a:pt x="4101564" y="3128124"/>
                  <a:pt x="4085655" y="3120618"/>
                </a:cubicBezTo>
                <a:cubicBezTo>
                  <a:pt x="4069827" y="3113140"/>
                  <a:pt x="4063032" y="3094270"/>
                  <a:pt x="4070416" y="3078402"/>
                </a:cubicBezTo>
                <a:cubicBezTo>
                  <a:pt x="4074226" y="3070500"/>
                  <a:pt x="4080844" y="3064846"/>
                  <a:pt x="4088504" y="3062079"/>
                </a:cubicBezTo>
                <a:close/>
                <a:moveTo>
                  <a:pt x="344817" y="3061598"/>
                </a:moveTo>
                <a:cubicBezTo>
                  <a:pt x="352515" y="3064250"/>
                  <a:pt x="359203" y="3069838"/>
                  <a:pt x="363052" y="3077735"/>
                </a:cubicBezTo>
                <a:cubicBezTo>
                  <a:pt x="370750" y="3093528"/>
                  <a:pt x="364190" y="3112574"/>
                  <a:pt x="348401" y="3120277"/>
                </a:cubicBezTo>
                <a:cubicBezTo>
                  <a:pt x="348007" y="3120465"/>
                  <a:pt x="347615" y="3120650"/>
                  <a:pt x="347223" y="3120823"/>
                </a:cubicBezTo>
                <a:cubicBezTo>
                  <a:pt x="331393" y="3128089"/>
                  <a:pt x="312658" y="3121259"/>
                  <a:pt x="305194" y="3105505"/>
                </a:cubicBezTo>
                <a:cubicBezTo>
                  <a:pt x="297692" y="3089616"/>
                  <a:pt x="304488" y="3070653"/>
                  <a:pt x="320355" y="3063151"/>
                </a:cubicBezTo>
                <a:cubicBezTo>
                  <a:pt x="320435" y="3063127"/>
                  <a:pt x="320474" y="3063104"/>
                  <a:pt x="320513" y="3063084"/>
                </a:cubicBezTo>
                <a:cubicBezTo>
                  <a:pt x="328408" y="3059233"/>
                  <a:pt x="337118" y="3058947"/>
                  <a:pt x="344817" y="3061598"/>
                </a:cubicBezTo>
                <a:close/>
                <a:moveTo>
                  <a:pt x="3965831" y="2999571"/>
                </a:moveTo>
                <a:cubicBezTo>
                  <a:pt x="3974860" y="2996256"/>
                  <a:pt x="3985102" y="2996241"/>
                  <a:pt x="3994607" y="3000239"/>
                </a:cubicBezTo>
                <a:cubicBezTo>
                  <a:pt x="4013226" y="3009567"/>
                  <a:pt x="4021317" y="3031795"/>
                  <a:pt x="4013069" y="3050908"/>
                </a:cubicBezTo>
                <a:cubicBezTo>
                  <a:pt x="3999124" y="3067519"/>
                  <a:pt x="3974341" y="3069675"/>
                  <a:pt x="3957725" y="3055728"/>
                </a:cubicBezTo>
                <a:cubicBezTo>
                  <a:pt x="3946963" y="3046673"/>
                  <a:pt x="3941857" y="3032549"/>
                  <a:pt x="3944331" y="3018700"/>
                </a:cubicBezTo>
                <a:cubicBezTo>
                  <a:pt x="3948985" y="3009501"/>
                  <a:pt x="3956802" y="3002887"/>
                  <a:pt x="3965831" y="2999571"/>
                </a:cubicBezTo>
                <a:close/>
                <a:moveTo>
                  <a:pt x="470699" y="2999253"/>
                </a:moveTo>
                <a:cubicBezTo>
                  <a:pt x="480239" y="3002421"/>
                  <a:pt x="488566" y="3009228"/>
                  <a:pt x="493417" y="3018924"/>
                </a:cubicBezTo>
                <a:cubicBezTo>
                  <a:pt x="503158" y="3038315"/>
                  <a:pt x="495302" y="3061918"/>
                  <a:pt x="475898" y="3071639"/>
                </a:cubicBezTo>
                <a:cubicBezTo>
                  <a:pt x="456534" y="3081365"/>
                  <a:pt x="432927" y="3073524"/>
                  <a:pt x="423187" y="3054133"/>
                </a:cubicBezTo>
                <a:cubicBezTo>
                  <a:pt x="422873" y="3053462"/>
                  <a:pt x="422559" y="3052778"/>
                  <a:pt x="422244" y="3052087"/>
                </a:cubicBezTo>
                <a:lnTo>
                  <a:pt x="422244" y="3050909"/>
                </a:lnTo>
                <a:cubicBezTo>
                  <a:pt x="414742" y="3032118"/>
                  <a:pt x="422715" y="3010695"/>
                  <a:pt x="440704" y="3001417"/>
                </a:cubicBezTo>
                <a:cubicBezTo>
                  <a:pt x="450407" y="2996556"/>
                  <a:pt x="461159" y="2996085"/>
                  <a:pt x="470699" y="2999253"/>
                </a:cubicBezTo>
                <a:close/>
                <a:moveTo>
                  <a:pt x="4286054" y="2943285"/>
                </a:moveTo>
                <a:cubicBezTo>
                  <a:pt x="4297759" y="2947515"/>
                  <a:pt x="4303848" y="2960442"/>
                  <a:pt x="4299606" y="2972154"/>
                </a:cubicBezTo>
                <a:cubicBezTo>
                  <a:pt x="4295364" y="2983868"/>
                  <a:pt x="4282441" y="2989936"/>
                  <a:pt x="4270736" y="2985705"/>
                </a:cubicBezTo>
                <a:cubicBezTo>
                  <a:pt x="4259030" y="2981475"/>
                  <a:pt x="4252943" y="2968549"/>
                  <a:pt x="4257184" y="2956836"/>
                </a:cubicBezTo>
                <a:cubicBezTo>
                  <a:pt x="4261427" y="2945123"/>
                  <a:pt x="4274349" y="2939055"/>
                  <a:pt x="4286054" y="2943285"/>
                </a:cubicBezTo>
                <a:close/>
                <a:moveTo>
                  <a:pt x="147294" y="2943285"/>
                </a:moveTo>
                <a:cubicBezTo>
                  <a:pt x="158999" y="2939055"/>
                  <a:pt x="171921" y="2945123"/>
                  <a:pt x="176164" y="2956836"/>
                </a:cubicBezTo>
                <a:cubicBezTo>
                  <a:pt x="180407" y="2968549"/>
                  <a:pt x="174318" y="2981475"/>
                  <a:pt x="162613" y="2985705"/>
                </a:cubicBezTo>
                <a:cubicBezTo>
                  <a:pt x="150907" y="2989936"/>
                  <a:pt x="137984" y="2983868"/>
                  <a:pt x="133743" y="2972154"/>
                </a:cubicBezTo>
                <a:cubicBezTo>
                  <a:pt x="129501" y="2960442"/>
                  <a:pt x="135590" y="2947515"/>
                  <a:pt x="147294" y="2943285"/>
                </a:cubicBezTo>
                <a:close/>
                <a:moveTo>
                  <a:pt x="3829792" y="2931579"/>
                </a:moveTo>
                <a:cubicBezTo>
                  <a:pt x="3840442" y="2927632"/>
                  <a:pt x="3852599" y="2927747"/>
                  <a:pt x="3863734" y="2932861"/>
                </a:cubicBezTo>
                <a:cubicBezTo>
                  <a:pt x="3863890" y="2932931"/>
                  <a:pt x="3864048" y="2933001"/>
                  <a:pt x="3864204" y="2933073"/>
                </a:cubicBezTo>
                <a:cubicBezTo>
                  <a:pt x="3886673" y="2943921"/>
                  <a:pt x="3896059" y="2970913"/>
                  <a:pt x="3885218" y="2993364"/>
                </a:cubicBezTo>
                <a:cubicBezTo>
                  <a:pt x="3874378" y="3015816"/>
                  <a:pt x="3847395" y="3025228"/>
                  <a:pt x="3824926" y="3014379"/>
                </a:cubicBezTo>
                <a:lnTo>
                  <a:pt x="3826498" y="3014379"/>
                </a:lnTo>
                <a:cubicBezTo>
                  <a:pt x="3804069" y="3003946"/>
                  <a:pt x="3794368" y="2977312"/>
                  <a:pt x="3804776" y="2954887"/>
                </a:cubicBezTo>
                <a:cubicBezTo>
                  <a:pt x="3804816" y="2954817"/>
                  <a:pt x="3804856" y="2954746"/>
                  <a:pt x="3804895" y="2954675"/>
                </a:cubicBezTo>
                <a:cubicBezTo>
                  <a:pt x="3810000" y="2943538"/>
                  <a:pt x="3819143" y="2935527"/>
                  <a:pt x="3829792" y="2931579"/>
                </a:cubicBezTo>
                <a:close/>
                <a:moveTo>
                  <a:pt x="600327" y="2931408"/>
                </a:moveTo>
                <a:cubicBezTo>
                  <a:pt x="611025" y="2935235"/>
                  <a:pt x="620266" y="2943142"/>
                  <a:pt x="625509" y="2954220"/>
                </a:cubicBezTo>
                <a:cubicBezTo>
                  <a:pt x="625548" y="2954373"/>
                  <a:pt x="625627" y="2954522"/>
                  <a:pt x="625706" y="2954676"/>
                </a:cubicBezTo>
                <a:cubicBezTo>
                  <a:pt x="636507" y="2976703"/>
                  <a:pt x="627592" y="3003326"/>
                  <a:pt x="605673" y="3014379"/>
                </a:cubicBezTo>
                <a:cubicBezTo>
                  <a:pt x="583207" y="3025223"/>
                  <a:pt x="556221" y="3015816"/>
                  <a:pt x="545381" y="2993365"/>
                </a:cubicBezTo>
                <a:cubicBezTo>
                  <a:pt x="534540" y="2970913"/>
                  <a:pt x="543928" y="2943917"/>
                  <a:pt x="566395" y="2933073"/>
                </a:cubicBezTo>
                <a:cubicBezTo>
                  <a:pt x="577471" y="2927833"/>
                  <a:pt x="589628" y="2927581"/>
                  <a:pt x="600327" y="2931408"/>
                </a:cubicBezTo>
                <a:close/>
                <a:moveTo>
                  <a:pt x="4181770" y="2894384"/>
                </a:moveTo>
                <a:cubicBezTo>
                  <a:pt x="4198345" y="2900456"/>
                  <a:pt x="4206908" y="2918835"/>
                  <a:pt x="4200819" y="2935430"/>
                </a:cubicBezTo>
                <a:cubicBezTo>
                  <a:pt x="4194731" y="2952025"/>
                  <a:pt x="4176388" y="2960552"/>
                  <a:pt x="4159774" y="2954479"/>
                </a:cubicBezTo>
                <a:cubicBezTo>
                  <a:pt x="4143160" y="2948407"/>
                  <a:pt x="4134636" y="2930029"/>
                  <a:pt x="4140724" y="2913434"/>
                </a:cubicBezTo>
                <a:cubicBezTo>
                  <a:pt x="4146812" y="2896838"/>
                  <a:pt x="4165156" y="2888311"/>
                  <a:pt x="4181770" y="2894384"/>
                </a:cubicBezTo>
                <a:close/>
                <a:moveTo>
                  <a:pt x="252679" y="2894277"/>
                </a:moveTo>
                <a:cubicBezTo>
                  <a:pt x="269058" y="2887942"/>
                  <a:pt x="287518" y="2896088"/>
                  <a:pt x="293842" y="2912475"/>
                </a:cubicBezTo>
                <a:cubicBezTo>
                  <a:pt x="300166" y="2928862"/>
                  <a:pt x="292036" y="2947288"/>
                  <a:pt x="275656" y="2953626"/>
                </a:cubicBezTo>
                <a:cubicBezTo>
                  <a:pt x="275028" y="2953863"/>
                  <a:pt x="274400" y="2954082"/>
                  <a:pt x="273771" y="2954283"/>
                </a:cubicBezTo>
                <a:cubicBezTo>
                  <a:pt x="257746" y="2959354"/>
                  <a:pt x="240543" y="2951098"/>
                  <a:pt x="234493" y="2935429"/>
                </a:cubicBezTo>
                <a:cubicBezTo>
                  <a:pt x="228169" y="2919042"/>
                  <a:pt x="236300" y="2900617"/>
                  <a:pt x="252679" y="2894277"/>
                </a:cubicBezTo>
                <a:close/>
                <a:moveTo>
                  <a:pt x="4054311" y="2844304"/>
                </a:moveTo>
                <a:cubicBezTo>
                  <a:pt x="4073362" y="2851971"/>
                  <a:pt x="4083298" y="2873032"/>
                  <a:pt x="4077093" y="2892617"/>
                </a:cubicBezTo>
                <a:cubicBezTo>
                  <a:pt x="4068845" y="2911257"/>
                  <a:pt x="4047673" y="2920472"/>
                  <a:pt x="4028388" y="2913826"/>
                </a:cubicBezTo>
                <a:cubicBezTo>
                  <a:pt x="4009298" y="2905998"/>
                  <a:pt x="3999519" y="2884718"/>
                  <a:pt x="4005999" y="2865121"/>
                </a:cubicBezTo>
                <a:cubicBezTo>
                  <a:pt x="4014404" y="2846830"/>
                  <a:pt x="4035262" y="2837843"/>
                  <a:pt x="4054311" y="2844304"/>
                </a:cubicBezTo>
                <a:close/>
                <a:moveTo>
                  <a:pt x="379038" y="2842732"/>
                </a:moveTo>
                <a:cubicBezTo>
                  <a:pt x="398520" y="2836475"/>
                  <a:pt x="419533" y="2846216"/>
                  <a:pt x="427349" y="2865121"/>
                </a:cubicBezTo>
                <a:cubicBezTo>
                  <a:pt x="433791" y="2884823"/>
                  <a:pt x="423815" y="2906147"/>
                  <a:pt x="404569" y="2913825"/>
                </a:cubicBezTo>
                <a:cubicBezTo>
                  <a:pt x="382927" y="2915272"/>
                  <a:pt x="364190" y="2898896"/>
                  <a:pt x="362777" y="2877254"/>
                </a:cubicBezTo>
                <a:cubicBezTo>
                  <a:pt x="361873" y="2863707"/>
                  <a:pt x="368000" y="2850651"/>
                  <a:pt x="379038" y="2842732"/>
                </a:cubicBezTo>
                <a:close/>
                <a:moveTo>
                  <a:pt x="3903530" y="2784199"/>
                </a:moveTo>
                <a:cubicBezTo>
                  <a:pt x="3909340" y="2783898"/>
                  <a:pt x="3915305" y="2784732"/>
                  <a:pt x="3921119" y="2786843"/>
                </a:cubicBezTo>
                <a:cubicBezTo>
                  <a:pt x="3944332" y="2795288"/>
                  <a:pt x="3956352" y="2820976"/>
                  <a:pt x="3947907" y="2844221"/>
                </a:cubicBezTo>
                <a:cubicBezTo>
                  <a:pt x="3947907" y="2844248"/>
                  <a:pt x="3947868" y="2844276"/>
                  <a:pt x="3947868" y="2844303"/>
                </a:cubicBezTo>
                <a:cubicBezTo>
                  <a:pt x="3939659" y="2867399"/>
                  <a:pt x="3914283" y="2879466"/>
                  <a:pt x="3891189" y="2871253"/>
                </a:cubicBezTo>
                <a:cubicBezTo>
                  <a:pt x="3890952" y="2871174"/>
                  <a:pt x="3890756" y="2871095"/>
                  <a:pt x="3890521" y="2871013"/>
                </a:cubicBezTo>
                <a:cubicBezTo>
                  <a:pt x="3867268" y="2862568"/>
                  <a:pt x="3855288" y="2836880"/>
                  <a:pt x="3863733" y="2813635"/>
                </a:cubicBezTo>
                <a:cubicBezTo>
                  <a:pt x="3870067" y="2796204"/>
                  <a:pt x="3886099" y="2785099"/>
                  <a:pt x="3903530" y="2784199"/>
                </a:cubicBezTo>
                <a:close/>
                <a:moveTo>
                  <a:pt x="529741" y="2784195"/>
                </a:moveTo>
                <a:cubicBezTo>
                  <a:pt x="547173" y="2785060"/>
                  <a:pt x="563212" y="2796134"/>
                  <a:pt x="569575" y="2813553"/>
                </a:cubicBezTo>
                <a:cubicBezTo>
                  <a:pt x="578099" y="2836779"/>
                  <a:pt x="566120" y="2862490"/>
                  <a:pt x="542906" y="2870981"/>
                </a:cubicBezTo>
                <a:cubicBezTo>
                  <a:pt x="542866" y="2870993"/>
                  <a:pt x="542866" y="2871001"/>
                  <a:pt x="542828" y="2871013"/>
                </a:cubicBezTo>
                <a:cubicBezTo>
                  <a:pt x="519613" y="2879219"/>
                  <a:pt x="494122" y="2867341"/>
                  <a:pt x="485481" y="2844304"/>
                </a:cubicBezTo>
                <a:cubicBezTo>
                  <a:pt x="476997" y="2821078"/>
                  <a:pt x="488938" y="2795367"/>
                  <a:pt x="512151" y="2786875"/>
                </a:cubicBezTo>
                <a:cubicBezTo>
                  <a:pt x="517965" y="2784752"/>
                  <a:pt x="523930" y="2783906"/>
                  <a:pt x="529741" y="2784195"/>
                </a:cubicBezTo>
                <a:close/>
                <a:moveTo>
                  <a:pt x="4341829" y="2760249"/>
                </a:moveTo>
                <a:cubicBezTo>
                  <a:pt x="4353809" y="2763297"/>
                  <a:pt x="4361037" y="2775485"/>
                  <a:pt x="4358013" y="2787469"/>
                </a:cubicBezTo>
                <a:cubicBezTo>
                  <a:pt x="4357973" y="2787559"/>
                  <a:pt x="4357973" y="2787653"/>
                  <a:pt x="4357934" y="2787743"/>
                </a:cubicBezTo>
                <a:cubicBezTo>
                  <a:pt x="4354673" y="2799889"/>
                  <a:pt x="4342183" y="2807096"/>
                  <a:pt x="4330046" y="2803848"/>
                </a:cubicBezTo>
                <a:cubicBezTo>
                  <a:pt x="4318184" y="2800241"/>
                  <a:pt x="4311271" y="2787959"/>
                  <a:pt x="4314335" y="2775960"/>
                </a:cubicBezTo>
                <a:cubicBezTo>
                  <a:pt x="4317751" y="2764169"/>
                  <a:pt x="4329928" y="2757220"/>
                  <a:pt x="4341829" y="2760249"/>
                </a:cubicBezTo>
                <a:close/>
                <a:moveTo>
                  <a:pt x="91520" y="2760249"/>
                </a:moveTo>
                <a:cubicBezTo>
                  <a:pt x="103422" y="2757220"/>
                  <a:pt x="115598" y="2764169"/>
                  <a:pt x="119014" y="2775960"/>
                </a:cubicBezTo>
                <a:cubicBezTo>
                  <a:pt x="122077" y="2787959"/>
                  <a:pt x="115165" y="2800241"/>
                  <a:pt x="103303" y="2803848"/>
                </a:cubicBezTo>
                <a:cubicBezTo>
                  <a:pt x="91167" y="2807096"/>
                  <a:pt x="78676" y="2799889"/>
                  <a:pt x="75416" y="2787743"/>
                </a:cubicBezTo>
                <a:cubicBezTo>
                  <a:pt x="72235" y="2775799"/>
                  <a:pt x="79304" y="2763525"/>
                  <a:pt x="91245" y="2760320"/>
                </a:cubicBezTo>
                <a:cubicBezTo>
                  <a:pt x="91323" y="2760296"/>
                  <a:pt x="91441" y="2760273"/>
                  <a:pt x="91520" y="2760249"/>
                </a:cubicBezTo>
                <a:close/>
                <a:moveTo>
                  <a:pt x="201892" y="2720971"/>
                </a:moveTo>
                <a:cubicBezTo>
                  <a:pt x="218546" y="2716092"/>
                  <a:pt x="235985" y="2725641"/>
                  <a:pt x="240896" y="2742295"/>
                </a:cubicBezTo>
                <a:cubicBezTo>
                  <a:pt x="240973" y="2742649"/>
                  <a:pt x="241091" y="2743002"/>
                  <a:pt x="241170" y="2743359"/>
                </a:cubicBezTo>
                <a:cubicBezTo>
                  <a:pt x="245686" y="2760371"/>
                  <a:pt x="235710" y="2777862"/>
                  <a:pt x="218781" y="2782638"/>
                </a:cubicBezTo>
                <a:cubicBezTo>
                  <a:pt x="201695" y="2786907"/>
                  <a:pt x="184295" y="2776816"/>
                  <a:pt x="179503" y="2759856"/>
                </a:cubicBezTo>
                <a:cubicBezTo>
                  <a:pt x="175222" y="2742974"/>
                  <a:pt x="185159" y="2725747"/>
                  <a:pt x="201892" y="2720971"/>
                </a:cubicBezTo>
                <a:close/>
                <a:moveTo>
                  <a:pt x="4229807" y="2718083"/>
                </a:moveTo>
                <a:cubicBezTo>
                  <a:pt x="4247051" y="2721383"/>
                  <a:pt x="4258363" y="2738044"/>
                  <a:pt x="4255064" y="2755303"/>
                </a:cubicBezTo>
                <a:cubicBezTo>
                  <a:pt x="4254788" y="2756851"/>
                  <a:pt x="4254357" y="2758371"/>
                  <a:pt x="4253846" y="2759855"/>
                </a:cubicBezTo>
                <a:cubicBezTo>
                  <a:pt x="4249251" y="2776764"/>
                  <a:pt x="4231968" y="2786886"/>
                  <a:pt x="4214960" y="2782636"/>
                </a:cubicBezTo>
                <a:cubicBezTo>
                  <a:pt x="4198031" y="2777860"/>
                  <a:pt x="4188054" y="2760370"/>
                  <a:pt x="4192571" y="2743359"/>
                </a:cubicBezTo>
                <a:cubicBezTo>
                  <a:pt x="4195870" y="2726100"/>
                  <a:pt x="4212525" y="2714784"/>
                  <a:pt x="4229807" y="2718083"/>
                </a:cubicBezTo>
                <a:close/>
                <a:moveTo>
                  <a:pt x="331118" y="2680120"/>
                </a:moveTo>
                <a:cubicBezTo>
                  <a:pt x="351857" y="2673730"/>
                  <a:pt x="373813" y="2685356"/>
                  <a:pt x="380216" y="2706087"/>
                </a:cubicBezTo>
                <a:cubicBezTo>
                  <a:pt x="386618" y="2726819"/>
                  <a:pt x="374992" y="2748802"/>
                  <a:pt x="354252" y="2755193"/>
                </a:cubicBezTo>
                <a:cubicBezTo>
                  <a:pt x="333514" y="2761583"/>
                  <a:pt x="311557" y="2749957"/>
                  <a:pt x="305154" y="2729225"/>
                </a:cubicBezTo>
                <a:cubicBezTo>
                  <a:pt x="304880" y="2728315"/>
                  <a:pt x="304605" y="2727395"/>
                  <a:pt x="304408" y="2726469"/>
                </a:cubicBezTo>
                <a:cubicBezTo>
                  <a:pt x="299775" y="2706405"/>
                  <a:pt x="311439" y="2686185"/>
                  <a:pt x="331118" y="2680120"/>
                </a:cubicBezTo>
                <a:close/>
                <a:moveTo>
                  <a:pt x="4081806" y="2674625"/>
                </a:moveTo>
                <a:cubicBezTo>
                  <a:pt x="4088995" y="2674550"/>
                  <a:pt x="4096065" y="2676452"/>
                  <a:pt x="4102231" y="2680120"/>
                </a:cubicBezTo>
                <a:cubicBezTo>
                  <a:pt x="4120888" y="2691188"/>
                  <a:pt x="4127056" y="2715286"/>
                  <a:pt x="4115979" y="2733943"/>
                </a:cubicBezTo>
                <a:cubicBezTo>
                  <a:pt x="4108987" y="2745746"/>
                  <a:pt x="4096300" y="2753036"/>
                  <a:pt x="4082592" y="2753178"/>
                </a:cubicBezTo>
                <a:cubicBezTo>
                  <a:pt x="4060910" y="2753398"/>
                  <a:pt x="4043118" y="2735993"/>
                  <a:pt x="4042922" y="2714304"/>
                </a:cubicBezTo>
                <a:cubicBezTo>
                  <a:pt x="4042685" y="2692610"/>
                  <a:pt x="4060085" y="2674845"/>
                  <a:pt x="4081806" y="2674625"/>
                </a:cubicBezTo>
                <a:close/>
                <a:moveTo>
                  <a:pt x="486816" y="2634979"/>
                </a:moveTo>
                <a:cubicBezTo>
                  <a:pt x="504086" y="2637456"/>
                  <a:pt x="519036" y="2649972"/>
                  <a:pt x="523779" y="2667909"/>
                </a:cubicBezTo>
                <a:cubicBezTo>
                  <a:pt x="530024" y="2691711"/>
                  <a:pt x="515923" y="2716115"/>
                  <a:pt x="492158" y="2722541"/>
                </a:cubicBezTo>
                <a:cubicBezTo>
                  <a:pt x="468279" y="2728998"/>
                  <a:pt x="443691" y="2714878"/>
                  <a:pt x="437248" y="2691009"/>
                </a:cubicBezTo>
                <a:cubicBezTo>
                  <a:pt x="437209" y="2690914"/>
                  <a:pt x="437209" y="2690820"/>
                  <a:pt x="437169" y="2690726"/>
                </a:cubicBezTo>
                <a:cubicBezTo>
                  <a:pt x="430884" y="2666814"/>
                  <a:pt x="445143" y="2642319"/>
                  <a:pt x="469064" y="2636019"/>
                </a:cubicBezTo>
                <a:cubicBezTo>
                  <a:pt x="475044" y="2634443"/>
                  <a:pt x="481059" y="2634153"/>
                  <a:pt x="486816" y="2634979"/>
                </a:cubicBezTo>
                <a:close/>
                <a:moveTo>
                  <a:pt x="3946834" y="2634939"/>
                </a:moveTo>
                <a:cubicBezTo>
                  <a:pt x="3952593" y="2634151"/>
                  <a:pt x="3958600" y="2634479"/>
                  <a:pt x="3964561" y="2636093"/>
                </a:cubicBezTo>
                <a:cubicBezTo>
                  <a:pt x="3988323" y="2642520"/>
                  <a:pt x="4002464" y="2666923"/>
                  <a:pt x="3996180" y="2690727"/>
                </a:cubicBezTo>
                <a:cubicBezTo>
                  <a:pt x="3990131" y="2714486"/>
                  <a:pt x="3966014" y="2728854"/>
                  <a:pt x="3942249" y="2722821"/>
                </a:cubicBezTo>
                <a:cubicBezTo>
                  <a:pt x="3941897" y="2722734"/>
                  <a:pt x="3941543" y="2722640"/>
                  <a:pt x="3941190" y="2722542"/>
                </a:cubicBezTo>
                <a:cubicBezTo>
                  <a:pt x="3917309" y="2716084"/>
                  <a:pt x="3903207" y="2691501"/>
                  <a:pt x="3909649" y="2667627"/>
                </a:cubicBezTo>
                <a:cubicBezTo>
                  <a:pt x="3914510" y="2649721"/>
                  <a:pt x="3929556" y="2637304"/>
                  <a:pt x="3946834" y="2634939"/>
                </a:cubicBezTo>
                <a:close/>
                <a:moveTo>
                  <a:pt x="4381499" y="2572889"/>
                </a:moveTo>
                <a:cubicBezTo>
                  <a:pt x="4393479" y="2574834"/>
                  <a:pt x="4401649" y="2586131"/>
                  <a:pt x="4399685" y="2598122"/>
                </a:cubicBezTo>
                <a:cubicBezTo>
                  <a:pt x="4399647" y="2598354"/>
                  <a:pt x="4399607" y="2598586"/>
                  <a:pt x="4399567" y="2598814"/>
                </a:cubicBezTo>
                <a:cubicBezTo>
                  <a:pt x="4397564" y="2611018"/>
                  <a:pt x="4386056" y="2619301"/>
                  <a:pt x="4373880" y="2617315"/>
                </a:cubicBezTo>
                <a:cubicBezTo>
                  <a:pt x="4373801" y="2617302"/>
                  <a:pt x="4373722" y="2617286"/>
                  <a:pt x="4373643" y="2617275"/>
                </a:cubicBezTo>
                <a:cubicBezTo>
                  <a:pt x="4361428" y="2614891"/>
                  <a:pt x="4353259" y="2603268"/>
                  <a:pt x="4355183" y="2590958"/>
                </a:cubicBezTo>
                <a:cubicBezTo>
                  <a:pt x="4357578" y="2578770"/>
                  <a:pt x="4369284" y="2570733"/>
                  <a:pt x="4381499" y="2572889"/>
                </a:cubicBezTo>
                <a:close/>
                <a:moveTo>
                  <a:pt x="51848" y="2572889"/>
                </a:moveTo>
                <a:cubicBezTo>
                  <a:pt x="64064" y="2570733"/>
                  <a:pt x="75769" y="2578770"/>
                  <a:pt x="78165" y="2590958"/>
                </a:cubicBezTo>
                <a:cubicBezTo>
                  <a:pt x="80089" y="2603263"/>
                  <a:pt x="71920" y="2614890"/>
                  <a:pt x="59705" y="2617274"/>
                </a:cubicBezTo>
                <a:cubicBezTo>
                  <a:pt x="47528" y="2619388"/>
                  <a:pt x="35940" y="2611225"/>
                  <a:pt x="33820" y="2599040"/>
                </a:cubicBezTo>
                <a:cubicBezTo>
                  <a:pt x="33820" y="2598966"/>
                  <a:pt x="33780" y="2598888"/>
                  <a:pt x="33780" y="2598814"/>
                </a:cubicBezTo>
                <a:cubicBezTo>
                  <a:pt x="31463" y="2586888"/>
                  <a:pt x="39241" y="2575340"/>
                  <a:pt x="51141" y="2573012"/>
                </a:cubicBezTo>
                <a:cubicBezTo>
                  <a:pt x="51377" y="2572968"/>
                  <a:pt x="51613" y="2572925"/>
                  <a:pt x="51848" y="2572889"/>
                </a:cubicBezTo>
                <a:close/>
                <a:moveTo>
                  <a:pt x="165560" y="2543570"/>
                </a:moveTo>
                <a:cubicBezTo>
                  <a:pt x="182804" y="2540600"/>
                  <a:pt x="199222" y="2552120"/>
                  <a:pt x="202286" y="2569356"/>
                </a:cubicBezTo>
                <a:cubicBezTo>
                  <a:pt x="205154" y="2586669"/>
                  <a:pt x="193605" y="2603088"/>
                  <a:pt x="176362" y="2606277"/>
                </a:cubicBezTo>
                <a:cubicBezTo>
                  <a:pt x="159040" y="2609259"/>
                  <a:pt x="142582" y="2597640"/>
                  <a:pt x="139597" y="2580325"/>
                </a:cubicBezTo>
                <a:cubicBezTo>
                  <a:pt x="136612" y="2563008"/>
                  <a:pt x="148238" y="2546554"/>
                  <a:pt x="165560" y="2543570"/>
                </a:cubicBezTo>
                <a:close/>
                <a:moveTo>
                  <a:pt x="4267828" y="2543405"/>
                </a:moveTo>
                <a:cubicBezTo>
                  <a:pt x="4267868" y="2543412"/>
                  <a:pt x="4267947" y="2543424"/>
                  <a:pt x="4267986" y="2543432"/>
                </a:cubicBezTo>
                <a:cubicBezTo>
                  <a:pt x="4285268" y="2546507"/>
                  <a:pt x="4296816" y="2563025"/>
                  <a:pt x="4293753" y="2580326"/>
                </a:cubicBezTo>
                <a:cubicBezTo>
                  <a:pt x="4290649" y="2597624"/>
                  <a:pt x="4274153" y="2609157"/>
                  <a:pt x="4256831" y="2606081"/>
                </a:cubicBezTo>
                <a:cubicBezTo>
                  <a:pt x="4239627" y="2603018"/>
                  <a:pt x="4228080" y="2586607"/>
                  <a:pt x="4231064" y="2569356"/>
                </a:cubicBezTo>
                <a:cubicBezTo>
                  <a:pt x="4234050" y="2552038"/>
                  <a:pt x="4250507" y="2540419"/>
                  <a:pt x="4267828" y="2543405"/>
                </a:cubicBezTo>
                <a:close/>
                <a:moveTo>
                  <a:pt x="309279" y="2522288"/>
                </a:moveTo>
                <a:cubicBezTo>
                  <a:pt x="323184" y="2523513"/>
                  <a:pt x="335360" y="2532006"/>
                  <a:pt x="341329" y="2544610"/>
                </a:cubicBezTo>
                <a:cubicBezTo>
                  <a:pt x="344276" y="2565046"/>
                  <a:pt x="330881" y="2584270"/>
                  <a:pt x="310693" y="2588601"/>
                </a:cubicBezTo>
                <a:cubicBezTo>
                  <a:pt x="290269" y="2591540"/>
                  <a:pt x="271022" y="2578154"/>
                  <a:pt x="266700" y="2557965"/>
                </a:cubicBezTo>
                <a:cubicBezTo>
                  <a:pt x="268586" y="2536358"/>
                  <a:pt x="287676" y="2520383"/>
                  <a:pt x="309279" y="2522288"/>
                </a:cubicBezTo>
                <a:close/>
                <a:moveTo>
                  <a:pt x="4135618" y="2513973"/>
                </a:moveTo>
                <a:cubicBezTo>
                  <a:pt x="4155807" y="2518306"/>
                  <a:pt x="4169201" y="2537528"/>
                  <a:pt x="4166255" y="2557965"/>
                </a:cubicBezTo>
                <a:cubicBezTo>
                  <a:pt x="4161935" y="2577981"/>
                  <a:pt x="4142963" y="2591316"/>
                  <a:pt x="4122657" y="2588602"/>
                </a:cubicBezTo>
                <a:cubicBezTo>
                  <a:pt x="4102310" y="2584446"/>
                  <a:pt x="4088719" y="2565172"/>
                  <a:pt x="4091626" y="2544611"/>
                </a:cubicBezTo>
                <a:cubicBezTo>
                  <a:pt x="4095947" y="2524421"/>
                  <a:pt x="4115193" y="2511035"/>
                  <a:pt x="4135618" y="2513973"/>
                </a:cubicBezTo>
                <a:close/>
                <a:moveTo>
                  <a:pt x="438780" y="2482296"/>
                </a:moveTo>
                <a:cubicBezTo>
                  <a:pt x="463132" y="2478109"/>
                  <a:pt x="486307" y="2494475"/>
                  <a:pt x="490470" y="2518848"/>
                </a:cubicBezTo>
                <a:cubicBezTo>
                  <a:pt x="494633" y="2543169"/>
                  <a:pt x="478372" y="2566280"/>
                  <a:pt x="454059" y="2570534"/>
                </a:cubicBezTo>
                <a:cubicBezTo>
                  <a:pt x="429706" y="2574580"/>
                  <a:pt x="406611" y="2558306"/>
                  <a:pt x="402212" y="2534005"/>
                </a:cubicBezTo>
                <a:cubicBezTo>
                  <a:pt x="398009" y="2509633"/>
                  <a:pt x="414388" y="2486483"/>
                  <a:pt x="438780" y="2482296"/>
                </a:cubicBezTo>
                <a:close/>
                <a:moveTo>
                  <a:pt x="3994451" y="2480365"/>
                </a:moveTo>
                <a:cubicBezTo>
                  <a:pt x="4019040" y="2484659"/>
                  <a:pt x="4035458" y="2508064"/>
                  <a:pt x="4031176" y="2532637"/>
                </a:cubicBezTo>
                <a:cubicBezTo>
                  <a:pt x="4031176" y="2532700"/>
                  <a:pt x="4031136" y="2532762"/>
                  <a:pt x="4031136" y="2532825"/>
                </a:cubicBezTo>
                <a:cubicBezTo>
                  <a:pt x="4026737" y="2557308"/>
                  <a:pt x="4003406" y="2573635"/>
                  <a:pt x="3978897" y="2569354"/>
                </a:cubicBezTo>
                <a:cubicBezTo>
                  <a:pt x="3954308" y="2565057"/>
                  <a:pt x="3937891" y="2541655"/>
                  <a:pt x="3942172" y="2517083"/>
                </a:cubicBezTo>
                <a:cubicBezTo>
                  <a:pt x="3946492" y="2492507"/>
                  <a:pt x="3969863" y="2476069"/>
                  <a:pt x="3994451" y="2480365"/>
                </a:cubicBezTo>
                <a:close/>
                <a:moveTo>
                  <a:pt x="29067" y="2382784"/>
                </a:moveTo>
                <a:cubicBezTo>
                  <a:pt x="41401" y="2381967"/>
                  <a:pt x="52085" y="2391304"/>
                  <a:pt x="52869" y="2403645"/>
                </a:cubicBezTo>
                <a:cubicBezTo>
                  <a:pt x="53694" y="2415982"/>
                  <a:pt x="44385" y="2426646"/>
                  <a:pt x="32013" y="2427463"/>
                </a:cubicBezTo>
                <a:cubicBezTo>
                  <a:pt x="19915" y="2428269"/>
                  <a:pt x="9350" y="2419246"/>
                  <a:pt x="8250" y="2407137"/>
                </a:cubicBezTo>
                <a:cubicBezTo>
                  <a:pt x="7542" y="2394756"/>
                  <a:pt x="16734" y="2384025"/>
                  <a:pt x="29067" y="2382784"/>
                </a:cubicBezTo>
                <a:close/>
                <a:moveTo>
                  <a:pt x="4404281" y="2382783"/>
                </a:moveTo>
                <a:cubicBezTo>
                  <a:pt x="4416614" y="2383816"/>
                  <a:pt x="4425766" y="2394641"/>
                  <a:pt x="4424707" y="2406963"/>
                </a:cubicBezTo>
                <a:cubicBezTo>
                  <a:pt x="4424707" y="2407022"/>
                  <a:pt x="4424707" y="2407076"/>
                  <a:pt x="4424707" y="2407135"/>
                </a:cubicBezTo>
                <a:cubicBezTo>
                  <a:pt x="4423920" y="2419257"/>
                  <a:pt x="4413433" y="2428440"/>
                  <a:pt x="4401336" y="2427646"/>
                </a:cubicBezTo>
                <a:cubicBezTo>
                  <a:pt x="4400983" y="2427623"/>
                  <a:pt x="4400669" y="2427595"/>
                  <a:pt x="4400353" y="2427560"/>
                </a:cubicBezTo>
                <a:cubicBezTo>
                  <a:pt x="4388020" y="2426527"/>
                  <a:pt x="4378868" y="2415702"/>
                  <a:pt x="4379929" y="2403380"/>
                </a:cubicBezTo>
                <a:cubicBezTo>
                  <a:pt x="4379929" y="2403321"/>
                  <a:pt x="4379929" y="2403267"/>
                  <a:pt x="4379929" y="2403208"/>
                </a:cubicBezTo>
                <a:cubicBezTo>
                  <a:pt x="4381186" y="2390925"/>
                  <a:pt x="4391987" y="2381868"/>
                  <a:pt x="4404281" y="2382783"/>
                </a:cubicBezTo>
                <a:close/>
                <a:moveTo>
                  <a:pt x="144546" y="2363145"/>
                </a:moveTo>
                <a:cubicBezTo>
                  <a:pt x="162064" y="2361700"/>
                  <a:pt x="177421" y="2374720"/>
                  <a:pt x="178875" y="2392230"/>
                </a:cubicBezTo>
                <a:cubicBezTo>
                  <a:pt x="180328" y="2409745"/>
                  <a:pt x="167288" y="2425110"/>
                  <a:pt x="149770" y="2426559"/>
                </a:cubicBezTo>
                <a:cubicBezTo>
                  <a:pt x="132370" y="2428001"/>
                  <a:pt x="117051" y="2415118"/>
                  <a:pt x="115480" y="2397710"/>
                </a:cubicBezTo>
                <a:cubicBezTo>
                  <a:pt x="113909" y="2380211"/>
                  <a:pt x="126793" y="2364743"/>
                  <a:pt x="144310" y="2363165"/>
                </a:cubicBezTo>
                <a:cubicBezTo>
                  <a:pt x="144389" y="2363156"/>
                  <a:pt x="144468" y="2363152"/>
                  <a:pt x="144546" y="2363145"/>
                </a:cubicBezTo>
                <a:close/>
                <a:moveTo>
                  <a:pt x="4288802" y="2363144"/>
                </a:moveTo>
                <a:cubicBezTo>
                  <a:pt x="4306361" y="2364664"/>
                  <a:pt x="4319401" y="2380136"/>
                  <a:pt x="4317870" y="2397709"/>
                </a:cubicBezTo>
                <a:cubicBezTo>
                  <a:pt x="4316338" y="2415279"/>
                  <a:pt x="4300862" y="2428295"/>
                  <a:pt x="4283305" y="2426776"/>
                </a:cubicBezTo>
                <a:cubicBezTo>
                  <a:pt x="4265825" y="2425114"/>
                  <a:pt x="4252864" y="2409732"/>
                  <a:pt x="4254239" y="2392211"/>
                </a:cubicBezTo>
                <a:cubicBezTo>
                  <a:pt x="4256084" y="2374818"/>
                  <a:pt x="4271363" y="2361989"/>
                  <a:pt x="4288802" y="2363144"/>
                </a:cubicBezTo>
                <a:close/>
                <a:moveTo>
                  <a:pt x="4152901" y="2347039"/>
                </a:moveTo>
                <a:cubicBezTo>
                  <a:pt x="4172736" y="2349436"/>
                  <a:pt x="4187622" y="2366341"/>
                  <a:pt x="4187466" y="2386319"/>
                </a:cubicBezTo>
                <a:cubicBezTo>
                  <a:pt x="4185069" y="2406304"/>
                  <a:pt x="4167904" y="2421230"/>
                  <a:pt x="4147794" y="2420884"/>
                </a:cubicBezTo>
                <a:cubicBezTo>
                  <a:pt x="4128115" y="2418303"/>
                  <a:pt x="4113465" y="2401453"/>
                  <a:pt x="4113623" y="2381605"/>
                </a:cubicBezTo>
                <a:cubicBezTo>
                  <a:pt x="4116018" y="2361770"/>
                  <a:pt x="4132907" y="2346894"/>
                  <a:pt x="4152901" y="2347039"/>
                </a:cubicBezTo>
                <a:close/>
                <a:moveTo>
                  <a:pt x="267328" y="2336153"/>
                </a:moveTo>
                <a:cubicBezTo>
                  <a:pt x="287637" y="2328545"/>
                  <a:pt x="310261" y="2338843"/>
                  <a:pt x="317881" y="2359158"/>
                </a:cubicBezTo>
                <a:cubicBezTo>
                  <a:pt x="320355" y="2365819"/>
                  <a:pt x="321023" y="2373035"/>
                  <a:pt x="319727" y="2380035"/>
                </a:cubicBezTo>
                <a:cubicBezTo>
                  <a:pt x="319883" y="2399883"/>
                  <a:pt x="305233" y="2416734"/>
                  <a:pt x="285554" y="2419314"/>
                </a:cubicBezTo>
                <a:cubicBezTo>
                  <a:pt x="265483" y="2420605"/>
                  <a:pt x="247690" y="2406532"/>
                  <a:pt x="244311" y="2386712"/>
                </a:cubicBezTo>
                <a:cubicBezTo>
                  <a:pt x="236692" y="2366397"/>
                  <a:pt x="246984" y="2343761"/>
                  <a:pt x="267328" y="2336153"/>
                </a:cubicBezTo>
                <a:close/>
                <a:moveTo>
                  <a:pt x="4011734" y="2326235"/>
                </a:moveTo>
                <a:cubicBezTo>
                  <a:pt x="4036361" y="2328576"/>
                  <a:pt x="4054429" y="2350434"/>
                  <a:pt x="4052073" y="2375050"/>
                </a:cubicBezTo>
                <a:cubicBezTo>
                  <a:pt x="4052034" y="2375404"/>
                  <a:pt x="4051994" y="2375757"/>
                  <a:pt x="4051954" y="2376106"/>
                </a:cubicBezTo>
                <a:cubicBezTo>
                  <a:pt x="4049087" y="2400251"/>
                  <a:pt x="4027445" y="2417691"/>
                  <a:pt x="4003250" y="2415385"/>
                </a:cubicBezTo>
                <a:cubicBezTo>
                  <a:pt x="3978621" y="2413044"/>
                  <a:pt x="3960554" y="2391185"/>
                  <a:pt x="3962910" y="2366566"/>
                </a:cubicBezTo>
                <a:cubicBezTo>
                  <a:pt x="3965267" y="2341950"/>
                  <a:pt x="3987105" y="2323890"/>
                  <a:pt x="4011734" y="2326235"/>
                </a:cubicBezTo>
                <a:close/>
                <a:moveTo>
                  <a:pt x="422243" y="2325830"/>
                </a:moveTo>
                <a:cubicBezTo>
                  <a:pt x="446792" y="2322904"/>
                  <a:pt x="469063" y="2340437"/>
                  <a:pt x="472009" y="2364994"/>
                </a:cubicBezTo>
                <a:cubicBezTo>
                  <a:pt x="474915" y="2389551"/>
                  <a:pt x="457398" y="2411830"/>
                  <a:pt x="432849" y="2414756"/>
                </a:cubicBezTo>
                <a:cubicBezTo>
                  <a:pt x="408300" y="2417682"/>
                  <a:pt x="385990" y="2400149"/>
                  <a:pt x="383083" y="2375591"/>
                </a:cubicBezTo>
                <a:cubicBezTo>
                  <a:pt x="383043" y="2375238"/>
                  <a:pt x="383004" y="2374889"/>
                  <a:pt x="382964" y="2374535"/>
                </a:cubicBezTo>
                <a:cubicBezTo>
                  <a:pt x="380648" y="2350327"/>
                  <a:pt x="398087" y="2328709"/>
                  <a:pt x="422243" y="2325830"/>
                </a:cubicBezTo>
                <a:close/>
                <a:moveTo>
                  <a:pt x="4410959" y="2193069"/>
                </a:moveTo>
                <a:cubicBezTo>
                  <a:pt x="4423528" y="2193069"/>
                  <a:pt x="4433740" y="2203270"/>
                  <a:pt x="4433740" y="2215851"/>
                </a:cubicBezTo>
                <a:cubicBezTo>
                  <a:pt x="4433740" y="2228432"/>
                  <a:pt x="4423528" y="2238632"/>
                  <a:pt x="4410959" y="2238632"/>
                </a:cubicBezTo>
                <a:cubicBezTo>
                  <a:pt x="4398390" y="2238632"/>
                  <a:pt x="4388177" y="2228432"/>
                  <a:pt x="4388177" y="2215851"/>
                </a:cubicBezTo>
                <a:cubicBezTo>
                  <a:pt x="4388177" y="2203270"/>
                  <a:pt x="4398390" y="2193069"/>
                  <a:pt x="4410959" y="2193069"/>
                </a:cubicBezTo>
                <a:close/>
                <a:moveTo>
                  <a:pt x="22390" y="2191498"/>
                </a:moveTo>
                <a:cubicBezTo>
                  <a:pt x="34959" y="2191281"/>
                  <a:pt x="45329" y="2201305"/>
                  <a:pt x="45563" y="2213886"/>
                </a:cubicBezTo>
                <a:cubicBezTo>
                  <a:pt x="45760" y="2226467"/>
                  <a:pt x="35744" y="2236840"/>
                  <a:pt x="23176" y="2237052"/>
                </a:cubicBezTo>
                <a:cubicBezTo>
                  <a:pt x="10607" y="2237269"/>
                  <a:pt x="198" y="2227244"/>
                  <a:pt x="0" y="2214663"/>
                </a:cubicBezTo>
                <a:cubicBezTo>
                  <a:pt x="0" y="2214405"/>
                  <a:pt x="0" y="2214145"/>
                  <a:pt x="0" y="2213886"/>
                </a:cubicBezTo>
                <a:cubicBezTo>
                  <a:pt x="198" y="2201607"/>
                  <a:pt x="10096" y="2191705"/>
                  <a:pt x="22390" y="2191498"/>
                </a:cubicBezTo>
                <a:close/>
                <a:moveTo>
                  <a:pt x="4293910" y="2182071"/>
                </a:moveTo>
                <a:cubicBezTo>
                  <a:pt x="4311467" y="2182071"/>
                  <a:pt x="4325725" y="2196314"/>
                  <a:pt x="4325725" y="2213887"/>
                </a:cubicBezTo>
                <a:cubicBezTo>
                  <a:pt x="4325725" y="2231457"/>
                  <a:pt x="4311467" y="2245703"/>
                  <a:pt x="4293910" y="2245703"/>
                </a:cubicBezTo>
                <a:cubicBezTo>
                  <a:pt x="4276352" y="2245703"/>
                  <a:pt x="4262094" y="2231457"/>
                  <a:pt x="4262094" y="2213887"/>
                </a:cubicBezTo>
                <a:cubicBezTo>
                  <a:pt x="4262094" y="2196314"/>
                  <a:pt x="4276352" y="2182071"/>
                  <a:pt x="4293910" y="2182071"/>
                </a:cubicBezTo>
                <a:close/>
                <a:moveTo>
                  <a:pt x="139440" y="2182071"/>
                </a:moveTo>
                <a:cubicBezTo>
                  <a:pt x="156998" y="2182071"/>
                  <a:pt x="171255" y="2196314"/>
                  <a:pt x="171255" y="2213887"/>
                </a:cubicBezTo>
                <a:cubicBezTo>
                  <a:pt x="171255" y="2231457"/>
                  <a:pt x="156998" y="2245703"/>
                  <a:pt x="139440" y="2245703"/>
                </a:cubicBezTo>
                <a:cubicBezTo>
                  <a:pt x="121883" y="2245703"/>
                  <a:pt x="107624" y="2231457"/>
                  <a:pt x="107624" y="2213887"/>
                </a:cubicBezTo>
                <a:cubicBezTo>
                  <a:pt x="107624" y="2196314"/>
                  <a:pt x="121883" y="2182071"/>
                  <a:pt x="139440" y="2182071"/>
                </a:cubicBezTo>
                <a:close/>
                <a:moveTo>
                  <a:pt x="274557" y="2176571"/>
                </a:moveTo>
                <a:cubicBezTo>
                  <a:pt x="296238" y="2176571"/>
                  <a:pt x="313835" y="2194157"/>
                  <a:pt x="313835" y="2215850"/>
                </a:cubicBezTo>
                <a:cubicBezTo>
                  <a:pt x="313835" y="2237543"/>
                  <a:pt x="296238" y="2255128"/>
                  <a:pt x="274557" y="2255128"/>
                </a:cubicBezTo>
                <a:cubicBezTo>
                  <a:pt x="252875" y="2255128"/>
                  <a:pt x="235278" y="2237543"/>
                  <a:pt x="235278" y="2215850"/>
                </a:cubicBezTo>
                <a:cubicBezTo>
                  <a:pt x="235278" y="2194157"/>
                  <a:pt x="252875" y="2176571"/>
                  <a:pt x="274557" y="2176571"/>
                </a:cubicBezTo>
                <a:close/>
                <a:moveTo>
                  <a:pt x="4158792" y="2173429"/>
                </a:moveTo>
                <a:cubicBezTo>
                  <a:pt x="4180473" y="2173429"/>
                  <a:pt x="4198070" y="2191015"/>
                  <a:pt x="4198070" y="2212708"/>
                </a:cubicBezTo>
                <a:cubicBezTo>
                  <a:pt x="4198070" y="2234401"/>
                  <a:pt x="4180473" y="2251986"/>
                  <a:pt x="4158792" y="2251986"/>
                </a:cubicBezTo>
                <a:cubicBezTo>
                  <a:pt x="4137110" y="2251986"/>
                  <a:pt x="4119513" y="2234401"/>
                  <a:pt x="4119513" y="2212708"/>
                </a:cubicBezTo>
                <a:cubicBezTo>
                  <a:pt x="4119513" y="2191015"/>
                  <a:pt x="4137110" y="2173429"/>
                  <a:pt x="4158792" y="2173429"/>
                </a:cubicBezTo>
                <a:close/>
                <a:moveTo>
                  <a:pt x="4014248" y="2170680"/>
                </a:moveTo>
                <a:cubicBezTo>
                  <a:pt x="4039190" y="2170680"/>
                  <a:pt x="4059418" y="2190905"/>
                  <a:pt x="4059418" y="2215851"/>
                </a:cubicBezTo>
                <a:cubicBezTo>
                  <a:pt x="4059418" y="2240797"/>
                  <a:pt x="4039190" y="2261021"/>
                  <a:pt x="4014248" y="2261021"/>
                </a:cubicBezTo>
                <a:cubicBezTo>
                  <a:pt x="3989305" y="2261021"/>
                  <a:pt x="3969078" y="2240797"/>
                  <a:pt x="3969078" y="2215851"/>
                </a:cubicBezTo>
                <a:cubicBezTo>
                  <a:pt x="3969078" y="2190905"/>
                  <a:pt x="3989305" y="2170680"/>
                  <a:pt x="4014248" y="2170680"/>
                </a:cubicBezTo>
                <a:close/>
                <a:moveTo>
                  <a:pt x="419100" y="2169109"/>
                </a:moveTo>
                <a:cubicBezTo>
                  <a:pt x="444043" y="2168909"/>
                  <a:pt x="464427" y="2188969"/>
                  <a:pt x="464625" y="2213915"/>
                </a:cubicBezTo>
                <a:cubicBezTo>
                  <a:pt x="464821" y="2238861"/>
                  <a:pt x="444789" y="2259246"/>
                  <a:pt x="419848" y="2259446"/>
                </a:cubicBezTo>
                <a:cubicBezTo>
                  <a:pt x="395337" y="2259646"/>
                  <a:pt x="375187" y="2240314"/>
                  <a:pt x="374323" y="2215851"/>
                </a:cubicBezTo>
                <a:cubicBezTo>
                  <a:pt x="373224" y="2191144"/>
                  <a:pt x="392392" y="2170236"/>
                  <a:pt x="417098" y="2169152"/>
                </a:cubicBezTo>
                <a:cubicBezTo>
                  <a:pt x="417766" y="2169121"/>
                  <a:pt x="418433" y="2169109"/>
                  <a:pt x="419100" y="2169109"/>
                </a:cubicBezTo>
                <a:close/>
                <a:moveTo>
                  <a:pt x="4003250" y="2012781"/>
                </a:moveTo>
                <a:cubicBezTo>
                  <a:pt x="4027799" y="2009835"/>
                  <a:pt x="4050109" y="2027353"/>
                  <a:pt x="4053054" y="2051907"/>
                </a:cubicBezTo>
                <a:cubicBezTo>
                  <a:pt x="4056000" y="2076459"/>
                  <a:pt x="4038483" y="2098753"/>
                  <a:pt x="4013934" y="2101700"/>
                </a:cubicBezTo>
                <a:cubicBezTo>
                  <a:pt x="3989345" y="2104646"/>
                  <a:pt x="3967075" y="2087127"/>
                  <a:pt x="3964128" y="2062574"/>
                </a:cubicBezTo>
                <a:cubicBezTo>
                  <a:pt x="3964050" y="2062079"/>
                  <a:pt x="3964011" y="2061588"/>
                  <a:pt x="3963972" y="2061093"/>
                </a:cubicBezTo>
                <a:cubicBezTo>
                  <a:pt x="3961889" y="2037032"/>
                  <a:pt x="3979251" y="2015656"/>
                  <a:pt x="4003250" y="2012781"/>
                </a:cubicBezTo>
                <a:close/>
                <a:moveTo>
                  <a:pt x="429941" y="2012722"/>
                </a:moveTo>
                <a:cubicBezTo>
                  <a:pt x="454569" y="2014848"/>
                  <a:pt x="472833" y="2036549"/>
                  <a:pt x="470712" y="2061184"/>
                </a:cubicBezTo>
                <a:cubicBezTo>
                  <a:pt x="470672" y="2061680"/>
                  <a:pt x="470594" y="2062174"/>
                  <a:pt x="470555" y="2062665"/>
                </a:cubicBezTo>
                <a:cubicBezTo>
                  <a:pt x="467884" y="2086750"/>
                  <a:pt x="446359" y="2104237"/>
                  <a:pt x="422242" y="2101944"/>
                </a:cubicBezTo>
                <a:cubicBezTo>
                  <a:pt x="397615" y="2099814"/>
                  <a:pt x="379351" y="2078117"/>
                  <a:pt x="381472" y="2053478"/>
                </a:cubicBezTo>
                <a:cubicBezTo>
                  <a:pt x="383632" y="2028839"/>
                  <a:pt x="405313" y="2010594"/>
                  <a:pt x="429941" y="2012722"/>
                </a:cubicBezTo>
                <a:close/>
                <a:moveTo>
                  <a:pt x="285555" y="2006889"/>
                </a:moveTo>
                <a:cubicBezTo>
                  <a:pt x="306019" y="2009537"/>
                  <a:pt x="320944" y="2027545"/>
                  <a:pt x="319727" y="2048131"/>
                </a:cubicBezTo>
                <a:cubicBezTo>
                  <a:pt x="323655" y="2069468"/>
                  <a:pt x="309514" y="2089943"/>
                  <a:pt x="288185" y="2093863"/>
                </a:cubicBezTo>
                <a:cubicBezTo>
                  <a:pt x="266858" y="2097783"/>
                  <a:pt x="246394" y="2083666"/>
                  <a:pt x="242466" y="2062331"/>
                </a:cubicBezTo>
                <a:cubicBezTo>
                  <a:pt x="241170" y="2055331"/>
                  <a:pt x="241798" y="2048115"/>
                  <a:pt x="244312" y="2041454"/>
                </a:cubicBezTo>
                <a:cubicBezTo>
                  <a:pt x="246787" y="2020846"/>
                  <a:pt x="264816" y="2005707"/>
                  <a:pt x="285555" y="2006889"/>
                </a:cubicBezTo>
                <a:close/>
                <a:moveTo>
                  <a:pt x="4147794" y="2004926"/>
                </a:moveTo>
                <a:cubicBezTo>
                  <a:pt x="4169201" y="2003802"/>
                  <a:pt x="4187582" y="2020064"/>
                  <a:pt x="4189037" y="2041455"/>
                </a:cubicBezTo>
                <a:cubicBezTo>
                  <a:pt x="4189193" y="2061432"/>
                  <a:pt x="4174306" y="2078337"/>
                  <a:pt x="4154471" y="2080733"/>
                </a:cubicBezTo>
                <a:cubicBezTo>
                  <a:pt x="4133063" y="2077218"/>
                  <a:pt x="4118571" y="2057013"/>
                  <a:pt x="4122066" y="2035606"/>
                </a:cubicBezTo>
                <a:cubicBezTo>
                  <a:pt x="4124423" y="2021450"/>
                  <a:pt x="4134282" y="2009690"/>
                  <a:pt x="4147794" y="2004926"/>
                </a:cubicBezTo>
                <a:close/>
                <a:moveTo>
                  <a:pt x="4283580" y="2001214"/>
                </a:moveTo>
                <a:cubicBezTo>
                  <a:pt x="4300980" y="1999773"/>
                  <a:pt x="4316299" y="2012656"/>
                  <a:pt x="4317871" y="2030064"/>
                </a:cubicBezTo>
                <a:cubicBezTo>
                  <a:pt x="4319245" y="2047585"/>
                  <a:pt x="4306283" y="2062968"/>
                  <a:pt x="4288804" y="2064629"/>
                </a:cubicBezTo>
                <a:cubicBezTo>
                  <a:pt x="4271287" y="2066078"/>
                  <a:pt x="4255928" y="2053053"/>
                  <a:pt x="4254475" y="2035544"/>
                </a:cubicBezTo>
                <a:cubicBezTo>
                  <a:pt x="4253021" y="2018029"/>
                  <a:pt x="4266062" y="2002663"/>
                  <a:pt x="4283580" y="2001214"/>
                </a:cubicBezTo>
                <a:close/>
                <a:moveTo>
                  <a:pt x="149494" y="2001191"/>
                </a:moveTo>
                <a:cubicBezTo>
                  <a:pt x="167013" y="2002554"/>
                  <a:pt x="180093" y="2017861"/>
                  <a:pt x="178719" y="2035379"/>
                </a:cubicBezTo>
                <a:cubicBezTo>
                  <a:pt x="178719" y="2035438"/>
                  <a:pt x="178719" y="2035501"/>
                  <a:pt x="178719" y="2035564"/>
                </a:cubicBezTo>
                <a:cubicBezTo>
                  <a:pt x="177501" y="2052873"/>
                  <a:pt x="162457" y="2065909"/>
                  <a:pt x="145135" y="2064677"/>
                </a:cubicBezTo>
                <a:cubicBezTo>
                  <a:pt x="144938" y="2064665"/>
                  <a:pt x="144743" y="2064649"/>
                  <a:pt x="144546" y="2064629"/>
                </a:cubicBezTo>
                <a:cubicBezTo>
                  <a:pt x="127028" y="2063266"/>
                  <a:pt x="113947" y="2047960"/>
                  <a:pt x="115284" y="2030441"/>
                </a:cubicBezTo>
                <a:cubicBezTo>
                  <a:pt x="116658" y="2012924"/>
                  <a:pt x="131977" y="1999828"/>
                  <a:pt x="149494" y="2001191"/>
                </a:cubicBezTo>
                <a:close/>
                <a:moveTo>
                  <a:pt x="4400786" y="2000747"/>
                </a:moveTo>
                <a:cubicBezTo>
                  <a:pt x="4413119" y="1999927"/>
                  <a:pt x="4423803" y="2009266"/>
                  <a:pt x="4424627" y="2021603"/>
                </a:cubicBezTo>
                <a:cubicBezTo>
                  <a:pt x="4425413" y="2033732"/>
                  <a:pt x="4416379" y="2044290"/>
                  <a:pt x="4404281" y="2045383"/>
                </a:cubicBezTo>
                <a:cubicBezTo>
                  <a:pt x="4391908" y="2046075"/>
                  <a:pt x="4381186" y="2036903"/>
                  <a:pt x="4379929" y="2024566"/>
                </a:cubicBezTo>
                <a:cubicBezTo>
                  <a:pt x="4379104" y="2012228"/>
                  <a:pt x="4388453" y="2001564"/>
                  <a:pt x="4400786" y="2000747"/>
                </a:cubicBezTo>
                <a:close/>
                <a:moveTo>
                  <a:pt x="32406" y="2000157"/>
                </a:moveTo>
                <a:cubicBezTo>
                  <a:pt x="32604" y="2000173"/>
                  <a:pt x="32800" y="2000193"/>
                  <a:pt x="32996" y="2000212"/>
                </a:cubicBezTo>
                <a:cubicBezTo>
                  <a:pt x="45173" y="2001646"/>
                  <a:pt x="54128" y="2012322"/>
                  <a:pt x="53421" y="2024564"/>
                </a:cubicBezTo>
                <a:cubicBezTo>
                  <a:pt x="52478" y="2037110"/>
                  <a:pt x="41558" y="2046529"/>
                  <a:pt x="29029" y="2045598"/>
                </a:cubicBezTo>
                <a:cubicBezTo>
                  <a:pt x="16459" y="2044664"/>
                  <a:pt x="7032" y="2033736"/>
                  <a:pt x="7974" y="2021190"/>
                </a:cubicBezTo>
                <a:cubicBezTo>
                  <a:pt x="8919" y="2008646"/>
                  <a:pt x="19837" y="1999227"/>
                  <a:pt x="32406" y="2000157"/>
                </a:cubicBezTo>
                <a:close/>
                <a:moveTo>
                  <a:pt x="3978897" y="1857631"/>
                </a:moveTo>
                <a:cubicBezTo>
                  <a:pt x="4003210" y="1853157"/>
                  <a:pt x="4026540" y="1869250"/>
                  <a:pt x="4031019" y="1893575"/>
                </a:cubicBezTo>
                <a:cubicBezTo>
                  <a:pt x="4031058" y="1893767"/>
                  <a:pt x="4031098" y="1893963"/>
                  <a:pt x="4031136" y="1894160"/>
                </a:cubicBezTo>
                <a:cubicBezTo>
                  <a:pt x="4035301" y="1918540"/>
                  <a:pt x="4018882" y="1941668"/>
                  <a:pt x="3994490" y="1945815"/>
                </a:cubicBezTo>
                <a:cubicBezTo>
                  <a:pt x="3970138" y="1949963"/>
                  <a:pt x="3947003" y="1933560"/>
                  <a:pt x="3942840" y="1909180"/>
                </a:cubicBezTo>
                <a:cubicBezTo>
                  <a:pt x="3938754" y="1885032"/>
                  <a:pt x="3954819" y="1862063"/>
                  <a:pt x="3978897" y="1857631"/>
                </a:cubicBezTo>
                <a:close/>
                <a:moveTo>
                  <a:pt x="453941" y="1857609"/>
                </a:moveTo>
                <a:cubicBezTo>
                  <a:pt x="453981" y="1857616"/>
                  <a:pt x="454021" y="1857624"/>
                  <a:pt x="454060" y="1857632"/>
                </a:cubicBezTo>
                <a:cubicBezTo>
                  <a:pt x="478413" y="1861894"/>
                  <a:pt x="494713" y="1885096"/>
                  <a:pt x="490471" y="1909456"/>
                </a:cubicBezTo>
                <a:cubicBezTo>
                  <a:pt x="486190" y="1933817"/>
                  <a:pt x="462976" y="1950110"/>
                  <a:pt x="438624" y="1945847"/>
                </a:cubicBezTo>
                <a:cubicBezTo>
                  <a:pt x="414309" y="1941593"/>
                  <a:pt x="398048" y="1918482"/>
                  <a:pt x="402213" y="1894161"/>
                </a:cubicBezTo>
                <a:cubicBezTo>
                  <a:pt x="406415" y="1869789"/>
                  <a:pt x="429550" y="1853422"/>
                  <a:pt x="453941" y="1857609"/>
                </a:cubicBezTo>
                <a:close/>
                <a:moveTo>
                  <a:pt x="4134203" y="1847879"/>
                </a:moveTo>
                <a:cubicBezTo>
                  <a:pt x="4148107" y="1849104"/>
                  <a:pt x="4160283" y="1857601"/>
                  <a:pt x="4166253" y="1870201"/>
                </a:cubicBezTo>
                <a:cubicBezTo>
                  <a:pt x="4169200" y="1890637"/>
                  <a:pt x="4155805" y="1909860"/>
                  <a:pt x="4135617" y="1914192"/>
                </a:cubicBezTo>
                <a:cubicBezTo>
                  <a:pt x="4115193" y="1917130"/>
                  <a:pt x="4095945" y="1903744"/>
                  <a:pt x="4091625" y="1883556"/>
                </a:cubicBezTo>
                <a:cubicBezTo>
                  <a:pt x="4093511" y="1861944"/>
                  <a:pt x="4112600" y="1845974"/>
                  <a:pt x="4134203" y="1847879"/>
                </a:cubicBezTo>
                <a:close/>
                <a:moveTo>
                  <a:pt x="310693" y="1839564"/>
                </a:moveTo>
                <a:cubicBezTo>
                  <a:pt x="330881" y="1843896"/>
                  <a:pt x="344276" y="1863119"/>
                  <a:pt x="341329" y="1883556"/>
                </a:cubicBezTo>
                <a:cubicBezTo>
                  <a:pt x="332060" y="1903163"/>
                  <a:pt x="308650" y="1911534"/>
                  <a:pt x="289010" y="1902253"/>
                </a:cubicBezTo>
                <a:cubicBezTo>
                  <a:pt x="276403" y="1896290"/>
                  <a:pt x="267919" y="1884089"/>
                  <a:pt x="266700" y="1870201"/>
                </a:cubicBezTo>
                <a:cubicBezTo>
                  <a:pt x="271022" y="1850011"/>
                  <a:pt x="290269" y="1836625"/>
                  <a:pt x="310693" y="1839564"/>
                </a:cubicBezTo>
                <a:close/>
                <a:moveTo>
                  <a:pt x="4258559" y="1823067"/>
                </a:moveTo>
                <a:cubicBezTo>
                  <a:pt x="4275881" y="1820085"/>
                  <a:pt x="4292338" y="1831704"/>
                  <a:pt x="4295323" y="1849017"/>
                </a:cubicBezTo>
                <a:cubicBezTo>
                  <a:pt x="4298309" y="1866335"/>
                  <a:pt x="4286683" y="1882789"/>
                  <a:pt x="4269361" y="1885774"/>
                </a:cubicBezTo>
                <a:cubicBezTo>
                  <a:pt x="4252117" y="1888744"/>
                  <a:pt x="4235698" y="1877223"/>
                  <a:pt x="4232635" y="1859988"/>
                </a:cubicBezTo>
                <a:cubicBezTo>
                  <a:pt x="4229571" y="1842689"/>
                  <a:pt x="4241079" y="1826170"/>
                  <a:pt x="4258401" y="1823094"/>
                </a:cubicBezTo>
                <a:cubicBezTo>
                  <a:pt x="4258441" y="1823086"/>
                  <a:pt x="4258519" y="1823074"/>
                  <a:pt x="4258559" y="1823067"/>
                </a:cubicBezTo>
                <a:close/>
                <a:moveTo>
                  <a:pt x="176519" y="1822085"/>
                </a:moveTo>
                <a:cubicBezTo>
                  <a:pt x="193722" y="1825149"/>
                  <a:pt x="205270" y="1841560"/>
                  <a:pt x="202285" y="1858810"/>
                </a:cubicBezTo>
                <a:cubicBezTo>
                  <a:pt x="199299" y="1876128"/>
                  <a:pt x="182842" y="1887747"/>
                  <a:pt x="165521" y="1884762"/>
                </a:cubicBezTo>
                <a:cubicBezTo>
                  <a:pt x="165481" y="1884754"/>
                  <a:pt x="165402" y="1884746"/>
                  <a:pt x="165363" y="1884734"/>
                </a:cubicBezTo>
                <a:cubicBezTo>
                  <a:pt x="148081" y="1881659"/>
                  <a:pt x="136533" y="1865142"/>
                  <a:pt x="139596" y="1847841"/>
                </a:cubicBezTo>
                <a:cubicBezTo>
                  <a:pt x="142700" y="1830542"/>
                  <a:pt x="159196" y="1819010"/>
                  <a:pt x="176519" y="1822085"/>
                </a:cubicBezTo>
                <a:close/>
                <a:moveTo>
                  <a:pt x="4373644" y="1810891"/>
                </a:moveTo>
                <a:cubicBezTo>
                  <a:pt x="4385586" y="1808565"/>
                  <a:pt x="4397134" y="1816346"/>
                  <a:pt x="4399451" y="1828268"/>
                </a:cubicBezTo>
                <a:cubicBezTo>
                  <a:pt x="4399490" y="1828500"/>
                  <a:pt x="4399529" y="1828728"/>
                  <a:pt x="4399569" y="1828959"/>
                </a:cubicBezTo>
                <a:cubicBezTo>
                  <a:pt x="4401925" y="1841096"/>
                  <a:pt x="4393990" y="1852848"/>
                  <a:pt x="4381854" y="1855209"/>
                </a:cubicBezTo>
                <a:cubicBezTo>
                  <a:pt x="4381735" y="1855232"/>
                  <a:pt x="4381618" y="1855256"/>
                  <a:pt x="4381501" y="1855275"/>
                </a:cubicBezTo>
                <a:cubicBezTo>
                  <a:pt x="4369206" y="1857196"/>
                  <a:pt x="4357580" y="1849041"/>
                  <a:pt x="4355183" y="1836815"/>
                </a:cubicBezTo>
                <a:cubicBezTo>
                  <a:pt x="4353297" y="1824595"/>
                  <a:pt x="4361469" y="1813090"/>
                  <a:pt x="4373644" y="1810891"/>
                </a:cubicBezTo>
                <a:close/>
                <a:moveTo>
                  <a:pt x="58998" y="1810769"/>
                </a:moveTo>
                <a:cubicBezTo>
                  <a:pt x="59233" y="1810804"/>
                  <a:pt x="59468" y="1810847"/>
                  <a:pt x="59704" y="1810891"/>
                </a:cubicBezTo>
                <a:cubicBezTo>
                  <a:pt x="71881" y="1813090"/>
                  <a:pt x="80051" y="1824595"/>
                  <a:pt x="78166" y="1836815"/>
                </a:cubicBezTo>
                <a:cubicBezTo>
                  <a:pt x="75769" y="1849041"/>
                  <a:pt x="64143" y="1857196"/>
                  <a:pt x="51848" y="1855275"/>
                </a:cubicBezTo>
                <a:cubicBezTo>
                  <a:pt x="39672" y="1853115"/>
                  <a:pt x="31542" y="1841496"/>
                  <a:pt x="33701" y="1829320"/>
                </a:cubicBezTo>
                <a:cubicBezTo>
                  <a:pt x="33741" y="1829198"/>
                  <a:pt x="33741" y="1829080"/>
                  <a:pt x="33781" y="1828959"/>
                </a:cubicBezTo>
                <a:cubicBezTo>
                  <a:pt x="35744" y="1816967"/>
                  <a:pt x="47018" y="1808824"/>
                  <a:pt x="58998" y="1810769"/>
                </a:cubicBezTo>
                <a:close/>
                <a:moveTo>
                  <a:pt x="474127" y="1704120"/>
                </a:moveTo>
                <a:cubicBezTo>
                  <a:pt x="479886" y="1703293"/>
                  <a:pt x="485903" y="1703582"/>
                  <a:pt x="491883" y="1705157"/>
                </a:cubicBezTo>
                <a:cubicBezTo>
                  <a:pt x="491963" y="1705181"/>
                  <a:pt x="492081" y="1705209"/>
                  <a:pt x="492158" y="1705232"/>
                </a:cubicBezTo>
                <a:cubicBezTo>
                  <a:pt x="516316" y="1711536"/>
                  <a:pt x="530769" y="1736211"/>
                  <a:pt x="524446" y="1760347"/>
                </a:cubicBezTo>
                <a:cubicBezTo>
                  <a:pt x="518161" y="1784488"/>
                  <a:pt x="493455" y="1798943"/>
                  <a:pt x="469338" y="1792642"/>
                </a:cubicBezTo>
                <a:cubicBezTo>
                  <a:pt x="445182" y="1786338"/>
                  <a:pt x="430727" y="1761663"/>
                  <a:pt x="437051" y="1737523"/>
                </a:cubicBezTo>
                <a:cubicBezTo>
                  <a:pt x="437090" y="1737366"/>
                  <a:pt x="437130" y="1737204"/>
                  <a:pt x="437169" y="1737048"/>
                </a:cubicBezTo>
                <a:cubicBezTo>
                  <a:pt x="441882" y="1719114"/>
                  <a:pt x="456847" y="1706598"/>
                  <a:pt x="474127" y="1704120"/>
                </a:cubicBezTo>
                <a:close/>
                <a:moveTo>
                  <a:pt x="3958939" y="1704078"/>
                </a:moveTo>
                <a:cubicBezTo>
                  <a:pt x="3976231" y="1706444"/>
                  <a:pt x="3991270" y="1718862"/>
                  <a:pt x="3996101" y="1736764"/>
                </a:cubicBezTo>
                <a:cubicBezTo>
                  <a:pt x="3996141" y="1736859"/>
                  <a:pt x="3996141" y="1736953"/>
                  <a:pt x="3996180" y="1737048"/>
                </a:cubicBezTo>
                <a:cubicBezTo>
                  <a:pt x="4002465" y="1760960"/>
                  <a:pt x="3988206" y="1785453"/>
                  <a:pt x="3964285" y="1791754"/>
                </a:cubicBezTo>
                <a:cubicBezTo>
                  <a:pt x="3940365" y="1798058"/>
                  <a:pt x="3915895" y="1783781"/>
                  <a:pt x="3909571" y="1759864"/>
                </a:cubicBezTo>
                <a:cubicBezTo>
                  <a:pt x="3903326" y="1736062"/>
                  <a:pt x="3917427" y="1711658"/>
                  <a:pt x="3941191" y="1705232"/>
                </a:cubicBezTo>
                <a:cubicBezTo>
                  <a:pt x="3947161" y="1703618"/>
                  <a:pt x="3953175" y="1703290"/>
                  <a:pt x="3958939" y="1704078"/>
                </a:cubicBezTo>
                <a:close/>
                <a:moveTo>
                  <a:pt x="4082591" y="1674988"/>
                </a:moveTo>
                <a:cubicBezTo>
                  <a:pt x="4102663" y="1670368"/>
                  <a:pt x="4122891" y="1682022"/>
                  <a:pt x="4128941" y="1701697"/>
                </a:cubicBezTo>
                <a:cubicBezTo>
                  <a:pt x="4135343" y="1722427"/>
                  <a:pt x="4123715" y="1744412"/>
                  <a:pt x="4102977" y="1750802"/>
                </a:cubicBezTo>
                <a:cubicBezTo>
                  <a:pt x="4082238" y="1757189"/>
                  <a:pt x="4060242" y="1745563"/>
                  <a:pt x="4053880" y="1724831"/>
                </a:cubicBezTo>
                <a:cubicBezTo>
                  <a:pt x="4047478" y="1704100"/>
                  <a:pt x="4059104" y="1682116"/>
                  <a:pt x="4079843" y="1675730"/>
                </a:cubicBezTo>
                <a:cubicBezTo>
                  <a:pt x="4080746" y="1675446"/>
                  <a:pt x="4081649" y="1675200"/>
                  <a:pt x="4082591" y="1674988"/>
                </a:cubicBezTo>
                <a:close/>
                <a:moveTo>
                  <a:pt x="350758" y="1674988"/>
                </a:moveTo>
                <a:cubicBezTo>
                  <a:pt x="371889" y="1679854"/>
                  <a:pt x="385087" y="1700938"/>
                  <a:pt x="380216" y="1722078"/>
                </a:cubicBezTo>
                <a:cubicBezTo>
                  <a:pt x="375345" y="1743218"/>
                  <a:pt x="354293" y="1756408"/>
                  <a:pt x="333121" y="1751541"/>
                </a:cubicBezTo>
                <a:cubicBezTo>
                  <a:pt x="311990" y="1746674"/>
                  <a:pt x="298792" y="1725593"/>
                  <a:pt x="303663" y="1704454"/>
                </a:cubicBezTo>
                <a:cubicBezTo>
                  <a:pt x="303898" y="1703527"/>
                  <a:pt x="304134" y="1702604"/>
                  <a:pt x="304408" y="1701697"/>
                </a:cubicBezTo>
                <a:cubicBezTo>
                  <a:pt x="310458" y="1682022"/>
                  <a:pt x="330686" y="1670368"/>
                  <a:pt x="350758" y="1674988"/>
                </a:cubicBezTo>
                <a:close/>
                <a:moveTo>
                  <a:pt x="4214960" y="1645746"/>
                </a:moveTo>
                <a:cubicBezTo>
                  <a:pt x="4231810" y="1641217"/>
                  <a:pt x="4249170" y="1651111"/>
                  <a:pt x="4253846" y="1667918"/>
                </a:cubicBezTo>
                <a:cubicBezTo>
                  <a:pt x="4258559" y="1684843"/>
                  <a:pt x="4248660" y="1702392"/>
                  <a:pt x="4231771" y="1707113"/>
                </a:cubicBezTo>
                <a:cubicBezTo>
                  <a:pt x="4231653" y="1707140"/>
                  <a:pt x="4231574" y="1707169"/>
                  <a:pt x="4231457" y="1707196"/>
                </a:cubicBezTo>
                <a:cubicBezTo>
                  <a:pt x="4214488" y="1711756"/>
                  <a:pt x="4197048" y="1701696"/>
                  <a:pt x="4192493" y="1684725"/>
                </a:cubicBezTo>
                <a:cubicBezTo>
                  <a:pt x="4187896" y="1667756"/>
                  <a:pt x="4197992" y="1650305"/>
                  <a:pt x="4214960" y="1645746"/>
                </a:cubicBezTo>
                <a:close/>
                <a:moveTo>
                  <a:pt x="218389" y="1645530"/>
                </a:moveTo>
                <a:cubicBezTo>
                  <a:pt x="235435" y="1650085"/>
                  <a:pt x="245530" y="1667584"/>
                  <a:pt x="240973" y="1684611"/>
                </a:cubicBezTo>
                <a:cubicBezTo>
                  <a:pt x="236417" y="1701638"/>
                  <a:pt x="218938" y="1711752"/>
                  <a:pt x="201892" y="1707196"/>
                </a:cubicBezTo>
                <a:cubicBezTo>
                  <a:pt x="184845" y="1702640"/>
                  <a:pt x="174750" y="1685141"/>
                  <a:pt x="179307" y="1668115"/>
                </a:cubicBezTo>
                <a:cubicBezTo>
                  <a:pt x="183862" y="1651087"/>
                  <a:pt x="201341" y="1640973"/>
                  <a:pt x="218389" y="1645530"/>
                </a:cubicBezTo>
                <a:close/>
                <a:moveTo>
                  <a:pt x="4330045" y="1624319"/>
                </a:moveTo>
                <a:cubicBezTo>
                  <a:pt x="4342181" y="1621070"/>
                  <a:pt x="4354672" y="1628278"/>
                  <a:pt x="4357933" y="1640423"/>
                </a:cubicBezTo>
                <a:cubicBezTo>
                  <a:pt x="4361153" y="1652367"/>
                  <a:pt x="4354044" y="1664641"/>
                  <a:pt x="4342104" y="1667846"/>
                </a:cubicBezTo>
                <a:cubicBezTo>
                  <a:pt x="4342025" y="1667871"/>
                  <a:pt x="4341907" y="1667894"/>
                  <a:pt x="4341829" y="1667918"/>
                </a:cubicBezTo>
                <a:cubicBezTo>
                  <a:pt x="4329770" y="1671170"/>
                  <a:pt x="4317397" y="1664049"/>
                  <a:pt x="4314137" y="1652010"/>
                </a:cubicBezTo>
                <a:cubicBezTo>
                  <a:pt x="4310877" y="1639971"/>
                  <a:pt x="4317986" y="1627571"/>
                  <a:pt x="4330045" y="1624319"/>
                </a:cubicBezTo>
                <a:close/>
                <a:moveTo>
                  <a:pt x="102911" y="1624319"/>
                </a:moveTo>
                <a:cubicBezTo>
                  <a:pt x="114968" y="1627465"/>
                  <a:pt x="122157" y="1639774"/>
                  <a:pt x="119014" y="1651813"/>
                </a:cubicBezTo>
                <a:cubicBezTo>
                  <a:pt x="115951" y="1663797"/>
                  <a:pt x="103774" y="1671040"/>
                  <a:pt x="91795" y="1667988"/>
                </a:cubicBezTo>
                <a:cubicBezTo>
                  <a:pt x="91716" y="1667964"/>
                  <a:pt x="91598" y="1667941"/>
                  <a:pt x="91520" y="1667917"/>
                </a:cubicBezTo>
                <a:cubicBezTo>
                  <a:pt x="79541" y="1664869"/>
                  <a:pt x="72313" y="1652681"/>
                  <a:pt x="75336" y="1640697"/>
                </a:cubicBezTo>
                <a:cubicBezTo>
                  <a:pt x="75376" y="1640607"/>
                  <a:pt x="75376" y="1640513"/>
                  <a:pt x="75416" y="1640422"/>
                </a:cubicBezTo>
                <a:cubicBezTo>
                  <a:pt x="78558" y="1628384"/>
                  <a:pt x="90852" y="1621172"/>
                  <a:pt x="102911" y="1624319"/>
                </a:cubicBezTo>
                <a:close/>
                <a:moveTo>
                  <a:pt x="525161" y="1554477"/>
                </a:moveTo>
                <a:cubicBezTo>
                  <a:pt x="530971" y="1554177"/>
                  <a:pt x="536936" y="1555010"/>
                  <a:pt x="542749" y="1557121"/>
                </a:cubicBezTo>
                <a:cubicBezTo>
                  <a:pt x="542788" y="1557134"/>
                  <a:pt x="542788" y="1557141"/>
                  <a:pt x="542828" y="1557153"/>
                </a:cubicBezTo>
                <a:cubicBezTo>
                  <a:pt x="565924" y="1565366"/>
                  <a:pt x="577983" y="1590748"/>
                  <a:pt x="569773" y="1613843"/>
                </a:cubicBezTo>
                <a:cubicBezTo>
                  <a:pt x="569695" y="1614064"/>
                  <a:pt x="569616" y="1614279"/>
                  <a:pt x="569537" y="1614499"/>
                </a:cubicBezTo>
                <a:cubicBezTo>
                  <a:pt x="561092" y="1637740"/>
                  <a:pt x="535405" y="1649740"/>
                  <a:pt x="512152" y="1641291"/>
                </a:cubicBezTo>
                <a:cubicBezTo>
                  <a:pt x="488900" y="1632846"/>
                  <a:pt x="476919" y="1607158"/>
                  <a:pt x="485364" y="1583918"/>
                </a:cubicBezTo>
                <a:cubicBezTo>
                  <a:pt x="491698" y="1566484"/>
                  <a:pt x="507730" y="1555378"/>
                  <a:pt x="525161" y="1554477"/>
                </a:cubicBezTo>
                <a:close/>
                <a:moveTo>
                  <a:pt x="3907934" y="1554377"/>
                </a:moveTo>
                <a:cubicBezTo>
                  <a:pt x="3925221" y="1555116"/>
                  <a:pt x="3941209" y="1565982"/>
                  <a:pt x="3947632" y="1583207"/>
                </a:cubicBezTo>
                <a:cubicBezTo>
                  <a:pt x="3947710" y="1583423"/>
                  <a:pt x="3947788" y="1583642"/>
                  <a:pt x="3947867" y="1583863"/>
                </a:cubicBezTo>
                <a:cubicBezTo>
                  <a:pt x="3956351" y="1607088"/>
                  <a:pt x="3944411" y="1632799"/>
                  <a:pt x="3921197" y="1641292"/>
                </a:cubicBezTo>
                <a:cubicBezTo>
                  <a:pt x="3897944" y="1649783"/>
                  <a:pt x="3872257" y="1637839"/>
                  <a:pt x="3863773" y="1614614"/>
                </a:cubicBezTo>
                <a:cubicBezTo>
                  <a:pt x="3855249" y="1591388"/>
                  <a:pt x="3867228" y="1565677"/>
                  <a:pt x="3890442" y="1557184"/>
                </a:cubicBezTo>
                <a:cubicBezTo>
                  <a:pt x="3890482" y="1557173"/>
                  <a:pt x="3890482" y="1557165"/>
                  <a:pt x="3890521" y="1557153"/>
                </a:cubicBezTo>
                <a:cubicBezTo>
                  <a:pt x="3896265" y="1555009"/>
                  <a:pt x="3902172" y="1554130"/>
                  <a:pt x="3907934" y="1554377"/>
                </a:cubicBezTo>
                <a:close/>
                <a:moveTo>
                  <a:pt x="4028389" y="1514339"/>
                </a:moveTo>
                <a:cubicBezTo>
                  <a:pt x="4048420" y="1506051"/>
                  <a:pt x="4071397" y="1515583"/>
                  <a:pt x="4079686" y="1535632"/>
                </a:cubicBezTo>
                <a:cubicBezTo>
                  <a:pt x="4087973" y="1555675"/>
                  <a:pt x="4078469" y="1578645"/>
                  <a:pt x="4058396" y="1586937"/>
                </a:cubicBezTo>
                <a:cubicBezTo>
                  <a:pt x="4038365" y="1595224"/>
                  <a:pt x="4015386" y="1585691"/>
                  <a:pt x="4007098" y="1565644"/>
                </a:cubicBezTo>
                <a:cubicBezTo>
                  <a:pt x="4006706" y="1564662"/>
                  <a:pt x="4006314" y="1563665"/>
                  <a:pt x="4006000" y="1562651"/>
                </a:cubicBezTo>
                <a:cubicBezTo>
                  <a:pt x="3999754" y="1543173"/>
                  <a:pt x="4009494" y="1522155"/>
                  <a:pt x="4028389" y="1514339"/>
                </a:cubicBezTo>
                <a:close/>
                <a:moveTo>
                  <a:pt x="384262" y="1507050"/>
                </a:moveTo>
                <a:cubicBezTo>
                  <a:pt x="391568" y="1507541"/>
                  <a:pt x="398599" y="1510067"/>
                  <a:pt x="404569" y="1514340"/>
                </a:cubicBezTo>
                <a:cubicBezTo>
                  <a:pt x="422205" y="1526995"/>
                  <a:pt x="426211" y="1551536"/>
                  <a:pt x="413564" y="1569156"/>
                </a:cubicBezTo>
                <a:cubicBezTo>
                  <a:pt x="405629" y="1580182"/>
                  <a:pt x="392589" y="1586336"/>
                  <a:pt x="379038" y="1585433"/>
                </a:cubicBezTo>
                <a:cubicBezTo>
                  <a:pt x="357394" y="1583987"/>
                  <a:pt x="341015" y="1565268"/>
                  <a:pt x="342470" y="1543626"/>
                </a:cubicBezTo>
                <a:cubicBezTo>
                  <a:pt x="343922" y="1521979"/>
                  <a:pt x="362620" y="1505605"/>
                  <a:pt x="384262" y="1507050"/>
                </a:cubicBezTo>
                <a:close/>
                <a:moveTo>
                  <a:pt x="273693" y="1474496"/>
                </a:moveTo>
                <a:cubicBezTo>
                  <a:pt x="274243" y="1474668"/>
                  <a:pt x="274792" y="1474857"/>
                  <a:pt x="275343" y="1475061"/>
                </a:cubicBezTo>
                <a:cubicBezTo>
                  <a:pt x="291015" y="1481122"/>
                  <a:pt x="299420" y="1498232"/>
                  <a:pt x="294588" y="1514340"/>
                </a:cubicBezTo>
                <a:cubicBezTo>
                  <a:pt x="289365" y="1531115"/>
                  <a:pt x="271533" y="1540471"/>
                  <a:pt x="254761" y="1535239"/>
                </a:cubicBezTo>
                <a:cubicBezTo>
                  <a:pt x="237989" y="1530007"/>
                  <a:pt x="228601" y="1512171"/>
                  <a:pt x="233824" y="1495395"/>
                </a:cubicBezTo>
                <a:cubicBezTo>
                  <a:pt x="239089" y="1478619"/>
                  <a:pt x="256921" y="1469264"/>
                  <a:pt x="273693" y="1474496"/>
                </a:cubicBezTo>
                <a:close/>
                <a:moveTo>
                  <a:pt x="4159578" y="1473490"/>
                </a:moveTo>
                <a:cubicBezTo>
                  <a:pt x="4175681" y="1468667"/>
                  <a:pt x="4192806" y="1477052"/>
                  <a:pt x="4198856" y="1492737"/>
                </a:cubicBezTo>
                <a:cubicBezTo>
                  <a:pt x="4204982" y="1509198"/>
                  <a:pt x="4196656" y="1527526"/>
                  <a:pt x="4180158" y="1533668"/>
                </a:cubicBezTo>
                <a:cubicBezTo>
                  <a:pt x="4163700" y="1539815"/>
                  <a:pt x="4145397" y="1531449"/>
                  <a:pt x="4139231" y="1514987"/>
                </a:cubicBezTo>
                <a:cubicBezTo>
                  <a:pt x="4133103" y="1498526"/>
                  <a:pt x="4141470" y="1480203"/>
                  <a:pt x="4157927" y="1474056"/>
                </a:cubicBezTo>
                <a:cubicBezTo>
                  <a:pt x="4158477" y="1473851"/>
                  <a:pt x="4159027" y="1473664"/>
                  <a:pt x="4159578" y="1473490"/>
                </a:cubicBezTo>
                <a:close/>
                <a:moveTo>
                  <a:pt x="162613" y="1442460"/>
                </a:moveTo>
                <a:cubicBezTo>
                  <a:pt x="174200" y="1446698"/>
                  <a:pt x="180170" y="1459525"/>
                  <a:pt x="175967" y="1471133"/>
                </a:cubicBezTo>
                <a:cubicBezTo>
                  <a:pt x="171725" y="1482731"/>
                  <a:pt x="158998" y="1488827"/>
                  <a:pt x="147294" y="1484880"/>
                </a:cubicBezTo>
                <a:cubicBezTo>
                  <a:pt x="135590" y="1480650"/>
                  <a:pt x="129501" y="1467724"/>
                  <a:pt x="133743" y="1456011"/>
                </a:cubicBezTo>
                <a:cubicBezTo>
                  <a:pt x="137984" y="1444297"/>
                  <a:pt x="150907" y="1438229"/>
                  <a:pt x="162613" y="1442460"/>
                </a:cubicBezTo>
                <a:close/>
                <a:moveTo>
                  <a:pt x="4271913" y="1440889"/>
                </a:moveTo>
                <a:cubicBezTo>
                  <a:pt x="4283462" y="1436474"/>
                  <a:pt x="4296424" y="1442261"/>
                  <a:pt x="4300823" y="1453812"/>
                </a:cubicBezTo>
                <a:cubicBezTo>
                  <a:pt x="4300862" y="1453954"/>
                  <a:pt x="4300941" y="1454099"/>
                  <a:pt x="4300979" y="1454244"/>
                </a:cubicBezTo>
                <a:cubicBezTo>
                  <a:pt x="4305654" y="1466165"/>
                  <a:pt x="4299763" y="1479606"/>
                  <a:pt x="4287822" y="1484268"/>
                </a:cubicBezTo>
                <a:cubicBezTo>
                  <a:pt x="4287233" y="1484496"/>
                  <a:pt x="4286644" y="1484701"/>
                  <a:pt x="4286054" y="1484881"/>
                </a:cubicBezTo>
                <a:cubicBezTo>
                  <a:pt x="4274271" y="1487944"/>
                  <a:pt x="4262173" y="1481196"/>
                  <a:pt x="4258560" y="1469563"/>
                </a:cubicBezTo>
                <a:cubicBezTo>
                  <a:pt x="4254357" y="1457956"/>
                  <a:pt x="4260327" y="1445127"/>
                  <a:pt x="4271913" y="1440889"/>
                </a:cubicBezTo>
                <a:close/>
                <a:moveTo>
                  <a:pt x="588187" y="1409524"/>
                </a:moveTo>
                <a:cubicBezTo>
                  <a:pt x="594001" y="1409730"/>
                  <a:pt x="599870" y="1411079"/>
                  <a:pt x="605477" y="1413688"/>
                </a:cubicBezTo>
                <a:cubicBezTo>
                  <a:pt x="605517" y="1413720"/>
                  <a:pt x="605595" y="1413751"/>
                  <a:pt x="605673" y="1413787"/>
                </a:cubicBezTo>
                <a:cubicBezTo>
                  <a:pt x="628023" y="1424341"/>
                  <a:pt x="637606" y="1451023"/>
                  <a:pt x="627081" y="1473392"/>
                </a:cubicBezTo>
                <a:cubicBezTo>
                  <a:pt x="616514" y="1495756"/>
                  <a:pt x="589844" y="1505332"/>
                  <a:pt x="567456" y="1494778"/>
                </a:cubicBezTo>
                <a:cubicBezTo>
                  <a:pt x="545184" y="1484268"/>
                  <a:pt x="535561" y="1457728"/>
                  <a:pt x="545971" y="1435389"/>
                </a:cubicBezTo>
                <a:cubicBezTo>
                  <a:pt x="553807" y="1418575"/>
                  <a:pt x="570745" y="1408905"/>
                  <a:pt x="588187" y="1409524"/>
                </a:cubicBezTo>
                <a:close/>
                <a:moveTo>
                  <a:pt x="3843871" y="1409339"/>
                </a:moveTo>
                <a:cubicBezTo>
                  <a:pt x="3861447" y="1408462"/>
                  <a:pt x="3878659" y="1417963"/>
                  <a:pt x="3886790" y="1434802"/>
                </a:cubicBezTo>
                <a:cubicBezTo>
                  <a:pt x="3897630" y="1457253"/>
                  <a:pt x="3888242" y="1484250"/>
                  <a:pt x="3865775" y="1495094"/>
                </a:cubicBezTo>
                <a:cubicBezTo>
                  <a:pt x="3843309" y="1505939"/>
                  <a:pt x="3816323" y="1496532"/>
                  <a:pt x="3805483" y="1474080"/>
                </a:cubicBezTo>
                <a:cubicBezTo>
                  <a:pt x="3794642" y="1451628"/>
                  <a:pt x="3804030" y="1424632"/>
                  <a:pt x="3826497" y="1413787"/>
                </a:cubicBezTo>
                <a:cubicBezTo>
                  <a:pt x="3832113" y="1411076"/>
                  <a:pt x="3838013" y="1409631"/>
                  <a:pt x="3843871" y="1409339"/>
                </a:cubicBezTo>
                <a:close/>
                <a:moveTo>
                  <a:pt x="3987131" y="1355167"/>
                </a:moveTo>
                <a:cubicBezTo>
                  <a:pt x="3996681" y="1358298"/>
                  <a:pt x="4005037" y="1365072"/>
                  <a:pt x="4009928" y="1374749"/>
                </a:cubicBezTo>
                <a:cubicBezTo>
                  <a:pt x="4010360" y="1375574"/>
                  <a:pt x="4010752" y="1376410"/>
                  <a:pt x="4011106" y="1377259"/>
                </a:cubicBezTo>
                <a:cubicBezTo>
                  <a:pt x="4019118" y="1396265"/>
                  <a:pt x="4011026" y="1418222"/>
                  <a:pt x="3992645" y="1427535"/>
                </a:cubicBezTo>
                <a:cubicBezTo>
                  <a:pt x="3973280" y="1437335"/>
                  <a:pt x="3949673" y="1429589"/>
                  <a:pt x="3939854" y="1410237"/>
                </a:cubicBezTo>
                <a:cubicBezTo>
                  <a:pt x="3930074" y="1390880"/>
                  <a:pt x="3937812" y="1367251"/>
                  <a:pt x="3957177" y="1357451"/>
                </a:cubicBezTo>
                <a:cubicBezTo>
                  <a:pt x="3966839" y="1352551"/>
                  <a:pt x="3977581" y="1352037"/>
                  <a:pt x="3987131" y="1355167"/>
                </a:cubicBezTo>
                <a:close/>
                <a:moveTo>
                  <a:pt x="452489" y="1349865"/>
                </a:moveTo>
                <a:cubicBezTo>
                  <a:pt x="459912" y="1350997"/>
                  <a:pt x="466864" y="1354229"/>
                  <a:pt x="472520" y="1359190"/>
                </a:cubicBezTo>
                <a:cubicBezTo>
                  <a:pt x="490903" y="1368503"/>
                  <a:pt x="498994" y="1390460"/>
                  <a:pt x="490980" y="1409466"/>
                </a:cubicBezTo>
                <a:cubicBezTo>
                  <a:pt x="481514" y="1427716"/>
                  <a:pt x="459598" y="1435591"/>
                  <a:pt x="440704" y="1427535"/>
                </a:cubicBezTo>
                <a:cubicBezTo>
                  <a:pt x="419258" y="1424278"/>
                  <a:pt x="404529" y="1404254"/>
                  <a:pt x="407750" y="1382809"/>
                </a:cubicBezTo>
                <a:cubicBezTo>
                  <a:pt x="411010" y="1361359"/>
                  <a:pt x="431042" y="1346614"/>
                  <a:pt x="452489" y="1349865"/>
                </a:cubicBezTo>
                <a:close/>
                <a:moveTo>
                  <a:pt x="323429" y="1306525"/>
                </a:moveTo>
                <a:cubicBezTo>
                  <a:pt x="331128" y="1303873"/>
                  <a:pt x="339838" y="1304159"/>
                  <a:pt x="347732" y="1308010"/>
                </a:cubicBezTo>
                <a:cubicBezTo>
                  <a:pt x="363090" y="1315489"/>
                  <a:pt x="369767" y="1333738"/>
                  <a:pt x="362933" y="1349371"/>
                </a:cubicBezTo>
                <a:cubicBezTo>
                  <a:pt x="355667" y="1365377"/>
                  <a:pt x="336813" y="1372474"/>
                  <a:pt x="320826" y="1365227"/>
                </a:cubicBezTo>
                <a:cubicBezTo>
                  <a:pt x="320708" y="1365180"/>
                  <a:pt x="320631" y="1365129"/>
                  <a:pt x="320512" y="1365082"/>
                </a:cubicBezTo>
                <a:cubicBezTo>
                  <a:pt x="304604" y="1357654"/>
                  <a:pt x="297692" y="1338723"/>
                  <a:pt x="305115" y="1322799"/>
                </a:cubicBezTo>
                <a:cubicBezTo>
                  <a:pt x="305155" y="1322752"/>
                  <a:pt x="305155" y="1322708"/>
                  <a:pt x="305194" y="1322662"/>
                </a:cubicBezTo>
                <a:cubicBezTo>
                  <a:pt x="309043" y="1314765"/>
                  <a:pt x="315730" y="1309176"/>
                  <a:pt x="323429" y="1306525"/>
                </a:cubicBezTo>
                <a:close/>
                <a:moveTo>
                  <a:pt x="4110142" y="1306145"/>
                </a:moveTo>
                <a:cubicBezTo>
                  <a:pt x="4117717" y="1308848"/>
                  <a:pt x="4124267" y="1314442"/>
                  <a:pt x="4127998" y="1322284"/>
                </a:cubicBezTo>
                <a:cubicBezTo>
                  <a:pt x="4128038" y="1322410"/>
                  <a:pt x="4128116" y="1322535"/>
                  <a:pt x="4128156" y="1322661"/>
                </a:cubicBezTo>
                <a:cubicBezTo>
                  <a:pt x="4135658" y="1338545"/>
                  <a:pt x="4128862" y="1357513"/>
                  <a:pt x="4112995" y="1365022"/>
                </a:cubicBezTo>
                <a:cubicBezTo>
                  <a:pt x="4097126" y="1372533"/>
                  <a:pt x="4078154" y="1365746"/>
                  <a:pt x="4070612" y="1349861"/>
                </a:cubicBezTo>
                <a:cubicBezTo>
                  <a:pt x="4063110" y="1333973"/>
                  <a:pt x="4069906" y="1315009"/>
                  <a:pt x="4085813" y="1307499"/>
                </a:cubicBezTo>
                <a:cubicBezTo>
                  <a:pt x="4085892" y="1307444"/>
                  <a:pt x="4086009" y="1307393"/>
                  <a:pt x="4086127" y="1307342"/>
                </a:cubicBezTo>
                <a:cubicBezTo>
                  <a:pt x="4093964" y="1303626"/>
                  <a:pt x="4102566" y="1303441"/>
                  <a:pt x="4110142" y="1306145"/>
                </a:cubicBezTo>
                <a:close/>
                <a:moveTo>
                  <a:pt x="3785053" y="1271809"/>
                </a:moveTo>
                <a:cubicBezTo>
                  <a:pt x="3796125" y="1274765"/>
                  <a:pt x="3806072" y="1281945"/>
                  <a:pt x="3812278" y="1292648"/>
                </a:cubicBezTo>
                <a:cubicBezTo>
                  <a:pt x="3812278" y="1292704"/>
                  <a:pt x="3812318" y="1292754"/>
                  <a:pt x="3812358" y="1292810"/>
                </a:cubicBezTo>
                <a:cubicBezTo>
                  <a:pt x="3824651" y="1314267"/>
                  <a:pt x="3817228" y="1341628"/>
                  <a:pt x="3795781" y="1353922"/>
                </a:cubicBezTo>
                <a:cubicBezTo>
                  <a:pt x="3774296" y="1366217"/>
                  <a:pt x="3746959" y="1358789"/>
                  <a:pt x="3734664" y="1337331"/>
                </a:cubicBezTo>
                <a:cubicBezTo>
                  <a:pt x="3722410" y="1315941"/>
                  <a:pt x="3729754" y="1288662"/>
                  <a:pt x="3751083" y="1276312"/>
                </a:cubicBezTo>
                <a:cubicBezTo>
                  <a:pt x="3761786" y="1270120"/>
                  <a:pt x="3773982" y="1268852"/>
                  <a:pt x="3785053" y="1271809"/>
                </a:cubicBezTo>
                <a:close/>
                <a:moveTo>
                  <a:pt x="647550" y="1271593"/>
                </a:moveTo>
                <a:cubicBezTo>
                  <a:pt x="658710" y="1268537"/>
                  <a:pt x="671034" y="1269738"/>
                  <a:pt x="681875" y="1275920"/>
                </a:cubicBezTo>
                <a:cubicBezTo>
                  <a:pt x="703556" y="1288285"/>
                  <a:pt x="711137" y="1315894"/>
                  <a:pt x="698764" y="1337587"/>
                </a:cubicBezTo>
                <a:cubicBezTo>
                  <a:pt x="686391" y="1359280"/>
                  <a:pt x="658778" y="1366841"/>
                  <a:pt x="637097" y="1354477"/>
                </a:cubicBezTo>
                <a:cubicBezTo>
                  <a:pt x="615414" y="1342112"/>
                  <a:pt x="607834" y="1314504"/>
                  <a:pt x="620206" y="1292810"/>
                </a:cubicBezTo>
                <a:cubicBezTo>
                  <a:pt x="626393" y="1281963"/>
                  <a:pt x="636390" y="1274650"/>
                  <a:pt x="647550" y="1271593"/>
                </a:cubicBezTo>
                <a:close/>
                <a:moveTo>
                  <a:pt x="221207" y="1265676"/>
                </a:moveTo>
                <a:cubicBezTo>
                  <a:pt x="226637" y="1263846"/>
                  <a:pt x="232764" y="1264088"/>
                  <a:pt x="238303" y="1266835"/>
                </a:cubicBezTo>
                <a:cubicBezTo>
                  <a:pt x="249183" y="1272236"/>
                  <a:pt x="253778" y="1285332"/>
                  <a:pt x="248633" y="1296345"/>
                </a:cubicBezTo>
                <a:cubicBezTo>
                  <a:pt x="243173" y="1307571"/>
                  <a:pt x="229661" y="1312304"/>
                  <a:pt x="218389" y="1306950"/>
                </a:cubicBezTo>
                <a:cubicBezTo>
                  <a:pt x="207312" y="1301456"/>
                  <a:pt x="202796" y="1288022"/>
                  <a:pt x="208294" y="1276946"/>
                </a:cubicBezTo>
                <a:cubicBezTo>
                  <a:pt x="211044" y="1271407"/>
                  <a:pt x="215777" y="1267506"/>
                  <a:pt x="221207" y="1265676"/>
                </a:cubicBezTo>
                <a:close/>
                <a:moveTo>
                  <a:pt x="4212156" y="1262810"/>
                </a:moveTo>
                <a:cubicBezTo>
                  <a:pt x="4217857" y="1263410"/>
                  <a:pt x="4223326" y="1266184"/>
                  <a:pt x="4227215" y="1270990"/>
                </a:cubicBezTo>
                <a:cubicBezTo>
                  <a:pt x="4234991" y="1280602"/>
                  <a:pt x="4233499" y="1294699"/>
                  <a:pt x="4223876" y="1302479"/>
                </a:cubicBezTo>
                <a:cubicBezTo>
                  <a:pt x="4221166" y="1304675"/>
                  <a:pt x="4217985" y="1306207"/>
                  <a:pt x="4214567" y="1306949"/>
                </a:cubicBezTo>
                <a:cubicBezTo>
                  <a:pt x="4204945" y="1314727"/>
                  <a:pt x="4190844" y="1313242"/>
                  <a:pt x="4183066" y="1303630"/>
                </a:cubicBezTo>
                <a:cubicBezTo>
                  <a:pt x="4175289" y="1294019"/>
                  <a:pt x="4176781" y="1279922"/>
                  <a:pt x="4186405" y="1272141"/>
                </a:cubicBezTo>
                <a:cubicBezTo>
                  <a:pt x="4189115" y="1269945"/>
                  <a:pt x="4192296" y="1268414"/>
                  <a:pt x="4195713" y="1267671"/>
                </a:cubicBezTo>
                <a:cubicBezTo>
                  <a:pt x="4200525" y="1263783"/>
                  <a:pt x="4206456" y="1262210"/>
                  <a:pt x="4212156" y="1262810"/>
                </a:cubicBezTo>
                <a:close/>
                <a:moveTo>
                  <a:pt x="533545" y="1209661"/>
                </a:moveTo>
                <a:cubicBezTo>
                  <a:pt x="540492" y="1207919"/>
                  <a:pt x="547915" y="1208073"/>
                  <a:pt x="555005" y="1210325"/>
                </a:cubicBezTo>
                <a:cubicBezTo>
                  <a:pt x="572287" y="1221276"/>
                  <a:pt x="578258" y="1243665"/>
                  <a:pt x="568752" y="1261781"/>
                </a:cubicBezTo>
                <a:cubicBezTo>
                  <a:pt x="557834" y="1280108"/>
                  <a:pt x="534306" y="1286384"/>
                  <a:pt x="515727" y="1275921"/>
                </a:cubicBezTo>
                <a:cubicBezTo>
                  <a:pt x="500172" y="1260799"/>
                  <a:pt x="499818" y="1235931"/>
                  <a:pt x="514941" y="1220377"/>
                </a:cubicBezTo>
                <a:cubicBezTo>
                  <a:pt x="520126" y="1215043"/>
                  <a:pt x="526597" y="1211404"/>
                  <a:pt x="533545" y="1209661"/>
                </a:cubicBezTo>
                <a:close/>
                <a:moveTo>
                  <a:pt x="3907489" y="1206244"/>
                </a:moveTo>
                <a:cubicBezTo>
                  <a:pt x="3917142" y="1208728"/>
                  <a:pt x="3925852" y="1214863"/>
                  <a:pt x="3931370" y="1224072"/>
                </a:cubicBezTo>
                <a:cubicBezTo>
                  <a:pt x="3941071" y="1242380"/>
                  <a:pt x="3934866" y="1265071"/>
                  <a:pt x="3917230" y="1275919"/>
                </a:cubicBezTo>
                <a:cubicBezTo>
                  <a:pt x="3896570" y="1282490"/>
                  <a:pt x="3874456" y="1271057"/>
                  <a:pt x="3867896" y="1250385"/>
                </a:cubicBezTo>
                <a:cubicBezTo>
                  <a:pt x="3863379" y="1236205"/>
                  <a:pt x="3867268" y="1220698"/>
                  <a:pt x="3877951" y="1210325"/>
                </a:cubicBezTo>
                <a:cubicBezTo>
                  <a:pt x="3887241" y="1204928"/>
                  <a:pt x="3897836" y="1203761"/>
                  <a:pt x="3907489" y="1206244"/>
                </a:cubicBezTo>
                <a:close/>
                <a:moveTo>
                  <a:pt x="406262" y="1144243"/>
                </a:moveTo>
                <a:cubicBezTo>
                  <a:pt x="413995" y="1141704"/>
                  <a:pt x="422695" y="1142116"/>
                  <a:pt x="430531" y="1146081"/>
                </a:cubicBezTo>
                <a:cubicBezTo>
                  <a:pt x="431591" y="1146620"/>
                  <a:pt x="432652" y="1147216"/>
                  <a:pt x="433634" y="1147873"/>
                </a:cubicBezTo>
                <a:cubicBezTo>
                  <a:pt x="448324" y="1157516"/>
                  <a:pt x="452409" y="1177237"/>
                  <a:pt x="442786" y="1191927"/>
                </a:cubicBezTo>
                <a:cubicBezTo>
                  <a:pt x="433910" y="1205463"/>
                  <a:pt x="416274" y="1210167"/>
                  <a:pt x="401819" y="1202862"/>
                </a:cubicBezTo>
                <a:cubicBezTo>
                  <a:pt x="386147" y="1194932"/>
                  <a:pt x="379863" y="1175791"/>
                  <a:pt x="387797" y="1160112"/>
                </a:cubicBezTo>
                <a:cubicBezTo>
                  <a:pt x="391764" y="1152272"/>
                  <a:pt x="398529" y="1146782"/>
                  <a:pt x="406262" y="1144243"/>
                </a:cubicBezTo>
                <a:close/>
                <a:moveTo>
                  <a:pt x="4023635" y="1143320"/>
                </a:moveTo>
                <a:cubicBezTo>
                  <a:pt x="4031609" y="1144975"/>
                  <a:pt x="4038954" y="1149672"/>
                  <a:pt x="4043785" y="1157016"/>
                </a:cubicBezTo>
                <a:cubicBezTo>
                  <a:pt x="4053408" y="1171706"/>
                  <a:pt x="4049323" y="1191428"/>
                  <a:pt x="4034633" y="1201071"/>
                </a:cubicBezTo>
                <a:cubicBezTo>
                  <a:pt x="4033612" y="1201723"/>
                  <a:pt x="4032590" y="1202324"/>
                  <a:pt x="4031530" y="1202862"/>
                </a:cubicBezTo>
                <a:cubicBezTo>
                  <a:pt x="4015859" y="1210792"/>
                  <a:pt x="3996729" y="1204511"/>
                  <a:pt x="3988795" y="1188832"/>
                </a:cubicBezTo>
                <a:cubicBezTo>
                  <a:pt x="3981490" y="1174385"/>
                  <a:pt x="3986164" y="1156754"/>
                  <a:pt x="3999715" y="1147873"/>
                </a:cubicBezTo>
                <a:cubicBezTo>
                  <a:pt x="4007060" y="1143051"/>
                  <a:pt x="4015661" y="1141665"/>
                  <a:pt x="4023635" y="1143320"/>
                </a:cubicBezTo>
                <a:close/>
                <a:moveTo>
                  <a:pt x="736455" y="1139005"/>
                </a:moveTo>
                <a:cubicBezTo>
                  <a:pt x="747743" y="1137034"/>
                  <a:pt x="759782" y="1139369"/>
                  <a:pt x="769896" y="1146478"/>
                </a:cubicBezTo>
                <a:cubicBezTo>
                  <a:pt x="790086" y="1160666"/>
                  <a:pt x="794995" y="1188521"/>
                  <a:pt x="780854" y="1208754"/>
                </a:cubicBezTo>
                <a:cubicBezTo>
                  <a:pt x="766675" y="1229029"/>
                  <a:pt x="738788" y="1233987"/>
                  <a:pt x="718519" y="1219823"/>
                </a:cubicBezTo>
                <a:cubicBezTo>
                  <a:pt x="718482" y="1219800"/>
                  <a:pt x="718442" y="1219776"/>
                  <a:pt x="718402" y="1219753"/>
                </a:cubicBezTo>
                <a:cubicBezTo>
                  <a:pt x="698174" y="1205534"/>
                  <a:pt x="693304" y="1177606"/>
                  <a:pt x="707523" y="1157370"/>
                </a:cubicBezTo>
                <a:cubicBezTo>
                  <a:pt x="714632" y="1147254"/>
                  <a:pt x="725168" y="1140977"/>
                  <a:pt x="736455" y="1139005"/>
                </a:cubicBezTo>
                <a:close/>
                <a:moveTo>
                  <a:pt x="3696987" y="1138867"/>
                </a:moveTo>
                <a:cubicBezTo>
                  <a:pt x="3708289" y="1140857"/>
                  <a:pt x="3718835" y="1147158"/>
                  <a:pt x="3725945" y="1157300"/>
                </a:cubicBezTo>
                <a:cubicBezTo>
                  <a:pt x="3740164" y="1177583"/>
                  <a:pt x="3735215" y="1205545"/>
                  <a:pt x="3714948" y="1219753"/>
                </a:cubicBezTo>
                <a:cubicBezTo>
                  <a:pt x="3694680" y="1233960"/>
                  <a:pt x="3666714" y="1229038"/>
                  <a:pt x="3652495" y="1208755"/>
                </a:cubicBezTo>
                <a:cubicBezTo>
                  <a:pt x="3638276" y="1188471"/>
                  <a:pt x="3643226" y="1160509"/>
                  <a:pt x="3663493" y="1146302"/>
                </a:cubicBezTo>
                <a:cubicBezTo>
                  <a:pt x="3673627" y="1139198"/>
                  <a:pt x="3685685" y="1136877"/>
                  <a:pt x="3696987" y="1138867"/>
                </a:cubicBezTo>
                <a:close/>
                <a:moveTo>
                  <a:pt x="4123131" y="1095238"/>
                </a:moveTo>
                <a:cubicBezTo>
                  <a:pt x="4128713" y="1096766"/>
                  <a:pt x="4133712" y="1100423"/>
                  <a:pt x="4136795" y="1105845"/>
                </a:cubicBezTo>
                <a:cubicBezTo>
                  <a:pt x="4142882" y="1116600"/>
                  <a:pt x="4139113" y="1130265"/>
                  <a:pt x="4128350" y="1136364"/>
                </a:cubicBezTo>
                <a:cubicBezTo>
                  <a:pt x="4128311" y="1136404"/>
                  <a:pt x="4128233" y="1136443"/>
                  <a:pt x="4128153" y="1136483"/>
                </a:cubicBezTo>
                <a:cubicBezTo>
                  <a:pt x="4117469" y="1142672"/>
                  <a:pt x="4103762" y="1139016"/>
                  <a:pt x="4097556" y="1128317"/>
                </a:cubicBezTo>
                <a:cubicBezTo>
                  <a:pt x="4097556" y="1128288"/>
                  <a:pt x="4097517" y="1128261"/>
                  <a:pt x="4097517" y="1128234"/>
                </a:cubicBezTo>
                <a:cubicBezTo>
                  <a:pt x="4091351" y="1117389"/>
                  <a:pt x="4095121" y="1103583"/>
                  <a:pt x="4105961" y="1097401"/>
                </a:cubicBezTo>
                <a:cubicBezTo>
                  <a:pt x="4111381" y="1094310"/>
                  <a:pt x="4117548" y="1093709"/>
                  <a:pt x="4123131" y="1095238"/>
                </a:cubicBezTo>
                <a:close/>
                <a:moveTo>
                  <a:pt x="310609" y="1095238"/>
                </a:moveTo>
                <a:cubicBezTo>
                  <a:pt x="316191" y="1093709"/>
                  <a:pt x="322358" y="1094310"/>
                  <a:pt x="327779" y="1097401"/>
                </a:cubicBezTo>
                <a:cubicBezTo>
                  <a:pt x="338620" y="1103583"/>
                  <a:pt x="342391" y="1117390"/>
                  <a:pt x="336224" y="1128234"/>
                </a:cubicBezTo>
                <a:cubicBezTo>
                  <a:pt x="330175" y="1139016"/>
                  <a:pt x="316506" y="1142854"/>
                  <a:pt x="305745" y="1136801"/>
                </a:cubicBezTo>
                <a:cubicBezTo>
                  <a:pt x="305547" y="1136698"/>
                  <a:pt x="305391" y="1136592"/>
                  <a:pt x="305194" y="1136483"/>
                </a:cubicBezTo>
                <a:cubicBezTo>
                  <a:pt x="294470" y="1130336"/>
                  <a:pt x="290739" y="1116655"/>
                  <a:pt x="296907" y="1105928"/>
                </a:cubicBezTo>
                <a:cubicBezTo>
                  <a:pt x="296907" y="1105901"/>
                  <a:pt x="296945" y="1105873"/>
                  <a:pt x="296945" y="1105845"/>
                </a:cubicBezTo>
                <a:cubicBezTo>
                  <a:pt x="300029" y="1100423"/>
                  <a:pt x="305027" y="1096766"/>
                  <a:pt x="310609" y="1095238"/>
                </a:cubicBezTo>
                <a:close/>
                <a:moveTo>
                  <a:pt x="3787219" y="1069316"/>
                </a:moveTo>
                <a:cubicBezTo>
                  <a:pt x="3807682" y="1062151"/>
                  <a:pt x="3830111" y="1072941"/>
                  <a:pt x="3837259" y="1093417"/>
                </a:cubicBezTo>
                <a:cubicBezTo>
                  <a:pt x="3841737" y="1106214"/>
                  <a:pt x="3839302" y="1120413"/>
                  <a:pt x="3830817" y="1130983"/>
                </a:cubicBezTo>
                <a:lnTo>
                  <a:pt x="3829247" y="1130983"/>
                </a:lnTo>
                <a:cubicBezTo>
                  <a:pt x="3816050" y="1148187"/>
                  <a:pt x="3791382" y="1151423"/>
                  <a:pt x="3774179" y="1138210"/>
                </a:cubicBezTo>
                <a:cubicBezTo>
                  <a:pt x="3756975" y="1124996"/>
                  <a:pt x="3753715" y="1100338"/>
                  <a:pt x="3766952" y="1083134"/>
                </a:cubicBezTo>
                <a:cubicBezTo>
                  <a:pt x="3772058" y="1076480"/>
                  <a:pt x="3779167" y="1071637"/>
                  <a:pt x="3787219" y="1069316"/>
                </a:cubicBezTo>
                <a:close/>
                <a:moveTo>
                  <a:pt x="631637" y="1056833"/>
                </a:moveTo>
                <a:cubicBezTo>
                  <a:pt x="638550" y="1059261"/>
                  <a:pt x="644678" y="1063585"/>
                  <a:pt x="649272" y="1069316"/>
                </a:cubicBezTo>
                <a:lnTo>
                  <a:pt x="647702" y="1069316"/>
                </a:lnTo>
                <a:cubicBezTo>
                  <a:pt x="668559" y="1075322"/>
                  <a:pt x="680579" y="1097090"/>
                  <a:pt x="674569" y="1117935"/>
                </a:cubicBezTo>
                <a:cubicBezTo>
                  <a:pt x="668559" y="1138779"/>
                  <a:pt x="646798" y="1150806"/>
                  <a:pt x="625941" y="1144801"/>
                </a:cubicBezTo>
                <a:cubicBezTo>
                  <a:pt x="617890" y="1142480"/>
                  <a:pt x="610780" y="1137637"/>
                  <a:pt x="605673" y="1130983"/>
                </a:cubicBezTo>
                <a:cubicBezTo>
                  <a:pt x="585209" y="1123819"/>
                  <a:pt x="574409" y="1101410"/>
                  <a:pt x="581556" y="1080935"/>
                </a:cubicBezTo>
                <a:cubicBezTo>
                  <a:pt x="588745" y="1060462"/>
                  <a:pt x="611134" y="1049669"/>
                  <a:pt x="631637" y="1056833"/>
                </a:cubicBezTo>
                <a:close/>
                <a:moveTo>
                  <a:pt x="3597657" y="1013797"/>
                </a:moveTo>
                <a:cubicBezTo>
                  <a:pt x="3609102" y="1014792"/>
                  <a:pt x="3620169" y="1020152"/>
                  <a:pt x="3628143" y="1029644"/>
                </a:cubicBezTo>
                <a:cubicBezTo>
                  <a:pt x="3644089" y="1048624"/>
                  <a:pt x="3641615" y="1076940"/>
                  <a:pt x="3622643" y="1092882"/>
                </a:cubicBezTo>
                <a:cubicBezTo>
                  <a:pt x="3604064" y="1108861"/>
                  <a:pt x="3576019" y="1106744"/>
                  <a:pt x="3560033" y="1088153"/>
                </a:cubicBezTo>
                <a:cubicBezTo>
                  <a:pt x="3559837" y="1087898"/>
                  <a:pt x="3559600" y="1087643"/>
                  <a:pt x="3559405" y="1087384"/>
                </a:cubicBezTo>
                <a:cubicBezTo>
                  <a:pt x="3543419" y="1068793"/>
                  <a:pt x="3545539" y="1040772"/>
                  <a:pt x="3564118" y="1024793"/>
                </a:cubicBezTo>
                <a:cubicBezTo>
                  <a:pt x="3564393" y="1024574"/>
                  <a:pt x="3564629" y="1024358"/>
                  <a:pt x="3564903" y="1024146"/>
                </a:cubicBezTo>
                <a:cubicBezTo>
                  <a:pt x="3574389" y="1016174"/>
                  <a:pt x="3586212" y="1012803"/>
                  <a:pt x="3597657" y="1013797"/>
                </a:cubicBezTo>
                <a:close/>
                <a:moveTo>
                  <a:pt x="835693" y="1013797"/>
                </a:moveTo>
                <a:cubicBezTo>
                  <a:pt x="847138" y="1012803"/>
                  <a:pt x="858961" y="1016174"/>
                  <a:pt x="868446" y="1024145"/>
                </a:cubicBezTo>
                <a:cubicBezTo>
                  <a:pt x="887418" y="1040089"/>
                  <a:pt x="889892" y="1068405"/>
                  <a:pt x="873945" y="1087384"/>
                </a:cubicBezTo>
                <a:cubicBezTo>
                  <a:pt x="857998" y="1106367"/>
                  <a:pt x="829679" y="1108825"/>
                  <a:pt x="810707" y="1092882"/>
                </a:cubicBezTo>
                <a:cubicBezTo>
                  <a:pt x="791735" y="1076940"/>
                  <a:pt x="789261" y="1048624"/>
                  <a:pt x="805207" y="1029644"/>
                </a:cubicBezTo>
                <a:cubicBezTo>
                  <a:pt x="813181" y="1020152"/>
                  <a:pt x="824248" y="1014792"/>
                  <a:pt x="835693" y="1013797"/>
                </a:cubicBezTo>
                <a:close/>
                <a:moveTo>
                  <a:pt x="509604" y="993093"/>
                </a:moveTo>
                <a:cubicBezTo>
                  <a:pt x="517622" y="991674"/>
                  <a:pt x="526175" y="993275"/>
                  <a:pt x="533402" y="998222"/>
                </a:cubicBezTo>
                <a:cubicBezTo>
                  <a:pt x="547464" y="1008532"/>
                  <a:pt x="550920" y="1028093"/>
                  <a:pt x="541256" y="1042606"/>
                </a:cubicBezTo>
                <a:cubicBezTo>
                  <a:pt x="531162" y="1057033"/>
                  <a:pt x="511288" y="1060548"/>
                  <a:pt x="496873" y="1050462"/>
                </a:cubicBezTo>
                <a:cubicBezTo>
                  <a:pt x="482458" y="1040375"/>
                  <a:pt x="478923" y="1020505"/>
                  <a:pt x="489017" y="1006078"/>
                </a:cubicBezTo>
                <a:cubicBezTo>
                  <a:pt x="494104" y="998949"/>
                  <a:pt x="501586" y="994511"/>
                  <a:pt x="509604" y="993093"/>
                </a:cubicBezTo>
                <a:close/>
                <a:moveTo>
                  <a:pt x="3923761" y="990993"/>
                </a:moveTo>
                <a:cubicBezTo>
                  <a:pt x="3931793" y="992415"/>
                  <a:pt x="3939286" y="996900"/>
                  <a:pt x="3944333" y="1004114"/>
                </a:cubicBezTo>
                <a:cubicBezTo>
                  <a:pt x="3954428" y="1018498"/>
                  <a:pt x="3950972" y="1038337"/>
                  <a:pt x="3936556" y="1048431"/>
                </a:cubicBezTo>
                <a:cubicBezTo>
                  <a:pt x="3936556" y="1048455"/>
                  <a:pt x="3936516" y="1048475"/>
                  <a:pt x="3936476" y="1048498"/>
                </a:cubicBezTo>
                <a:cubicBezTo>
                  <a:pt x="3922101" y="1058592"/>
                  <a:pt x="3902265" y="1055117"/>
                  <a:pt x="3892171" y="1040736"/>
                </a:cubicBezTo>
                <a:cubicBezTo>
                  <a:pt x="3892131" y="1040705"/>
                  <a:pt x="3892131" y="1040673"/>
                  <a:pt x="3892093" y="1040643"/>
                </a:cubicBezTo>
                <a:cubicBezTo>
                  <a:pt x="3881997" y="1026215"/>
                  <a:pt x="3885532" y="1006345"/>
                  <a:pt x="3899948" y="996258"/>
                </a:cubicBezTo>
                <a:cubicBezTo>
                  <a:pt x="3907156" y="991215"/>
                  <a:pt x="3915729" y="989572"/>
                  <a:pt x="3923761" y="990993"/>
                </a:cubicBezTo>
                <a:close/>
                <a:moveTo>
                  <a:pt x="415272" y="933434"/>
                </a:moveTo>
                <a:cubicBezTo>
                  <a:pt x="420908" y="932408"/>
                  <a:pt x="426938" y="933532"/>
                  <a:pt x="432024" y="937051"/>
                </a:cubicBezTo>
                <a:cubicBezTo>
                  <a:pt x="442197" y="944086"/>
                  <a:pt x="444711" y="958030"/>
                  <a:pt x="437679" y="968200"/>
                </a:cubicBezTo>
                <a:cubicBezTo>
                  <a:pt x="437641" y="968258"/>
                  <a:pt x="437602" y="968313"/>
                  <a:pt x="437562" y="968372"/>
                </a:cubicBezTo>
                <a:cubicBezTo>
                  <a:pt x="430492" y="978408"/>
                  <a:pt x="416627" y="980859"/>
                  <a:pt x="406533" y="973871"/>
                </a:cubicBezTo>
                <a:cubicBezTo>
                  <a:pt x="396359" y="966837"/>
                  <a:pt x="393806" y="952889"/>
                  <a:pt x="400877" y="942719"/>
                </a:cubicBezTo>
                <a:cubicBezTo>
                  <a:pt x="404392" y="937636"/>
                  <a:pt x="409636" y="934460"/>
                  <a:pt x="415272" y="933434"/>
                </a:cubicBezTo>
                <a:close/>
                <a:moveTo>
                  <a:pt x="4018077" y="933328"/>
                </a:moveTo>
                <a:cubicBezTo>
                  <a:pt x="4023723" y="934359"/>
                  <a:pt x="4028977" y="937545"/>
                  <a:pt x="4032511" y="942644"/>
                </a:cubicBezTo>
                <a:cubicBezTo>
                  <a:pt x="4039543" y="952840"/>
                  <a:pt x="4037028" y="966819"/>
                  <a:pt x="4026817" y="973869"/>
                </a:cubicBezTo>
                <a:cubicBezTo>
                  <a:pt x="4016604" y="980920"/>
                  <a:pt x="4002621" y="978371"/>
                  <a:pt x="3995589" y="968174"/>
                </a:cubicBezTo>
                <a:cubicBezTo>
                  <a:pt x="3988520" y="957977"/>
                  <a:pt x="3991073" y="943998"/>
                  <a:pt x="4001285" y="936948"/>
                </a:cubicBezTo>
                <a:cubicBezTo>
                  <a:pt x="4006392" y="933423"/>
                  <a:pt x="4012431" y="932298"/>
                  <a:pt x="4018077" y="933328"/>
                </a:cubicBezTo>
                <a:close/>
                <a:moveTo>
                  <a:pt x="725723" y="928378"/>
                </a:moveTo>
                <a:cubicBezTo>
                  <a:pt x="735322" y="927531"/>
                  <a:pt x="745230" y="930196"/>
                  <a:pt x="753360" y="936555"/>
                </a:cubicBezTo>
                <a:cubicBezTo>
                  <a:pt x="770447" y="949914"/>
                  <a:pt x="773470" y="974596"/>
                  <a:pt x="760116" y="991690"/>
                </a:cubicBezTo>
                <a:cubicBezTo>
                  <a:pt x="746762" y="1008784"/>
                  <a:pt x="722095" y="1011808"/>
                  <a:pt x="704970" y="998454"/>
                </a:cubicBezTo>
                <a:cubicBezTo>
                  <a:pt x="687882" y="985095"/>
                  <a:pt x="684858" y="960409"/>
                  <a:pt x="698212" y="943319"/>
                </a:cubicBezTo>
                <a:cubicBezTo>
                  <a:pt x="698763" y="942616"/>
                  <a:pt x="699353" y="941933"/>
                  <a:pt x="699941" y="941269"/>
                </a:cubicBezTo>
                <a:cubicBezTo>
                  <a:pt x="706835" y="933582"/>
                  <a:pt x="716124" y="929224"/>
                  <a:pt x="725723" y="928378"/>
                </a:cubicBezTo>
                <a:close/>
                <a:moveTo>
                  <a:pt x="3706624" y="924519"/>
                </a:moveTo>
                <a:cubicBezTo>
                  <a:pt x="3716665" y="925061"/>
                  <a:pt x="3726494" y="929433"/>
                  <a:pt x="3733722" y="937506"/>
                </a:cubicBezTo>
                <a:cubicBezTo>
                  <a:pt x="3748215" y="953650"/>
                  <a:pt x="3746879" y="978481"/>
                  <a:pt x="3730736" y="992971"/>
                </a:cubicBezTo>
                <a:cubicBezTo>
                  <a:pt x="3730069" y="993568"/>
                  <a:pt x="3729401" y="994137"/>
                  <a:pt x="3728694" y="994688"/>
                </a:cubicBezTo>
                <a:cubicBezTo>
                  <a:pt x="3712432" y="1007406"/>
                  <a:pt x="3689063" y="1005348"/>
                  <a:pt x="3675276" y="989974"/>
                </a:cubicBezTo>
                <a:cubicBezTo>
                  <a:pt x="3660782" y="973831"/>
                  <a:pt x="3662117" y="948996"/>
                  <a:pt x="3678261" y="934506"/>
                </a:cubicBezTo>
                <a:cubicBezTo>
                  <a:pt x="3686333" y="927263"/>
                  <a:pt x="3696584" y="923976"/>
                  <a:pt x="3706624" y="924519"/>
                </a:cubicBezTo>
                <a:close/>
                <a:moveTo>
                  <a:pt x="3487573" y="898260"/>
                </a:moveTo>
                <a:cubicBezTo>
                  <a:pt x="3499033" y="898244"/>
                  <a:pt x="3510502" y="902600"/>
                  <a:pt x="3519261" y="911331"/>
                </a:cubicBezTo>
                <a:cubicBezTo>
                  <a:pt x="3519300" y="911360"/>
                  <a:pt x="3519300" y="911390"/>
                  <a:pt x="3519339" y="911418"/>
                </a:cubicBezTo>
                <a:cubicBezTo>
                  <a:pt x="3536818" y="928622"/>
                  <a:pt x="3537015" y="956721"/>
                  <a:pt x="3519810" y="974185"/>
                </a:cubicBezTo>
                <a:cubicBezTo>
                  <a:pt x="3519653" y="974341"/>
                  <a:pt x="3519496" y="974499"/>
                  <a:pt x="3519339" y="974656"/>
                </a:cubicBezTo>
                <a:cubicBezTo>
                  <a:pt x="3501860" y="992166"/>
                  <a:pt x="3473541" y="992206"/>
                  <a:pt x="3456023" y="974742"/>
                </a:cubicBezTo>
                <a:cubicBezTo>
                  <a:pt x="3438506" y="957280"/>
                  <a:pt x="3438466" y="928928"/>
                  <a:pt x="3455945" y="911418"/>
                </a:cubicBezTo>
                <a:cubicBezTo>
                  <a:pt x="3464665" y="902663"/>
                  <a:pt x="3476114" y="898276"/>
                  <a:pt x="3487573" y="898260"/>
                </a:cubicBezTo>
                <a:close/>
                <a:moveTo>
                  <a:pt x="945288" y="898182"/>
                </a:moveTo>
                <a:cubicBezTo>
                  <a:pt x="956645" y="898097"/>
                  <a:pt x="968036" y="902345"/>
                  <a:pt x="976775" y="910947"/>
                </a:cubicBezTo>
                <a:cubicBezTo>
                  <a:pt x="976932" y="911103"/>
                  <a:pt x="977089" y="911261"/>
                  <a:pt x="977246" y="911418"/>
                </a:cubicBezTo>
                <a:cubicBezTo>
                  <a:pt x="994765" y="928881"/>
                  <a:pt x="994804" y="957232"/>
                  <a:pt x="977325" y="974742"/>
                </a:cubicBezTo>
                <a:cubicBezTo>
                  <a:pt x="959885" y="992252"/>
                  <a:pt x="931526" y="992292"/>
                  <a:pt x="914008" y="974828"/>
                </a:cubicBezTo>
                <a:cubicBezTo>
                  <a:pt x="896490" y="957366"/>
                  <a:pt x="896451" y="929014"/>
                  <a:pt x="913929" y="911504"/>
                </a:cubicBezTo>
                <a:cubicBezTo>
                  <a:pt x="913969" y="911477"/>
                  <a:pt x="913969" y="911446"/>
                  <a:pt x="914008" y="911418"/>
                </a:cubicBezTo>
                <a:cubicBezTo>
                  <a:pt x="922610" y="902687"/>
                  <a:pt x="933932" y="898268"/>
                  <a:pt x="945288" y="898182"/>
                </a:cubicBezTo>
                <a:close/>
                <a:moveTo>
                  <a:pt x="625646" y="850815"/>
                </a:moveTo>
                <a:cubicBezTo>
                  <a:pt x="631911" y="850144"/>
                  <a:pt x="638373" y="851330"/>
                  <a:pt x="644167" y="854464"/>
                </a:cubicBezTo>
                <a:cubicBezTo>
                  <a:pt x="658032" y="865246"/>
                  <a:pt x="660546" y="885230"/>
                  <a:pt x="649783" y="899107"/>
                </a:cubicBezTo>
                <a:cubicBezTo>
                  <a:pt x="649744" y="899150"/>
                  <a:pt x="649704" y="899198"/>
                  <a:pt x="649665" y="899241"/>
                </a:cubicBezTo>
                <a:cubicBezTo>
                  <a:pt x="638392" y="912674"/>
                  <a:pt x="618360" y="914430"/>
                  <a:pt x="604888" y="903169"/>
                </a:cubicBezTo>
                <a:cubicBezTo>
                  <a:pt x="593458" y="889834"/>
                  <a:pt x="594989" y="869747"/>
                  <a:pt x="608305" y="858306"/>
                </a:cubicBezTo>
                <a:cubicBezTo>
                  <a:pt x="613313" y="854014"/>
                  <a:pt x="619381" y="851487"/>
                  <a:pt x="625646" y="850815"/>
                </a:cubicBezTo>
                <a:close/>
                <a:moveTo>
                  <a:pt x="3810457" y="846973"/>
                </a:moveTo>
                <a:cubicBezTo>
                  <a:pt x="3818475" y="847583"/>
                  <a:pt x="3826262" y="851251"/>
                  <a:pt x="3831918" y="857834"/>
                </a:cubicBezTo>
                <a:cubicBezTo>
                  <a:pt x="3832075" y="858019"/>
                  <a:pt x="3832232" y="858204"/>
                  <a:pt x="3832389" y="858392"/>
                </a:cubicBezTo>
                <a:cubicBezTo>
                  <a:pt x="3845744" y="869834"/>
                  <a:pt x="3847275" y="889921"/>
                  <a:pt x="3835806" y="903256"/>
                </a:cubicBezTo>
                <a:cubicBezTo>
                  <a:pt x="3824377" y="916591"/>
                  <a:pt x="3804266" y="918122"/>
                  <a:pt x="3790951" y="906677"/>
                </a:cubicBezTo>
                <a:cubicBezTo>
                  <a:pt x="3788004" y="904143"/>
                  <a:pt x="3785530" y="901091"/>
                  <a:pt x="3783684" y="897670"/>
                </a:cubicBezTo>
                <a:lnTo>
                  <a:pt x="3783684" y="899242"/>
                </a:lnTo>
                <a:cubicBezTo>
                  <a:pt x="3772411" y="885785"/>
                  <a:pt x="3774178" y="865753"/>
                  <a:pt x="3787613" y="854464"/>
                </a:cubicBezTo>
                <a:cubicBezTo>
                  <a:pt x="3794191" y="848812"/>
                  <a:pt x="3802440" y="846363"/>
                  <a:pt x="3810457" y="846973"/>
                </a:cubicBezTo>
                <a:close/>
                <a:moveTo>
                  <a:pt x="3589977" y="803413"/>
                </a:moveTo>
                <a:cubicBezTo>
                  <a:pt x="3610802" y="803413"/>
                  <a:pt x="3627684" y="820295"/>
                  <a:pt x="3627684" y="841120"/>
                </a:cubicBezTo>
                <a:cubicBezTo>
                  <a:pt x="3627684" y="861945"/>
                  <a:pt x="3610802" y="878827"/>
                  <a:pt x="3589977" y="878827"/>
                </a:cubicBezTo>
                <a:cubicBezTo>
                  <a:pt x="3569152" y="878827"/>
                  <a:pt x="3552270" y="861945"/>
                  <a:pt x="3552270" y="841120"/>
                </a:cubicBezTo>
                <a:cubicBezTo>
                  <a:pt x="3552270" y="820295"/>
                  <a:pt x="3569152" y="803413"/>
                  <a:pt x="3589977" y="803413"/>
                </a:cubicBezTo>
                <a:close/>
                <a:moveTo>
                  <a:pt x="843635" y="803413"/>
                </a:moveTo>
                <a:cubicBezTo>
                  <a:pt x="864460" y="803413"/>
                  <a:pt x="881342" y="820295"/>
                  <a:pt x="881342" y="841120"/>
                </a:cubicBezTo>
                <a:cubicBezTo>
                  <a:pt x="881342" y="861945"/>
                  <a:pt x="864460" y="878827"/>
                  <a:pt x="843635" y="878827"/>
                </a:cubicBezTo>
                <a:cubicBezTo>
                  <a:pt x="822810" y="878827"/>
                  <a:pt x="805928" y="861945"/>
                  <a:pt x="805928" y="841120"/>
                </a:cubicBezTo>
                <a:cubicBezTo>
                  <a:pt x="805928" y="820295"/>
                  <a:pt x="822810" y="803413"/>
                  <a:pt x="843635" y="803413"/>
                </a:cubicBezTo>
                <a:close/>
                <a:moveTo>
                  <a:pt x="3369268" y="794494"/>
                </a:moveTo>
                <a:cubicBezTo>
                  <a:pt x="3380825" y="794352"/>
                  <a:pt x="3392432" y="798620"/>
                  <a:pt x="3401348" y="807330"/>
                </a:cubicBezTo>
                <a:cubicBezTo>
                  <a:pt x="3417296" y="822877"/>
                  <a:pt x="3419535" y="847717"/>
                  <a:pt x="3406612" y="865855"/>
                </a:cubicBezTo>
                <a:cubicBezTo>
                  <a:pt x="3390744" y="884831"/>
                  <a:pt x="3362503" y="887352"/>
                  <a:pt x="3343531" y="871492"/>
                </a:cubicBezTo>
                <a:cubicBezTo>
                  <a:pt x="3343491" y="871449"/>
                  <a:pt x="3343412" y="871401"/>
                  <a:pt x="3343375" y="871354"/>
                </a:cubicBezTo>
                <a:cubicBezTo>
                  <a:pt x="3324284" y="855623"/>
                  <a:pt x="3321574" y="827402"/>
                  <a:pt x="3337325" y="808320"/>
                </a:cubicBezTo>
                <a:cubicBezTo>
                  <a:pt x="3337364" y="808253"/>
                  <a:pt x="3337443" y="808182"/>
                  <a:pt x="3337481" y="808116"/>
                </a:cubicBezTo>
                <a:cubicBezTo>
                  <a:pt x="3346201" y="799188"/>
                  <a:pt x="3357710" y="794636"/>
                  <a:pt x="3369268" y="794494"/>
                </a:cubicBezTo>
                <a:close/>
                <a:moveTo>
                  <a:pt x="1064989" y="792271"/>
                </a:moveTo>
                <a:cubicBezTo>
                  <a:pt x="1076433" y="793266"/>
                  <a:pt x="1087500" y="798626"/>
                  <a:pt x="1095474" y="808116"/>
                </a:cubicBezTo>
                <a:cubicBezTo>
                  <a:pt x="1111421" y="827095"/>
                  <a:pt x="1108946" y="855411"/>
                  <a:pt x="1089974" y="871354"/>
                </a:cubicBezTo>
                <a:cubicBezTo>
                  <a:pt x="1071003" y="887297"/>
                  <a:pt x="1042685" y="884839"/>
                  <a:pt x="1026738" y="865856"/>
                </a:cubicBezTo>
                <a:cubicBezTo>
                  <a:pt x="1010790" y="846877"/>
                  <a:pt x="1013265" y="818561"/>
                  <a:pt x="1032236" y="802617"/>
                </a:cubicBezTo>
                <a:cubicBezTo>
                  <a:pt x="1041722" y="794646"/>
                  <a:pt x="1053544" y="791276"/>
                  <a:pt x="1064989" y="792271"/>
                </a:cubicBezTo>
                <a:close/>
                <a:moveTo>
                  <a:pt x="533621" y="781235"/>
                </a:moveTo>
                <a:cubicBezTo>
                  <a:pt x="539321" y="780693"/>
                  <a:pt x="545223" y="782327"/>
                  <a:pt x="549976" y="786264"/>
                </a:cubicBezTo>
                <a:cubicBezTo>
                  <a:pt x="550093" y="786347"/>
                  <a:pt x="550212" y="786429"/>
                  <a:pt x="550290" y="786512"/>
                </a:cubicBezTo>
                <a:cubicBezTo>
                  <a:pt x="559717" y="794186"/>
                  <a:pt x="561131" y="808044"/>
                  <a:pt x="553433" y="817460"/>
                </a:cubicBezTo>
                <a:cubicBezTo>
                  <a:pt x="553314" y="817620"/>
                  <a:pt x="553158" y="817778"/>
                  <a:pt x="553040" y="817934"/>
                </a:cubicBezTo>
                <a:cubicBezTo>
                  <a:pt x="545303" y="827569"/>
                  <a:pt x="531202" y="829101"/>
                  <a:pt x="521578" y="821356"/>
                </a:cubicBezTo>
                <a:cubicBezTo>
                  <a:pt x="521460" y="821261"/>
                  <a:pt x="521342" y="821171"/>
                  <a:pt x="521224" y="821077"/>
                </a:cubicBezTo>
                <a:cubicBezTo>
                  <a:pt x="511797" y="812998"/>
                  <a:pt x="510580" y="798842"/>
                  <a:pt x="518475" y="789261"/>
                </a:cubicBezTo>
                <a:cubicBezTo>
                  <a:pt x="522422" y="784495"/>
                  <a:pt x="527921" y="781777"/>
                  <a:pt x="533621" y="781235"/>
                </a:cubicBezTo>
                <a:close/>
                <a:moveTo>
                  <a:pt x="3899349" y="781202"/>
                </a:moveTo>
                <a:cubicBezTo>
                  <a:pt x="3905064" y="781646"/>
                  <a:pt x="3910612" y="784270"/>
                  <a:pt x="3914638" y="788967"/>
                </a:cubicBezTo>
                <a:cubicBezTo>
                  <a:pt x="3914717" y="789066"/>
                  <a:pt x="3914794" y="789164"/>
                  <a:pt x="3914874" y="789262"/>
                </a:cubicBezTo>
                <a:cubicBezTo>
                  <a:pt x="3922768" y="798842"/>
                  <a:pt x="3921552" y="812997"/>
                  <a:pt x="3912124" y="821077"/>
                </a:cubicBezTo>
                <a:cubicBezTo>
                  <a:pt x="3902658" y="829012"/>
                  <a:pt x="3888518" y="827759"/>
                  <a:pt x="3880584" y="818273"/>
                </a:cubicBezTo>
                <a:cubicBezTo>
                  <a:pt x="3880505" y="818163"/>
                  <a:pt x="3880387" y="818049"/>
                  <a:pt x="3880309" y="817935"/>
                </a:cubicBezTo>
                <a:cubicBezTo>
                  <a:pt x="3872374" y="808740"/>
                  <a:pt x="3873396" y="794851"/>
                  <a:pt x="3882587" y="786913"/>
                </a:cubicBezTo>
                <a:cubicBezTo>
                  <a:pt x="3882744" y="786776"/>
                  <a:pt x="3882901" y="786642"/>
                  <a:pt x="3883058" y="786512"/>
                </a:cubicBezTo>
                <a:cubicBezTo>
                  <a:pt x="3887752" y="782492"/>
                  <a:pt x="3893634" y="780757"/>
                  <a:pt x="3899349" y="781202"/>
                </a:cubicBezTo>
                <a:close/>
                <a:moveTo>
                  <a:pt x="747719" y="713250"/>
                </a:moveTo>
                <a:cubicBezTo>
                  <a:pt x="755962" y="713463"/>
                  <a:pt x="764122" y="716821"/>
                  <a:pt x="770249" y="723274"/>
                </a:cubicBezTo>
                <a:cubicBezTo>
                  <a:pt x="782506" y="736182"/>
                  <a:pt x="781994" y="756583"/>
                  <a:pt x="769071" y="768838"/>
                </a:cubicBezTo>
                <a:cubicBezTo>
                  <a:pt x="756148" y="781093"/>
                  <a:pt x="735764" y="780565"/>
                  <a:pt x="723509" y="767659"/>
                </a:cubicBezTo>
                <a:cubicBezTo>
                  <a:pt x="711253" y="754752"/>
                  <a:pt x="711764" y="734351"/>
                  <a:pt x="724687" y="722096"/>
                </a:cubicBezTo>
                <a:cubicBezTo>
                  <a:pt x="731149" y="715969"/>
                  <a:pt x="739476" y="713037"/>
                  <a:pt x="747719" y="713250"/>
                </a:cubicBezTo>
                <a:close/>
                <a:moveTo>
                  <a:pt x="3685753" y="712994"/>
                </a:moveTo>
                <a:cubicBezTo>
                  <a:pt x="3693962" y="712958"/>
                  <a:pt x="3702181" y="716054"/>
                  <a:pt x="3708466" y="722292"/>
                </a:cubicBezTo>
                <a:cubicBezTo>
                  <a:pt x="3721035" y="734767"/>
                  <a:pt x="3721153" y="755077"/>
                  <a:pt x="3708663" y="767658"/>
                </a:cubicBezTo>
                <a:cubicBezTo>
                  <a:pt x="3696408" y="780238"/>
                  <a:pt x="3676257" y="780498"/>
                  <a:pt x="3663689" y="768231"/>
                </a:cubicBezTo>
                <a:cubicBezTo>
                  <a:pt x="3663492" y="768043"/>
                  <a:pt x="3663296" y="767850"/>
                  <a:pt x="3663099" y="767658"/>
                </a:cubicBezTo>
                <a:cubicBezTo>
                  <a:pt x="3650609" y="755281"/>
                  <a:pt x="3650530" y="735139"/>
                  <a:pt x="3662943" y="722665"/>
                </a:cubicBezTo>
                <a:cubicBezTo>
                  <a:pt x="3662982" y="722606"/>
                  <a:pt x="3663059" y="722547"/>
                  <a:pt x="3663099" y="722489"/>
                </a:cubicBezTo>
                <a:cubicBezTo>
                  <a:pt x="3669345" y="716198"/>
                  <a:pt x="3677544" y="713030"/>
                  <a:pt x="3685753" y="712994"/>
                </a:cubicBezTo>
                <a:close/>
                <a:moveTo>
                  <a:pt x="1193435" y="697539"/>
                </a:moveTo>
                <a:cubicBezTo>
                  <a:pt x="1204717" y="699542"/>
                  <a:pt x="1215235" y="705850"/>
                  <a:pt x="1222305" y="715988"/>
                </a:cubicBezTo>
                <a:cubicBezTo>
                  <a:pt x="1236444" y="736220"/>
                  <a:pt x="1231535" y="764076"/>
                  <a:pt x="1211346" y="778265"/>
                </a:cubicBezTo>
                <a:cubicBezTo>
                  <a:pt x="1191117" y="792482"/>
                  <a:pt x="1163191" y="787604"/>
                  <a:pt x="1148972" y="767368"/>
                </a:cubicBezTo>
                <a:cubicBezTo>
                  <a:pt x="1148932" y="767333"/>
                  <a:pt x="1148932" y="767301"/>
                  <a:pt x="1148892" y="767266"/>
                </a:cubicBezTo>
                <a:cubicBezTo>
                  <a:pt x="1134713" y="746990"/>
                  <a:pt x="1139702" y="719076"/>
                  <a:pt x="1159969" y="704916"/>
                </a:cubicBezTo>
                <a:cubicBezTo>
                  <a:pt x="1170103" y="697836"/>
                  <a:pt x="1182152" y="695535"/>
                  <a:pt x="1193435" y="697539"/>
                </a:cubicBezTo>
                <a:close/>
                <a:moveTo>
                  <a:pt x="3240056" y="697517"/>
                </a:moveTo>
                <a:cubicBezTo>
                  <a:pt x="3251344" y="695546"/>
                  <a:pt x="3263382" y="697881"/>
                  <a:pt x="3273496" y="704990"/>
                </a:cubicBezTo>
                <a:cubicBezTo>
                  <a:pt x="3293686" y="719177"/>
                  <a:pt x="3298595" y="747034"/>
                  <a:pt x="3284456" y="767266"/>
                </a:cubicBezTo>
                <a:cubicBezTo>
                  <a:pt x="3270589" y="787486"/>
                  <a:pt x="3242978" y="792648"/>
                  <a:pt x="3222749" y="778790"/>
                </a:cubicBezTo>
                <a:cubicBezTo>
                  <a:pt x="3222513" y="778617"/>
                  <a:pt x="3222239" y="778440"/>
                  <a:pt x="3222003" y="778264"/>
                </a:cubicBezTo>
                <a:cubicBezTo>
                  <a:pt x="3201775" y="764045"/>
                  <a:pt x="3196905" y="736118"/>
                  <a:pt x="3211124" y="715882"/>
                </a:cubicBezTo>
                <a:cubicBezTo>
                  <a:pt x="3218233" y="705766"/>
                  <a:pt x="3228769" y="699489"/>
                  <a:pt x="3240056" y="697517"/>
                </a:cubicBezTo>
                <a:close/>
                <a:moveTo>
                  <a:pt x="972871" y="689355"/>
                </a:moveTo>
                <a:cubicBezTo>
                  <a:pt x="982382" y="690200"/>
                  <a:pt x="991583" y="694496"/>
                  <a:pt x="998457" y="702063"/>
                </a:cubicBezTo>
                <a:cubicBezTo>
                  <a:pt x="1013028" y="718117"/>
                  <a:pt x="1011850" y="742960"/>
                  <a:pt x="995786" y="757548"/>
                </a:cubicBezTo>
                <a:cubicBezTo>
                  <a:pt x="979759" y="772135"/>
                  <a:pt x="954896" y="770946"/>
                  <a:pt x="940324" y="754892"/>
                </a:cubicBezTo>
                <a:cubicBezTo>
                  <a:pt x="925713" y="738836"/>
                  <a:pt x="926930" y="713996"/>
                  <a:pt x="942956" y="699409"/>
                </a:cubicBezTo>
                <a:cubicBezTo>
                  <a:pt x="943781" y="698689"/>
                  <a:pt x="944566" y="698002"/>
                  <a:pt x="945430" y="697350"/>
                </a:cubicBezTo>
                <a:cubicBezTo>
                  <a:pt x="953542" y="691115"/>
                  <a:pt x="963361" y="688509"/>
                  <a:pt x="972871" y="689355"/>
                </a:cubicBezTo>
                <a:close/>
                <a:moveTo>
                  <a:pt x="3461656" y="689354"/>
                </a:moveTo>
                <a:cubicBezTo>
                  <a:pt x="3471166" y="688509"/>
                  <a:pt x="3480985" y="691115"/>
                  <a:pt x="3489096" y="697351"/>
                </a:cubicBezTo>
                <a:cubicBezTo>
                  <a:pt x="3501509" y="715136"/>
                  <a:pt x="3497148" y="739622"/>
                  <a:pt x="3479395" y="752042"/>
                </a:cubicBezTo>
                <a:cubicBezTo>
                  <a:pt x="3467925" y="760043"/>
                  <a:pt x="3453079" y="761354"/>
                  <a:pt x="3440392" y="755482"/>
                </a:cubicBezTo>
                <a:cubicBezTo>
                  <a:pt x="3425151" y="741578"/>
                  <a:pt x="3423266" y="718239"/>
                  <a:pt x="3436071" y="702064"/>
                </a:cubicBezTo>
                <a:cubicBezTo>
                  <a:pt x="3442944" y="694495"/>
                  <a:pt x="3452145" y="690199"/>
                  <a:pt x="3461656" y="689354"/>
                </a:cubicBezTo>
                <a:close/>
                <a:moveTo>
                  <a:pt x="665181" y="640092"/>
                </a:moveTo>
                <a:cubicBezTo>
                  <a:pt x="670935" y="640092"/>
                  <a:pt x="676689" y="642289"/>
                  <a:pt x="681089" y="646682"/>
                </a:cubicBezTo>
                <a:cubicBezTo>
                  <a:pt x="689887" y="655468"/>
                  <a:pt x="689887" y="669710"/>
                  <a:pt x="681089" y="678497"/>
                </a:cubicBezTo>
                <a:cubicBezTo>
                  <a:pt x="672289" y="687283"/>
                  <a:pt x="658072" y="687283"/>
                  <a:pt x="649272" y="678497"/>
                </a:cubicBezTo>
                <a:cubicBezTo>
                  <a:pt x="640474" y="669710"/>
                  <a:pt x="640474" y="655468"/>
                  <a:pt x="649272" y="646682"/>
                </a:cubicBezTo>
                <a:cubicBezTo>
                  <a:pt x="653672" y="642289"/>
                  <a:pt x="659426" y="640092"/>
                  <a:pt x="665181" y="640092"/>
                </a:cubicBezTo>
                <a:close/>
                <a:moveTo>
                  <a:pt x="3767668" y="639882"/>
                </a:moveTo>
                <a:cubicBezTo>
                  <a:pt x="3773295" y="639753"/>
                  <a:pt x="3778971" y="641770"/>
                  <a:pt x="3783370" y="645963"/>
                </a:cubicBezTo>
                <a:cubicBezTo>
                  <a:pt x="3783605" y="646199"/>
                  <a:pt x="3783841" y="646439"/>
                  <a:pt x="3784078" y="646682"/>
                </a:cubicBezTo>
                <a:cubicBezTo>
                  <a:pt x="3792876" y="655469"/>
                  <a:pt x="3792876" y="669710"/>
                  <a:pt x="3784078" y="678497"/>
                </a:cubicBezTo>
                <a:cubicBezTo>
                  <a:pt x="3775279" y="687283"/>
                  <a:pt x="3761061" y="687283"/>
                  <a:pt x="3752261" y="678497"/>
                </a:cubicBezTo>
                <a:cubicBezTo>
                  <a:pt x="3743622" y="669647"/>
                  <a:pt x="3743622" y="655531"/>
                  <a:pt x="3752261" y="646682"/>
                </a:cubicBezTo>
                <a:cubicBezTo>
                  <a:pt x="3756464" y="642288"/>
                  <a:pt x="3762042" y="640012"/>
                  <a:pt x="3767668" y="639882"/>
                </a:cubicBezTo>
                <a:close/>
                <a:moveTo>
                  <a:pt x="1329780" y="614425"/>
                </a:moveTo>
                <a:cubicBezTo>
                  <a:pt x="1340827" y="617476"/>
                  <a:pt x="1350705" y="624740"/>
                  <a:pt x="1356793" y="635495"/>
                </a:cubicBezTo>
                <a:cubicBezTo>
                  <a:pt x="1368852" y="656760"/>
                  <a:pt x="1361625" y="683767"/>
                  <a:pt x="1340571" y="696171"/>
                </a:cubicBezTo>
                <a:cubicBezTo>
                  <a:pt x="1318968" y="708627"/>
                  <a:pt x="1291395" y="701242"/>
                  <a:pt x="1278904" y="679675"/>
                </a:cubicBezTo>
                <a:cubicBezTo>
                  <a:pt x="1266689" y="658162"/>
                  <a:pt x="1274269" y="630836"/>
                  <a:pt x="1295755" y="618637"/>
                </a:cubicBezTo>
                <a:cubicBezTo>
                  <a:pt x="1306517" y="612537"/>
                  <a:pt x="1318733" y="611374"/>
                  <a:pt x="1329780" y="614425"/>
                </a:cubicBezTo>
                <a:close/>
                <a:moveTo>
                  <a:pt x="3103569" y="613149"/>
                </a:moveTo>
                <a:cubicBezTo>
                  <a:pt x="3114764" y="610128"/>
                  <a:pt x="3127107" y="611378"/>
                  <a:pt x="3137947" y="617616"/>
                </a:cubicBezTo>
                <a:cubicBezTo>
                  <a:pt x="3159629" y="630090"/>
                  <a:pt x="3167131" y="657785"/>
                  <a:pt x="3154640" y="679479"/>
                </a:cubicBezTo>
                <a:cubicBezTo>
                  <a:pt x="3142150" y="701173"/>
                  <a:pt x="3114459" y="708648"/>
                  <a:pt x="3092778" y="696172"/>
                </a:cubicBezTo>
                <a:cubicBezTo>
                  <a:pt x="3071096" y="683697"/>
                  <a:pt x="3063594" y="656002"/>
                  <a:pt x="3076084" y="634309"/>
                </a:cubicBezTo>
                <a:cubicBezTo>
                  <a:pt x="3082330" y="623462"/>
                  <a:pt x="3092375" y="616170"/>
                  <a:pt x="3103569" y="613149"/>
                </a:cubicBezTo>
                <a:close/>
                <a:moveTo>
                  <a:pt x="888419" y="597949"/>
                </a:moveTo>
                <a:cubicBezTo>
                  <a:pt x="894684" y="598621"/>
                  <a:pt x="900753" y="601148"/>
                  <a:pt x="905761" y="605440"/>
                </a:cubicBezTo>
                <a:cubicBezTo>
                  <a:pt x="919075" y="616881"/>
                  <a:pt x="920607" y="636968"/>
                  <a:pt x="909177" y="650304"/>
                </a:cubicBezTo>
                <a:cubicBezTo>
                  <a:pt x="897747" y="663638"/>
                  <a:pt x="877637" y="665170"/>
                  <a:pt x="864322" y="653724"/>
                </a:cubicBezTo>
                <a:cubicBezTo>
                  <a:pt x="861376" y="651191"/>
                  <a:pt x="858901" y="648139"/>
                  <a:pt x="857055" y="644718"/>
                </a:cubicBezTo>
                <a:cubicBezTo>
                  <a:pt x="848689" y="629262"/>
                  <a:pt x="854463" y="609956"/>
                  <a:pt x="869899" y="601598"/>
                </a:cubicBezTo>
                <a:cubicBezTo>
                  <a:pt x="875692" y="598464"/>
                  <a:pt x="882154" y="597278"/>
                  <a:pt x="888419" y="597949"/>
                </a:cubicBezTo>
                <a:close/>
                <a:moveTo>
                  <a:pt x="3548790" y="590941"/>
                </a:moveTo>
                <a:cubicBezTo>
                  <a:pt x="3556792" y="590146"/>
                  <a:pt x="3565099" y="592403"/>
                  <a:pt x="3571815" y="597902"/>
                </a:cubicBezTo>
                <a:cubicBezTo>
                  <a:pt x="3572012" y="598055"/>
                  <a:pt x="3572169" y="598212"/>
                  <a:pt x="3572366" y="598369"/>
                </a:cubicBezTo>
                <a:cubicBezTo>
                  <a:pt x="3583796" y="611704"/>
                  <a:pt x="3582264" y="631788"/>
                  <a:pt x="3568949" y="643233"/>
                </a:cubicBezTo>
                <a:cubicBezTo>
                  <a:pt x="3558932" y="651816"/>
                  <a:pt x="3544675" y="653344"/>
                  <a:pt x="3533088" y="647075"/>
                </a:cubicBezTo>
                <a:lnTo>
                  <a:pt x="3531517" y="647075"/>
                </a:lnTo>
                <a:cubicBezTo>
                  <a:pt x="3518083" y="635786"/>
                  <a:pt x="3516316" y="615754"/>
                  <a:pt x="3527589" y="602297"/>
                </a:cubicBezTo>
                <a:cubicBezTo>
                  <a:pt x="3533088" y="595584"/>
                  <a:pt x="3540787" y="591736"/>
                  <a:pt x="3548790" y="590941"/>
                </a:cubicBezTo>
                <a:close/>
                <a:moveTo>
                  <a:pt x="3349344" y="577272"/>
                </a:moveTo>
                <a:cubicBezTo>
                  <a:pt x="3369848" y="584378"/>
                  <a:pt x="3380728" y="606755"/>
                  <a:pt x="3373619" y="627250"/>
                </a:cubicBezTo>
                <a:cubicBezTo>
                  <a:pt x="3371222" y="634080"/>
                  <a:pt x="3367020" y="640126"/>
                  <a:pt x="3361442" y="644717"/>
                </a:cubicBezTo>
                <a:cubicBezTo>
                  <a:pt x="3349070" y="661159"/>
                  <a:pt x="3326131" y="665272"/>
                  <a:pt x="3308810" y="654144"/>
                </a:cubicBezTo>
                <a:cubicBezTo>
                  <a:pt x="3292352" y="641776"/>
                  <a:pt x="3288267" y="618818"/>
                  <a:pt x="3299382" y="601512"/>
                </a:cubicBezTo>
                <a:cubicBezTo>
                  <a:pt x="3306491" y="581016"/>
                  <a:pt x="3328880" y="570163"/>
                  <a:pt x="3349344" y="577272"/>
                </a:cubicBezTo>
                <a:close/>
                <a:moveTo>
                  <a:pt x="1093501" y="575426"/>
                </a:moveTo>
                <a:cubicBezTo>
                  <a:pt x="1103507" y="574516"/>
                  <a:pt x="1113857" y="577426"/>
                  <a:pt x="1122184" y="584370"/>
                </a:cubicBezTo>
                <a:cubicBezTo>
                  <a:pt x="1127526" y="588816"/>
                  <a:pt x="1131611" y="594594"/>
                  <a:pt x="1133967" y="601119"/>
                </a:cubicBezTo>
                <a:lnTo>
                  <a:pt x="1133967" y="601512"/>
                </a:lnTo>
                <a:cubicBezTo>
                  <a:pt x="1141077" y="622007"/>
                  <a:pt x="1130236" y="644383"/>
                  <a:pt x="1109733" y="651493"/>
                </a:cubicBezTo>
                <a:cubicBezTo>
                  <a:pt x="1096810" y="655975"/>
                  <a:pt x="1082474" y="653406"/>
                  <a:pt x="1071908" y="644717"/>
                </a:cubicBezTo>
                <a:cubicBezTo>
                  <a:pt x="1055254" y="630829"/>
                  <a:pt x="1052976" y="606060"/>
                  <a:pt x="1066880" y="589398"/>
                </a:cubicBezTo>
                <a:cubicBezTo>
                  <a:pt x="1073832" y="581065"/>
                  <a:pt x="1083495" y="576336"/>
                  <a:pt x="1093501" y="575426"/>
                </a:cubicBezTo>
                <a:close/>
                <a:moveTo>
                  <a:pt x="2978141" y="541575"/>
                </a:moveTo>
                <a:cubicBezTo>
                  <a:pt x="2983933" y="541789"/>
                  <a:pt x="2989781" y="543138"/>
                  <a:pt x="2995368" y="545737"/>
                </a:cubicBezTo>
                <a:cubicBezTo>
                  <a:pt x="3017797" y="556173"/>
                  <a:pt x="3027498" y="582803"/>
                  <a:pt x="3017089" y="605226"/>
                </a:cubicBezTo>
                <a:cubicBezTo>
                  <a:pt x="3017050" y="605298"/>
                  <a:pt x="3017010" y="605368"/>
                  <a:pt x="3016971" y="605438"/>
                </a:cubicBezTo>
                <a:cubicBezTo>
                  <a:pt x="3006405" y="627804"/>
                  <a:pt x="2979735" y="637380"/>
                  <a:pt x="2957386" y="626830"/>
                </a:cubicBezTo>
                <a:cubicBezTo>
                  <a:pt x="2934998" y="616276"/>
                  <a:pt x="2925413" y="589590"/>
                  <a:pt x="2935980" y="567226"/>
                </a:cubicBezTo>
                <a:cubicBezTo>
                  <a:pt x="2943875" y="550514"/>
                  <a:pt x="2960762" y="540934"/>
                  <a:pt x="2978141" y="541575"/>
                </a:cubicBezTo>
                <a:close/>
                <a:moveTo>
                  <a:pt x="1455240" y="540303"/>
                </a:moveTo>
                <a:cubicBezTo>
                  <a:pt x="1472674" y="539593"/>
                  <a:pt x="1489672" y="549175"/>
                  <a:pt x="1497568" y="565949"/>
                </a:cubicBezTo>
                <a:cubicBezTo>
                  <a:pt x="1497607" y="566020"/>
                  <a:pt x="1497646" y="566090"/>
                  <a:pt x="1497684" y="566161"/>
                </a:cubicBezTo>
                <a:cubicBezTo>
                  <a:pt x="1508134" y="588581"/>
                  <a:pt x="1498392" y="615215"/>
                  <a:pt x="1475964" y="625651"/>
                </a:cubicBezTo>
                <a:cubicBezTo>
                  <a:pt x="1453575" y="636084"/>
                  <a:pt x="1426945" y="626366"/>
                  <a:pt x="1416497" y="603946"/>
                </a:cubicBezTo>
                <a:cubicBezTo>
                  <a:pt x="1406087" y="581609"/>
                  <a:pt x="1415710" y="555072"/>
                  <a:pt x="1437982" y="544559"/>
                </a:cubicBezTo>
                <a:cubicBezTo>
                  <a:pt x="1443569" y="541920"/>
                  <a:pt x="1449429" y="540540"/>
                  <a:pt x="1455240" y="540303"/>
                </a:cubicBezTo>
                <a:close/>
                <a:moveTo>
                  <a:pt x="3625249" y="511117"/>
                </a:moveTo>
                <a:cubicBezTo>
                  <a:pt x="3630959" y="510673"/>
                  <a:pt x="3636841" y="512408"/>
                  <a:pt x="3641535" y="516426"/>
                </a:cubicBezTo>
                <a:cubicBezTo>
                  <a:pt x="3650805" y="524368"/>
                  <a:pt x="3652022" y="538285"/>
                  <a:pt x="3644245" y="547699"/>
                </a:cubicBezTo>
                <a:cubicBezTo>
                  <a:pt x="3636154" y="557138"/>
                  <a:pt x="3622014" y="558364"/>
                  <a:pt x="3612429" y="550450"/>
                </a:cubicBezTo>
                <a:cubicBezTo>
                  <a:pt x="3603042" y="542409"/>
                  <a:pt x="3601941" y="528276"/>
                  <a:pt x="3609995" y="518882"/>
                </a:cubicBezTo>
                <a:cubicBezTo>
                  <a:pt x="3614000" y="514184"/>
                  <a:pt x="3619539" y="511561"/>
                  <a:pt x="3625249" y="511117"/>
                </a:cubicBezTo>
                <a:close/>
                <a:moveTo>
                  <a:pt x="808238" y="510855"/>
                </a:moveTo>
                <a:cubicBezTo>
                  <a:pt x="813938" y="511397"/>
                  <a:pt x="819427" y="514115"/>
                  <a:pt x="823355" y="518882"/>
                </a:cubicBezTo>
                <a:cubicBezTo>
                  <a:pt x="831250" y="528415"/>
                  <a:pt x="829915" y="542528"/>
                  <a:pt x="820369" y="550403"/>
                </a:cubicBezTo>
                <a:cubicBezTo>
                  <a:pt x="810943" y="558184"/>
                  <a:pt x="797039" y="556982"/>
                  <a:pt x="789105" y="547701"/>
                </a:cubicBezTo>
                <a:cubicBezTo>
                  <a:pt x="781051" y="538305"/>
                  <a:pt x="782152" y="524172"/>
                  <a:pt x="791539" y="516133"/>
                </a:cubicBezTo>
                <a:cubicBezTo>
                  <a:pt x="791657" y="516050"/>
                  <a:pt x="791735" y="515968"/>
                  <a:pt x="791853" y="515885"/>
                </a:cubicBezTo>
                <a:cubicBezTo>
                  <a:pt x="796626" y="511947"/>
                  <a:pt x="802538" y="510313"/>
                  <a:pt x="808238" y="510855"/>
                </a:cubicBezTo>
                <a:close/>
                <a:moveTo>
                  <a:pt x="1255312" y="496035"/>
                </a:moveTo>
                <a:cubicBezTo>
                  <a:pt x="1264626" y="498504"/>
                  <a:pt x="1273032" y="504384"/>
                  <a:pt x="1278511" y="513136"/>
                </a:cubicBezTo>
                <a:cubicBezTo>
                  <a:pt x="1290020" y="531514"/>
                  <a:pt x="1284481" y="555757"/>
                  <a:pt x="1266099" y="567278"/>
                </a:cubicBezTo>
                <a:cubicBezTo>
                  <a:pt x="1247717" y="578802"/>
                  <a:pt x="1223482" y="573243"/>
                  <a:pt x="1211974" y="554865"/>
                </a:cubicBezTo>
                <a:cubicBezTo>
                  <a:pt x="1200426" y="536487"/>
                  <a:pt x="1206003" y="512245"/>
                  <a:pt x="1224385" y="500720"/>
                </a:cubicBezTo>
                <a:cubicBezTo>
                  <a:pt x="1225131" y="500253"/>
                  <a:pt x="1225878" y="499809"/>
                  <a:pt x="1226663" y="499388"/>
                </a:cubicBezTo>
                <a:cubicBezTo>
                  <a:pt x="1235776" y="494504"/>
                  <a:pt x="1245998" y="493565"/>
                  <a:pt x="1255312" y="496035"/>
                </a:cubicBezTo>
                <a:close/>
                <a:moveTo>
                  <a:pt x="3174486" y="495063"/>
                </a:moveTo>
                <a:cubicBezTo>
                  <a:pt x="3184109" y="492160"/>
                  <a:pt x="3194842" y="492929"/>
                  <a:pt x="3204406" y="498057"/>
                </a:cubicBezTo>
                <a:cubicBezTo>
                  <a:pt x="3205153" y="498474"/>
                  <a:pt x="3205938" y="498917"/>
                  <a:pt x="3206685" y="499388"/>
                </a:cubicBezTo>
                <a:cubicBezTo>
                  <a:pt x="3224202" y="510363"/>
                  <a:pt x="3230213" y="533026"/>
                  <a:pt x="3220433" y="551235"/>
                </a:cubicBezTo>
                <a:cubicBezTo>
                  <a:pt x="3210181" y="570354"/>
                  <a:pt x="3186378" y="577533"/>
                  <a:pt x="3167250" y="567277"/>
                </a:cubicBezTo>
                <a:cubicBezTo>
                  <a:pt x="3148121" y="557026"/>
                  <a:pt x="3140973" y="533215"/>
                  <a:pt x="3151224" y="514098"/>
                </a:cubicBezTo>
                <a:cubicBezTo>
                  <a:pt x="3156350" y="504540"/>
                  <a:pt x="3164863" y="497965"/>
                  <a:pt x="3174486" y="495063"/>
                </a:cubicBezTo>
                <a:close/>
                <a:moveTo>
                  <a:pt x="3402920" y="480965"/>
                </a:moveTo>
                <a:cubicBezTo>
                  <a:pt x="3410952" y="479614"/>
                  <a:pt x="3419495" y="481328"/>
                  <a:pt x="3426644" y="486426"/>
                </a:cubicBezTo>
                <a:cubicBezTo>
                  <a:pt x="3440980" y="496623"/>
                  <a:pt x="3444319" y="516494"/>
                  <a:pt x="3434107" y="530811"/>
                </a:cubicBezTo>
                <a:cubicBezTo>
                  <a:pt x="3423895" y="545128"/>
                  <a:pt x="3404058" y="548470"/>
                  <a:pt x="3389722" y="538274"/>
                </a:cubicBezTo>
                <a:cubicBezTo>
                  <a:pt x="3375424" y="528077"/>
                  <a:pt x="3372046" y="508206"/>
                  <a:pt x="3382259" y="493890"/>
                </a:cubicBezTo>
                <a:cubicBezTo>
                  <a:pt x="3387365" y="486731"/>
                  <a:pt x="3394887" y="482316"/>
                  <a:pt x="3402920" y="480965"/>
                </a:cubicBezTo>
                <a:close/>
                <a:moveTo>
                  <a:pt x="2829228" y="480215"/>
                </a:moveTo>
                <a:cubicBezTo>
                  <a:pt x="2835039" y="479915"/>
                  <a:pt x="2841004" y="480748"/>
                  <a:pt x="2846817" y="482860"/>
                </a:cubicBezTo>
                <a:cubicBezTo>
                  <a:pt x="2846856" y="482872"/>
                  <a:pt x="2846856" y="482880"/>
                  <a:pt x="2846895" y="482892"/>
                </a:cubicBezTo>
                <a:cubicBezTo>
                  <a:pt x="2869992" y="491104"/>
                  <a:pt x="2882050" y="516486"/>
                  <a:pt x="2873841" y="539581"/>
                </a:cubicBezTo>
                <a:cubicBezTo>
                  <a:pt x="2873762" y="539802"/>
                  <a:pt x="2873683" y="540017"/>
                  <a:pt x="2873604" y="540238"/>
                </a:cubicBezTo>
                <a:cubicBezTo>
                  <a:pt x="2865160" y="563482"/>
                  <a:pt x="2839472" y="575478"/>
                  <a:pt x="2816219" y="567029"/>
                </a:cubicBezTo>
                <a:cubicBezTo>
                  <a:pt x="2792967" y="558585"/>
                  <a:pt x="2780986" y="532896"/>
                  <a:pt x="2789431" y="509656"/>
                </a:cubicBezTo>
                <a:cubicBezTo>
                  <a:pt x="2795765" y="492223"/>
                  <a:pt x="2811798" y="481117"/>
                  <a:pt x="2829228" y="480215"/>
                </a:cubicBezTo>
                <a:close/>
                <a:moveTo>
                  <a:pt x="1604012" y="480100"/>
                </a:moveTo>
                <a:cubicBezTo>
                  <a:pt x="1621441" y="480857"/>
                  <a:pt x="1637555" y="491831"/>
                  <a:pt x="1644036" y="509212"/>
                </a:cubicBezTo>
                <a:cubicBezTo>
                  <a:pt x="1644114" y="509342"/>
                  <a:pt x="1644153" y="509471"/>
                  <a:pt x="1644193" y="509600"/>
                </a:cubicBezTo>
                <a:cubicBezTo>
                  <a:pt x="1652598" y="532853"/>
                  <a:pt x="1640579" y="558530"/>
                  <a:pt x="1617327" y="566951"/>
                </a:cubicBezTo>
                <a:cubicBezTo>
                  <a:pt x="1594074" y="575372"/>
                  <a:pt x="1568424" y="563350"/>
                  <a:pt x="1559979" y="540097"/>
                </a:cubicBezTo>
                <a:cubicBezTo>
                  <a:pt x="1551613" y="516996"/>
                  <a:pt x="1563436" y="491470"/>
                  <a:pt x="1586453" y="482891"/>
                </a:cubicBezTo>
                <a:cubicBezTo>
                  <a:pt x="1592246" y="480732"/>
                  <a:pt x="1598202" y="479848"/>
                  <a:pt x="1604012" y="480100"/>
                </a:cubicBezTo>
                <a:close/>
                <a:moveTo>
                  <a:pt x="1029952" y="479187"/>
                </a:moveTo>
                <a:cubicBezTo>
                  <a:pt x="1038058" y="479925"/>
                  <a:pt x="1045885" y="483757"/>
                  <a:pt x="1051522" y="490507"/>
                </a:cubicBezTo>
                <a:cubicBezTo>
                  <a:pt x="1062754" y="504007"/>
                  <a:pt x="1060948" y="524070"/>
                  <a:pt x="1047437" y="535315"/>
                </a:cubicBezTo>
                <a:cubicBezTo>
                  <a:pt x="1046101" y="536412"/>
                  <a:pt x="1044726" y="537401"/>
                  <a:pt x="1043234" y="538274"/>
                </a:cubicBezTo>
                <a:cubicBezTo>
                  <a:pt x="1028111" y="547201"/>
                  <a:pt x="1008589" y="542170"/>
                  <a:pt x="999674" y="527037"/>
                </a:cubicBezTo>
                <a:cubicBezTo>
                  <a:pt x="991740" y="513603"/>
                  <a:pt x="994724" y="496407"/>
                  <a:pt x="1006704" y="486425"/>
                </a:cubicBezTo>
                <a:cubicBezTo>
                  <a:pt x="1013460" y="480803"/>
                  <a:pt x="1021846" y="478448"/>
                  <a:pt x="1029952" y="479187"/>
                </a:cubicBezTo>
                <a:close/>
                <a:moveTo>
                  <a:pt x="1757389" y="433397"/>
                </a:moveTo>
                <a:cubicBezTo>
                  <a:pt x="1774685" y="435728"/>
                  <a:pt x="1789739" y="448111"/>
                  <a:pt x="1794628" y="466001"/>
                </a:cubicBezTo>
                <a:cubicBezTo>
                  <a:pt x="1801150" y="489858"/>
                  <a:pt x="1787087" y="514478"/>
                  <a:pt x="1763206" y="520985"/>
                </a:cubicBezTo>
                <a:cubicBezTo>
                  <a:pt x="1763206" y="520985"/>
                  <a:pt x="1763206" y="520990"/>
                  <a:pt x="1763206" y="520990"/>
                </a:cubicBezTo>
                <a:cubicBezTo>
                  <a:pt x="1739364" y="527494"/>
                  <a:pt x="1714736" y="513425"/>
                  <a:pt x="1708217" y="489564"/>
                </a:cubicBezTo>
                <a:cubicBezTo>
                  <a:pt x="1701736" y="465706"/>
                  <a:pt x="1715797" y="441090"/>
                  <a:pt x="1739639" y="434585"/>
                </a:cubicBezTo>
                <a:cubicBezTo>
                  <a:pt x="1745610" y="432960"/>
                  <a:pt x="1751624" y="432621"/>
                  <a:pt x="1757389" y="433397"/>
                </a:cubicBezTo>
                <a:close/>
                <a:moveTo>
                  <a:pt x="2675567" y="433387"/>
                </a:moveTo>
                <a:cubicBezTo>
                  <a:pt x="2681332" y="432609"/>
                  <a:pt x="2687347" y="432949"/>
                  <a:pt x="2693317" y="434576"/>
                </a:cubicBezTo>
                <a:cubicBezTo>
                  <a:pt x="2693317" y="434576"/>
                  <a:pt x="2693317" y="434579"/>
                  <a:pt x="2693317" y="434579"/>
                </a:cubicBezTo>
                <a:cubicBezTo>
                  <a:pt x="2717159" y="441091"/>
                  <a:pt x="2731221" y="465707"/>
                  <a:pt x="2724740" y="489565"/>
                </a:cubicBezTo>
                <a:cubicBezTo>
                  <a:pt x="2718220" y="513422"/>
                  <a:pt x="2693593" y="527484"/>
                  <a:pt x="2669750" y="520976"/>
                </a:cubicBezTo>
                <a:cubicBezTo>
                  <a:pt x="2645869" y="514467"/>
                  <a:pt x="2631808" y="489855"/>
                  <a:pt x="2638328" y="466002"/>
                </a:cubicBezTo>
                <a:cubicBezTo>
                  <a:pt x="2643217" y="448109"/>
                  <a:pt x="2658271" y="435719"/>
                  <a:pt x="2675567" y="433387"/>
                </a:cubicBezTo>
                <a:close/>
                <a:moveTo>
                  <a:pt x="1405872" y="415291"/>
                </a:moveTo>
                <a:cubicBezTo>
                  <a:pt x="1415456" y="418334"/>
                  <a:pt x="1423881" y="425031"/>
                  <a:pt x="1428869" y="434661"/>
                </a:cubicBezTo>
                <a:cubicBezTo>
                  <a:pt x="1429341" y="435533"/>
                  <a:pt x="1429733" y="436425"/>
                  <a:pt x="1430126" y="437328"/>
                </a:cubicBezTo>
                <a:cubicBezTo>
                  <a:pt x="1438179" y="456233"/>
                  <a:pt x="1430322" y="478154"/>
                  <a:pt x="1412058" y="487604"/>
                </a:cubicBezTo>
                <a:cubicBezTo>
                  <a:pt x="1392812" y="497582"/>
                  <a:pt x="1369088" y="490055"/>
                  <a:pt x="1359111" y="470794"/>
                </a:cubicBezTo>
                <a:cubicBezTo>
                  <a:pt x="1349135" y="451531"/>
                  <a:pt x="1356676" y="427826"/>
                  <a:pt x="1375921" y="417850"/>
                </a:cubicBezTo>
                <a:cubicBezTo>
                  <a:pt x="1385545" y="412862"/>
                  <a:pt x="1396288" y="412249"/>
                  <a:pt x="1405872" y="415291"/>
                </a:cubicBezTo>
                <a:close/>
                <a:moveTo>
                  <a:pt x="3047962" y="405175"/>
                </a:moveTo>
                <a:cubicBezTo>
                  <a:pt x="3069408" y="408430"/>
                  <a:pt x="3084138" y="428454"/>
                  <a:pt x="3080877" y="449901"/>
                </a:cubicBezTo>
                <a:cubicBezTo>
                  <a:pt x="3079778" y="457332"/>
                  <a:pt x="3076518" y="464281"/>
                  <a:pt x="3071569" y="469929"/>
                </a:cubicBezTo>
                <a:cubicBezTo>
                  <a:pt x="3068308" y="491374"/>
                  <a:pt x="3048277" y="506123"/>
                  <a:pt x="3026830" y="502868"/>
                </a:cubicBezTo>
                <a:cubicBezTo>
                  <a:pt x="3005384" y="499612"/>
                  <a:pt x="2990654" y="479588"/>
                  <a:pt x="2993915" y="458142"/>
                </a:cubicBezTo>
                <a:cubicBezTo>
                  <a:pt x="2995015" y="450710"/>
                  <a:pt x="2998274" y="443758"/>
                  <a:pt x="3003224" y="438114"/>
                </a:cubicBezTo>
                <a:cubicBezTo>
                  <a:pt x="3006483" y="416668"/>
                  <a:pt x="3026516" y="401918"/>
                  <a:pt x="3047962" y="405175"/>
                </a:cubicBezTo>
                <a:close/>
                <a:moveTo>
                  <a:pt x="2536479" y="399597"/>
                </a:moveTo>
                <a:cubicBezTo>
                  <a:pt x="2536518" y="399604"/>
                  <a:pt x="2536557" y="399612"/>
                  <a:pt x="2536597" y="399620"/>
                </a:cubicBezTo>
                <a:cubicBezTo>
                  <a:pt x="2560950" y="403882"/>
                  <a:pt x="2577250" y="427084"/>
                  <a:pt x="2573009" y="451444"/>
                </a:cubicBezTo>
                <a:cubicBezTo>
                  <a:pt x="2568727" y="475805"/>
                  <a:pt x="2545513" y="492097"/>
                  <a:pt x="2521160" y="487835"/>
                </a:cubicBezTo>
                <a:cubicBezTo>
                  <a:pt x="2496847" y="483582"/>
                  <a:pt x="2480586" y="460470"/>
                  <a:pt x="2484750" y="436149"/>
                </a:cubicBezTo>
                <a:cubicBezTo>
                  <a:pt x="2488951" y="411778"/>
                  <a:pt x="2512088" y="395410"/>
                  <a:pt x="2536479" y="399597"/>
                </a:cubicBezTo>
                <a:close/>
                <a:moveTo>
                  <a:pt x="1896556" y="399475"/>
                </a:moveTo>
                <a:cubicBezTo>
                  <a:pt x="1920870" y="395079"/>
                  <a:pt x="1944161" y="411243"/>
                  <a:pt x="1948561" y="435579"/>
                </a:cubicBezTo>
                <a:cubicBezTo>
                  <a:pt x="1948561" y="435639"/>
                  <a:pt x="1948600" y="435697"/>
                  <a:pt x="1948600" y="435756"/>
                </a:cubicBezTo>
                <a:cubicBezTo>
                  <a:pt x="1952882" y="460041"/>
                  <a:pt x="1936737" y="483220"/>
                  <a:pt x="1912464" y="487603"/>
                </a:cubicBezTo>
                <a:cubicBezTo>
                  <a:pt x="1888111" y="491999"/>
                  <a:pt x="1864819" y="475835"/>
                  <a:pt x="1860420" y="451498"/>
                </a:cubicBezTo>
                <a:cubicBezTo>
                  <a:pt x="1856061" y="427162"/>
                  <a:pt x="1872204" y="403870"/>
                  <a:pt x="1896556" y="399475"/>
                </a:cubicBezTo>
                <a:close/>
                <a:moveTo>
                  <a:pt x="962027" y="394626"/>
                </a:moveTo>
                <a:cubicBezTo>
                  <a:pt x="967673" y="395658"/>
                  <a:pt x="972926" y="398843"/>
                  <a:pt x="976461" y="403942"/>
                </a:cubicBezTo>
                <a:cubicBezTo>
                  <a:pt x="983454" y="414044"/>
                  <a:pt x="980977" y="427890"/>
                  <a:pt x="970961" y="434971"/>
                </a:cubicBezTo>
                <a:cubicBezTo>
                  <a:pt x="960907" y="442152"/>
                  <a:pt x="946924" y="439814"/>
                  <a:pt x="939737" y="429748"/>
                </a:cubicBezTo>
                <a:cubicBezTo>
                  <a:pt x="939657" y="429658"/>
                  <a:pt x="939619" y="429567"/>
                  <a:pt x="939539" y="429473"/>
                </a:cubicBezTo>
                <a:cubicBezTo>
                  <a:pt x="932470" y="419275"/>
                  <a:pt x="935023" y="405296"/>
                  <a:pt x="945234" y="398246"/>
                </a:cubicBezTo>
                <a:cubicBezTo>
                  <a:pt x="950341" y="394721"/>
                  <a:pt x="956380" y="393596"/>
                  <a:pt x="962027" y="394626"/>
                </a:cubicBezTo>
                <a:close/>
                <a:moveTo>
                  <a:pt x="3471180" y="394591"/>
                </a:moveTo>
                <a:cubicBezTo>
                  <a:pt x="3476792" y="393526"/>
                  <a:pt x="3482812" y="394595"/>
                  <a:pt x="3487918" y="398050"/>
                </a:cubicBezTo>
                <a:cubicBezTo>
                  <a:pt x="3498130" y="405155"/>
                  <a:pt x="3500762" y="419146"/>
                  <a:pt x="3493809" y="429473"/>
                </a:cubicBezTo>
                <a:cubicBezTo>
                  <a:pt x="3486779" y="439645"/>
                  <a:pt x="3472835" y="442194"/>
                  <a:pt x="3462661" y="435163"/>
                </a:cubicBezTo>
                <a:cubicBezTo>
                  <a:pt x="3462583" y="435100"/>
                  <a:pt x="3462465" y="435038"/>
                  <a:pt x="3462387" y="434971"/>
                </a:cubicBezTo>
                <a:cubicBezTo>
                  <a:pt x="3452331" y="428145"/>
                  <a:pt x="3449738" y="414464"/>
                  <a:pt x="3456574" y="404417"/>
                </a:cubicBezTo>
                <a:cubicBezTo>
                  <a:pt x="3456652" y="404256"/>
                  <a:pt x="3456770" y="404098"/>
                  <a:pt x="3456888" y="403941"/>
                </a:cubicBezTo>
                <a:cubicBezTo>
                  <a:pt x="3460364" y="398857"/>
                  <a:pt x="3465568" y="395656"/>
                  <a:pt x="3471180" y="394591"/>
                </a:cubicBezTo>
                <a:close/>
                <a:moveTo>
                  <a:pt x="3248526" y="385098"/>
                </a:moveTo>
                <a:cubicBezTo>
                  <a:pt x="3255852" y="383142"/>
                  <a:pt x="3263874" y="383793"/>
                  <a:pt x="3271101" y="387446"/>
                </a:cubicBezTo>
                <a:cubicBezTo>
                  <a:pt x="3286773" y="395376"/>
                  <a:pt x="3293058" y="414515"/>
                  <a:pt x="3285124" y="430196"/>
                </a:cubicBezTo>
                <a:cubicBezTo>
                  <a:pt x="3277190" y="445876"/>
                  <a:pt x="3258062" y="452156"/>
                  <a:pt x="3242388" y="444226"/>
                </a:cubicBezTo>
                <a:cubicBezTo>
                  <a:pt x="3241328" y="443688"/>
                  <a:pt x="3240268" y="443091"/>
                  <a:pt x="3239285" y="442435"/>
                </a:cubicBezTo>
                <a:cubicBezTo>
                  <a:pt x="3224596" y="432792"/>
                  <a:pt x="3220510" y="413071"/>
                  <a:pt x="3230133" y="398380"/>
                </a:cubicBezTo>
                <a:cubicBezTo>
                  <a:pt x="3234572" y="391613"/>
                  <a:pt x="3241201" y="387053"/>
                  <a:pt x="3248526" y="385098"/>
                </a:cubicBezTo>
                <a:close/>
                <a:moveTo>
                  <a:pt x="1186536" y="384237"/>
                </a:moveTo>
                <a:cubicBezTo>
                  <a:pt x="1194417" y="386259"/>
                  <a:pt x="1201526" y="391288"/>
                  <a:pt x="1206004" y="398847"/>
                </a:cubicBezTo>
                <a:cubicBezTo>
                  <a:pt x="1206082" y="398977"/>
                  <a:pt x="1206161" y="399103"/>
                  <a:pt x="1206240" y="399228"/>
                </a:cubicBezTo>
                <a:cubicBezTo>
                  <a:pt x="1215078" y="414174"/>
                  <a:pt x="1210089" y="433439"/>
                  <a:pt x="1195163" y="442262"/>
                </a:cubicBezTo>
                <a:cubicBezTo>
                  <a:pt x="1195045" y="442320"/>
                  <a:pt x="1194967" y="442376"/>
                  <a:pt x="1194849" y="442435"/>
                </a:cubicBezTo>
                <a:cubicBezTo>
                  <a:pt x="1179726" y="451386"/>
                  <a:pt x="1160206" y="446385"/>
                  <a:pt x="1151251" y="431263"/>
                </a:cubicBezTo>
                <a:cubicBezTo>
                  <a:pt x="1142294" y="416145"/>
                  <a:pt x="1147322" y="396632"/>
                  <a:pt x="1162444" y="387681"/>
                </a:cubicBezTo>
                <a:cubicBezTo>
                  <a:pt x="1170005" y="383204"/>
                  <a:pt x="1178656" y="382217"/>
                  <a:pt x="1186536" y="384237"/>
                </a:cubicBezTo>
                <a:close/>
                <a:moveTo>
                  <a:pt x="2053081" y="379039"/>
                </a:moveTo>
                <a:cubicBezTo>
                  <a:pt x="2077630" y="376113"/>
                  <a:pt x="2099940" y="393650"/>
                  <a:pt x="2102847" y="418203"/>
                </a:cubicBezTo>
                <a:cubicBezTo>
                  <a:pt x="2102885" y="418557"/>
                  <a:pt x="2102924" y="418906"/>
                  <a:pt x="2102964" y="419260"/>
                </a:cubicBezTo>
                <a:cubicBezTo>
                  <a:pt x="2105477" y="443534"/>
                  <a:pt x="2087960" y="465290"/>
                  <a:pt x="2063685" y="467965"/>
                </a:cubicBezTo>
                <a:cubicBezTo>
                  <a:pt x="2039136" y="470891"/>
                  <a:pt x="2016866" y="453358"/>
                  <a:pt x="2013921" y="428801"/>
                </a:cubicBezTo>
                <a:cubicBezTo>
                  <a:pt x="2011014" y="404244"/>
                  <a:pt x="2028532" y="381965"/>
                  <a:pt x="2053081" y="379039"/>
                </a:cubicBezTo>
                <a:close/>
                <a:moveTo>
                  <a:pt x="2377204" y="378651"/>
                </a:moveTo>
                <a:cubicBezTo>
                  <a:pt x="2377715" y="378694"/>
                  <a:pt x="2378187" y="378745"/>
                  <a:pt x="2378698" y="378804"/>
                </a:cubicBezTo>
                <a:cubicBezTo>
                  <a:pt x="2402696" y="381680"/>
                  <a:pt x="2420057" y="403055"/>
                  <a:pt x="2417976" y="427117"/>
                </a:cubicBezTo>
                <a:cubicBezTo>
                  <a:pt x="2415854" y="451756"/>
                  <a:pt x="2394133" y="470001"/>
                  <a:pt x="2369506" y="467875"/>
                </a:cubicBezTo>
                <a:cubicBezTo>
                  <a:pt x="2344878" y="465747"/>
                  <a:pt x="2326614" y="444046"/>
                  <a:pt x="2328736" y="419411"/>
                </a:cubicBezTo>
                <a:cubicBezTo>
                  <a:pt x="2330896" y="394770"/>
                  <a:pt x="2352578" y="376522"/>
                  <a:pt x="2377204" y="378651"/>
                </a:cubicBezTo>
                <a:close/>
                <a:moveTo>
                  <a:pt x="2216870" y="371738"/>
                </a:moveTo>
                <a:cubicBezTo>
                  <a:pt x="2241459" y="371954"/>
                  <a:pt x="2261255" y="391935"/>
                  <a:pt x="2261255" y="416511"/>
                </a:cubicBezTo>
                <a:cubicBezTo>
                  <a:pt x="2261255" y="441241"/>
                  <a:pt x="2241223" y="461289"/>
                  <a:pt x="2216478" y="461289"/>
                </a:cubicBezTo>
                <a:cubicBezTo>
                  <a:pt x="2216359" y="461289"/>
                  <a:pt x="2216202" y="461289"/>
                  <a:pt x="2216085" y="461289"/>
                </a:cubicBezTo>
                <a:cubicBezTo>
                  <a:pt x="2191339" y="461072"/>
                  <a:pt x="2171504" y="440848"/>
                  <a:pt x="2171701" y="416118"/>
                </a:cubicBezTo>
                <a:cubicBezTo>
                  <a:pt x="2171937" y="391393"/>
                  <a:pt x="2192126" y="371522"/>
                  <a:pt x="2216870" y="371738"/>
                </a:cubicBezTo>
                <a:close/>
                <a:moveTo>
                  <a:pt x="2870850" y="360171"/>
                </a:moveTo>
                <a:cubicBezTo>
                  <a:pt x="2880763" y="358530"/>
                  <a:pt x="2891299" y="360672"/>
                  <a:pt x="2900118" y="366988"/>
                </a:cubicBezTo>
                <a:cubicBezTo>
                  <a:pt x="2911312" y="374994"/>
                  <a:pt x="2917478" y="388266"/>
                  <a:pt x="2916417" y="401978"/>
                </a:cubicBezTo>
                <a:cubicBezTo>
                  <a:pt x="2914728" y="423604"/>
                  <a:pt x="2895836" y="439769"/>
                  <a:pt x="2874193" y="438083"/>
                </a:cubicBezTo>
                <a:cubicBezTo>
                  <a:pt x="2852590" y="436394"/>
                  <a:pt x="2836408" y="417497"/>
                  <a:pt x="2838097" y="395866"/>
                </a:cubicBezTo>
                <a:cubicBezTo>
                  <a:pt x="2838648" y="388729"/>
                  <a:pt x="2841161" y="381875"/>
                  <a:pt x="2845324" y="376054"/>
                </a:cubicBezTo>
                <a:cubicBezTo>
                  <a:pt x="2851648" y="367236"/>
                  <a:pt x="2860937" y="361812"/>
                  <a:pt x="2870850" y="360171"/>
                </a:cubicBezTo>
                <a:close/>
                <a:moveTo>
                  <a:pt x="1536138" y="351787"/>
                </a:moveTo>
                <a:cubicBezTo>
                  <a:pt x="1556288" y="343755"/>
                  <a:pt x="1579148" y="353575"/>
                  <a:pt x="1587161" y="373724"/>
                </a:cubicBezTo>
                <a:cubicBezTo>
                  <a:pt x="1587475" y="374493"/>
                  <a:pt x="1587749" y="375267"/>
                  <a:pt x="1588025" y="376053"/>
                </a:cubicBezTo>
                <a:cubicBezTo>
                  <a:pt x="1594467" y="395756"/>
                  <a:pt x="1584491" y="417079"/>
                  <a:pt x="1565243" y="424758"/>
                </a:cubicBezTo>
                <a:cubicBezTo>
                  <a:pt x="1545094" y="432790"/>
                  <a:pt x="1522233" y="422970"/>
                  <a:pt x="1514221" y="402822"/>
                </a:cubicBezTo>
                <a:cubicBezTo>
                  <a:pt x="1506168" y="382672"/>
                  <a:pt x="1515988" y="359823"/>
                  <a:pt x="1536138" y="351787"/>
                </a:cubicBezTo>
                <a:close/>
                <a:moveTo>
                  <a:pt x="3083434" y="301537"/>
                </a:moveTo>
                <a:cubicBezTo>
                  <a:pt x="3091069" y="298705"/>
                  <a:pt x="3099788" y="298785"/>
                  <a:pt x="3107781" y="302447"/>
                </a:cubicBezTo>
                <a:cubicBezTo>
                  <a:pt x="3107861" y="302497"/>
                  <a:pt x="3107977" y="302554"/>
                  <a:pt x="3108095" y="302604"/>
                </a:cubicBezTo>
                <a:cubicBezTo>
                  <a:pt x="3123886" y="309828"/>
                  <a:pt x="3130798" y="328473"/>
                  <a:pt x="3123611" y="344255"/>
                </a:cubicBezTo>
                <a:cubicBezTo>
                  <a:pt x="3123532" y="344380"/>
                  <a:pt x="3123492" y="344506"/>
                  <a:pt x="3123415" y="344632"/>
                </a:cubicBezTo>
                <a:cubicBezTo>
                  <a:pt x="3116069" y="360602"/>
                  <a:pt x="3097216" y="367608"/>
                  <a:pt x="3081229" y="360284"/>
                </a:cubicBezTo>
                <a:cubicBezTo>
                  <a:pt x="3065242" y="352958"/>
                  <a:pt x="3058251" y="334074"/>
                  <a:pt x="3065596" y="318100"/>
                </a:cubicBezTo>
                <a:cubicBezTo>
                  <a:pt x="3069249" y="310114"/>
                  <a:pt x="3075799" y="304370"/>
                  <a:pt x="3083434" y="301537"/>
                </a:cubicBezTo>
                <a:close/>
                <a:moveTo>
                  <a:pt x="2726311" y="301076"/>
                </a:moveTo>
                <a:cubicBezTo>
                  <a:pt x="2727214" y="301292"/>
                  <a:pt x="2728157" y="301539"/>
                  <a:pt x="2729060" y="301818"/>
                </a:cubicBezTo>
                <a:cubicBezTo>
                  <a:pt x="2748739" y="307883"/>
                  <a:pt x="2760404" y="328103"/>
                  <a:pt x="2755769" y="348167"/>
                </a:cubicBezTo>
                <a:cubicBezTo>
                  <a:pt x="2750899" y="369306"/>
                  <a:pt x="2729807" y="382500"/>
                  <a:pt x="2708674" y="377634"/>
                </a:cubicBezTo>
                <a:cubicBezTo>
                  <a:pt x="2687543" y="372766"/>
                  <a:pt x="2674345" y="351682"/>
                  <a:pt x="2679216" y="330542"/>
                </a:cubicBezTo>
                <a:cubicBezTo>
                  <a:pt x="2684087" y="309403"/>
                  <a:pt x="2705179" y="296209"/>
                  <a:pt x="2726311" y="301076"/>
                </a:cubicBezTo>
                <a:close/>
                <a:moveTo>
                  <a:pt x="1700794" y="299803"/>
                </a:moveTo>
                <a:cubicBezTo>
                  <a:pt x="1721532" y="293412"/>
                  <a:pt x="1743488" y="305042"/>
                  <a:pt x="1749892" y="325770"/>
                </a:cubicBezTo>
                <a:cubicBezTo>
                  <a:pt x="1750166" y="326681"/>
                  <a:pt x="1750441" y="327600"/>
                  <a:pt x="1750637" y="328527"/>
                </a:cubicBezTo>
                <a:cubicBezTo>
                  <a:pt x="1755273" y="348590"/>
                  <a:pt x="1743607" y="368810"/>
                  <a:pt x="1723928" y="374875"/>
                </a:cubicBezTo>
                <a:cubicBezTo>
                  <a:pt x="1703189" y="381266"/>
                  <a:pt x="1681233" y="369636"/>
                  <a:pt x="1674831" y="348909"/>
                </a:cubicBezTo>
                <a:cubicBezTo>
                  <a:pt x="1668429" y="328178"/>
                  <a:pt x="1680055" y="306194"/>
                  <a:pt x="1700794" y="299803"/>
                </a:cubicBezTo>
                <a:close/>
                <a:moveTo>
                  <a:pt x="1349011" y="299481"/>
                </a:moveTo>
                <a:cubicBezTo>
                  <a:pt x="1356872" y="301606"/>
                  <a:pt x="1363922" y="306730"/>
                  <a:pt x="1368301" y="314348"/>
                </a:cubicBezTo>
                <a:cubicBezTo>
                  <a:pt x="1377062" y="329584"/>
                  <a:pt x="1371798" y="349031"/>
                  <a:pt x="1356558" y="357782"/>
                </a:cubicBezTo>
                <a:cubicBezTo>
                  <a:pt x="1355066" y="358627"/>
                  <a:pt x="1353533" y="359349"/>
                  <a:pt x="1351962" y="359951"/>
                </a:cubicBezTo>
                <a:cubicBezTo>
                  <a:pt x="1336055" y="367456"/>
                  <a:pt x="1317122" y="360658"/>
                  <a:pt x="1309620" y="344769"/>
                </a:cubicBezTo>
                <a:cubicBezTo>
                  <a:pt x="1309580" y="344722"/>
                  <a:pt x="1309580" y="344679"/>
                  <a:pt x="1309542" y="344631"/>
                </a:cubicBezTo>
                <a:cubicBezTo>
                  <a:pt x="1302118" y="328947"/>
                  <a:pt x="1308796" y="310212"/>
                  <a:pt x="1324467" y="302780"/>
                </a:cubicBezTo>
                <a:cubicBezTo>
                  <a:pt x="1324624" y="302721"/>
                  <a:pt x="1324743" y="302662"/>
                  <a:pt x="1324861" y="302604"/>
                </a:cubicBezTo>
                <a:cubicBezTo>
                  <a:pt x="1332481" y="298228"/>
                  <a:pt x="1341151" y="297355"/>
                  <a:pt x="1349011" y="299481"/>
                </a:cubicBezTo>
                <a:close/>
                <a:moveTo>
                  <a:pt x="3307959" y="292231"/>
                </a:moveTo>
                <a:cubicBezTo>
                  <a:pt x="3313492" y="290753"/>
                  <a:pt x="3319590" y="291386"/>
                  <a:pt x="3324952" y="294482"/>
                </a:cubicBezTo>
                <a:cubicBezTo>
                  <a:pt x="3335635" y="300655"/>
                  <a:pt x="3339289" y="314297"/>
                  <a:pt x="3333162" y="324992"/>
                </a:cubicBezTo>
                <a:cubicBezTo>
                  <a:pt x="3327308" y="335640"/>
                  <a:pt x="3313954" y="339533"/>
                  <a:pt x="3303310" y="333685"/>
                </a:cubicBezTo>
                <a:cubicBezTo>
                  <a:pt x="3303035" y="333539"/>
                  <a:pt x="3302760" y="333394"/>
                  <a:pt x="3302524" y="333241"/>
                </a:cubicBezTo>
                <a:cubicBezTo>
                  <a:pt x="3291840" y="327051"/>
                  <a:pt x="3288149" y="313354"/>
                  <a:pt x="3294354" y="302652"/>
                </a:cubicBezTo>
                <a:cubicBezTo>
                  <a:pt x="3297457" y="297300"/>
                  <a:pt x="3302426" y="293709"/>
                  <a:pt x="3307959" y="292231"/>
                </a:cubicBezTo>
                <a:close/>
                <a:moveTo>
                  <a:pt x="1125521" y="292195"/>
                </a:moveTo>
                <a:cubicBezTo>
                  <a:pt x="1131040" y="293681"/>
                  <a:pt x="1135989" y="297267"/>
                  <a:pt x="1139071" y="302604"/>
                </a:cubicBezTo>
                <a:cubicBezTo>
                  <a:pt x="1145279" y="313307"/>
                  <a:pt x="1141625" y="327003"/>
                  <a:pt x="1130902" y="333193"/>
                </a:cubicBezTo>
                <a:cubicBezTo>
                  <a:pt x="1130863" y="333208"/>
                  <a:pt x="1130863" y="333225"/>
                  <a:pt x="1130824" y="333240"/>
                </a:cubicBezTo>
                <a:cubicBezTo>
                  <a:pt x="1120101" y="339387"/>
                  <a:pt x="1106432" y="335675"/>
                  <a:pt x="1100266" y="324945"/>
                </a:cubicBezTo>
                <a:cubicBezTo>
                  <a:pt x="1094138" y="314218"/>
                  <a:pt x="1097830" y="300537"/>
                  <a:pt x="1108553" y="294391"/>
                </a:cubicBezTo>
                <a:cubicBezTo>
                  <a:pt x="1113914" y="291325"/>
                  <a:pt x="1120002" y="290710"/>
                  <a:pt x="1125521" y="292195"/>
                </a:cubicBezTo>
                <a:close/>
                <a:moveTo>
                  <a:pt x="2560556" y="264110"/>
                </a:moveTo>
                <a:cubicBezTo>
                  <a:pt x="2580746" y="268444"/>
                  <a:pt x="2594139" y="287666"/>
                  <a:pt x="2591193" y="308103"/>
                </a:cubicBezTo>
                <a:cubicBezTo>
                  <a:pt x="2586873" y="328291"/>
                  <a:pt x="2567627" y="341678"/>
                  <a:pt x="2547201" y="338740"/>
                </a:cubicBezTo>
                <a:cubicBezTo>
                  <a:pt x="2527602" y="329458"/>
                  <a:pt x="2519236" y="306040"/>
                  <a:pt x="2528506" y="286433"/>
                </a:cubicBezTo>
                <a:cubicBezTo>
                  <a:pt x="2534475" y="273833"/>
                  <a:pt x="2546651" y="265336"/>
                  <a:pt x="2560556" y="264110"/>
                </a:cubicBezTo>
                <a:close/>
                <a:moveTo>
                  <a:pt x="1872793" y="264110"/>
                </a:moveTo>
                <a:cubicBezTo>
                  <a:pt x="1894396" y="266016"/>
                  <a:pt x="1910382" y="285077"/>
                  <a:pt x="1908457" y="306689"/>
                </a:cubicBezTo>
                <a:cubicBezTo>
                  <a:pt x="1907239" y="320577"/>
                  <a:pt x="1898755" y="332773"/>
                  <a:pt x="1886147" y="338740"/>
                </a:cubicBezTo>
                <a:cubicBezTo>
                  <a:pt x="1865722" y="341678"/>
                  <a:pt x="1846476" y="328291"/>
                  <a:pt x="1842156" y="308103"/>
                </a:cubicBezTo>
                <a:cubicBezTo>
                  <a:pt x="1839209" y="287666"/>
                  <a:pt x="1852604" y="268444"/>
                  <a:pt x="1872793" y="264110"/>
                </a:cubicBezTo>
                <a:close/>
                <a:moveTo>
                  <a:pt x="2044046" y="241723"/>
                </a:moveTo>
                <a:cubicBezTo>
                  <a:pt x="2064354" y="234114"/>
                  <a:pt x="2087017" y="244413"/>
                  <a:pt x="2094599" y="264728"/>
                </a:cubicBezTo>
                <a:cubicBezTo>
                  <a:pt x="2102218" y="285042"/>
                  <a:pt x="2091927" y="307679"/>
                  <a:pt x="2071619" y="315286"/>
                </a:cubicBezTo>
                <a:cubicBezTo>
                  <a:pt x="2064943" y="317785"/>
                  <a:pt x="2057715" y="318421"/>
                  <a:pt x="2050724" y="317137"/>
                </a:cubicBezTo>
                <a:cubicBezTo>
                  <a:pt x="2029397" y="313217"/>
                  <a:pt x="2015255" y="292741"/>
                  <a:pt x="2019183" y="271404"/>
                </a:cubicBezTo>
                <a:cubicBezTo>
                  <a:pt x="2021697" y="257830"/>
                  <a:pt x="2031123" y="246561"/>
                  <a:pt x="2044046" y="241723"/>
                </a:cubicBezTo>
                <a:close/>
                <a:moveTo>
                  <a:pt x="2370018" y="239873"/>
                </a:moveTo>
                <a:cubicBezTo>
                  <a:pt x="2377008" y="238588"/>
                  <a:pt x="2384197" y="239228"/>
                  <a:pt x="2390874" y="241723"/>
                </a:cubicBezTo>
                <a:cubicBezTo>
                  <a:pt x="2410552" y="245085"/>
                  <a:pt x="2424575" y="262654"/>
                  <a:pt x="2423475" y="282572"/>
                </a:cubicBezTo>
                <a:cubicBezTo>
                  <a:pt x="2421078" y="302409"/>
                  <a:pt x="2404189" y="317282"/>
                  <a:pt x="2384197" y="317137"/>
                </a:cubicBezTo>
                <a:cubicBezTo>
                  <a:pt x="2362868" y="321058"/>
                  <a:pt x="2342404" y="306941"/>
                  <a:pt x="2338477" y="285605"/>
                </a:cubicBezTo>
                <a:cubicBezTo>
                  <a:pt x="2334548" y="264268"/>
                  <a:pt x="2348650" y="243797"/>
                  <a:pt x="2370018" y="239873"/>
                </a:cubicBezTo>
                <a:close/>
                <a:moveTo>
                  <a:pt x="2936371" y="232909"/>
                </a:moveTo>
                <a:cubicBezTo>
                  <a:pt x="2936920" y="233081"/>
                  <a:pt x="2937470" y="233270"/>
                  <a:pt x="2938021" y="233474"/>
                </a:cubicBezTo>
                <a:cubicBezTo>
                  <a:pt x="2953692" y="239535"/>
                  <a:pt x="2962098" y="256645"/>
                  <a:pt x="2957267" y="272753"/>
                </a:cubicBezTo>
                <a:cubicBezTo>
                  <a:pt x="2952043" y="289527"/>
                  <a:pt x="2934210" y="298884"/>
                  <a:pt x="2917438" y="293653"/>
                </a:cubicBezTo>
                <a:cubicBezTo>
                  <a:pt x="2900666" y="288420"/>
                  <a:pt x="2891279" y="270585"/>
                  <a:pt x="2896504" y="253809"/>
                </a:cubicBezTo>
                <a:cubicBezTo>
                  <a:pt x="2901767" y="237033"/>
                  <a:pt x="2919599" y="227677"/>
                  <a:pt x="2936371" y="232909"/>
                </a:cubicBezTo>
                <a:close/>
                <a:moveTo>
                  <a:pt x="1494660" y="231600"/>
                </a:moveTo>
                <a:cubicBezTo>
                  <a:pt x="1511158" y="225454"/>
                  <a:pt x="1529462" y="233820"/>
                  <a:pt x="1535627" y="250281"/>
                </a:cubicBezTo>
                <a:cubicBezTo>
                  <a:pt x="1535825" y="250827"/>
                  <a:pt x="1536021" y="251378"/>
                  <a:pt x="1536178" y="251935"/>
                </a:cubicBezTo>
                <a:cubicBezTo>
                  <a:pt x="1541008" y="268043"/>
                  <a:pt x="1532603" y="285153"/>
                  <a:pt x="1516932" y="291214"/>
                </a:cubicBezTo>
                <a:cubicBezTo>
                  <a:pt x="1500474" y="297356"/>
                  <a:pt x="1482130" y="288994"/>
                  <a:pt x="1476002" y="272533"/>
                </a:cubicBezTo>
                <a:cubicBezTo>
                  <a:pt x="1469836" y="256071"/>
                  <a:pt x="1478202" y="237743"/>
                  <a:pt x="1494660" y="231600"/>
                </a:cubicBezTo>
                <a:close/>
                <a:moveTo>
                  <a:pt x="2216086" y="231509"/>
                </a:moveTo>
                <a:cubicBezTo>
                  <a:pt x="2237767" y="231509"/>
                  <a:pt x="2255364" y="249094"/>
                  <a:pt x="2255364" y="270788"/>
                </a:cubicBezTo>
                <a:cubicBezTo>
                  <a:pt x="2255364" y="292480"/>
                  <a:pt x="2237767" y="310065"/>
                  <a:pt x="2216086" y="310065"/>
                </a:cubicBezTo>
                <a:cubicBezTo>
                  <a:pt x="2194404" y="310065"/>
                  <a:pt x="2176807" y="292480"/>
                  <a:pt x="2176807" y="270788"/>
                </a:cubicBezTo>
                <a:cubicBezTo>
                  <a:pt x="2176807" y="249094"/>
                  <a:pt x="2194404" y="231509"/>
                  <a:pt x="2216086" y="231509"/>
                </a:cubicBezTo>
                <a:close/>
                <a:moveTo>
                  <a:pt x="3145056" y="202549"/>
                </a:moveTo>
                <a:cubicBezTo>
                  <a:pt x="3148198" y="203317"/>
                  <a:pt x="3151145" y="204754"/>
                  <a:pt x="3153658" y="206765"/>
                </a:cubicBezTo>
                <a:cubicBezTo>
                  <a:pt x="3164813" y="212071"/>
                  <a:pt x="3169565" y="225426"/>
                  <a:pt x="3164264" y="236593"/>
                </a:cubicBezTo>
                <a:cubicBezTo>
                  <a:pt x="3164264" y="236600"/>
                  <a:pt x="3164264" y="236608"/>
                  <a:pt x="3164264" y="236615"/>
                </a:cubicBezTo>
                <a:cubicBezTo>
                  <a:pt x="3158371" y="247182"/>
                  <a:pt x="3145293" y="251317"/>
                  <a:pt x="3134412" y="246042"/>
                </a:cubicBezTo>
                <a:cubicBezTo>
                  <a:pt x="3122394" y="243104"/>
                  <a:pt x="3115048" y="230984"/>
                  <a:pt x="3117995" y="218976"/>
                </a:cubicBezTo>
                <a:cubicBezTo>
                  <a:pt x="3120939" y="206964"/>
                  <a:pt x="3133038" y="199609"/>
                  <a:pt x="3145056" y="202549"/>
                </a:cubicBezTo>
                <a:close/>
                <a:moveTo>
                  <a:pt x="1296157" y="200482"/>
                </a:moveTo>
                <a:cubicBezTo>
                  <a:pt x="1301852" y="201135"/>
                  <a:pt x="1307302" y="203959"/>
                  <a:pt x="1311151" y="208800"/>
                </a:cubicBezTo>
                <a:cubicBezTo>
                  <a:pt x="1318850" y="218481"/>
                  <a:pt x="1317239" y="232567"/>
                  <a:pt x="1307537" y="240257"/>
                </a:cubicBezTo>
                <a:cubicBezTo>
                  <a:pt x="1305024" y="242264"/>
                  <a:pt x="1302078" y="243702"/>
                  <a:pt x="1298935" y="244472"/>
                </a:cubicBezTo>
                <a:lnTo>
                  <a:pt x="1298935" y="246043"/>
                </a:lnTo>
                <a:cubicBezTo>
                  <a:pt x="1287663" y="251083"/>
                  <a:pt x="1274387" y="246204"/>
                  <a:pt x="1269086" y="235045"/>
                </a:cubicBezTo>
                <a:cubicBezTo>
                  <a:pt x="1263782" y="223882"/>
                  <a:pt x="1268495" y="210524"/>
                  <a:pt x="1279650" y="205205"/>
                </a:cubicBezTo>
                <a:cubicBezTo>
                  <a:pt x="1279690" y="205201"/>
                  <a:pt x="1279690" y="205198"/>
                  <a:pt x="1279690" y="205193"/>
                </a:cubicBezTo>
                <a:cubicBezTo>
                  <a:pt x="1284521" y="201348"/>
                  <a:pt x="1290462" y="199829"/>
                  <a:pt x="1296157" y="200482"/>
                </a:cubicBezTo>
                <a:close/>
                <a:moveTo>
                  <a:pt x="1670901" y="176737"/>
                </a:moveTo>
                <a:cubicBezTo>
                  <a:pt x="1687753" y="172208"/>
                  <a:pt x="1705112" y="182102"/>
                  <a:pt x="1709787" y="198909"/>
                </a:cubicBezTo>
                <a:cubicBezTo>
                  <a:pt x="1714501" y="215834"/>
                  <a:pt x="1704602" y="233384"/>
                  <a:pt x="1687713" y="238105"/>
                </a:cubicBezTo>
                <a:cubicBezTo>
                  <a:pt x="1687595" y="238133"/>
                  <a:pt x="1687516" y="238160"/>
                  <a:pt x="1687399" y="238188"/>
                </a:cubicBezTo>
                <a:cubicBezTo>
                  <a:pt x="1670430" y="242747"/>
                  <a:pt x="1652990" y="232687"/>
                  <a:pt x="1648435" y="215717"/>
                </a:cubicBezTo>
                <a:cubicBezTo>
                  <a:pt x="1643838" y="198748"/>
                  <a:pt x="1653933" y="181296"/>
                  <a:pt x="1670901" y="176737"/>
                </a:cubicBezTo>
                <a:close/>
                <a:moveTo>
                  <a:pt x="2762447" y="176521"/>
                </a:moveTo>
                <a:cubicBezTo>
                  <a:pt x="2779454" y="180876"/>
                  <a:pt x="2789746" y="198209"/>
                  <a:pt x="2785385" y="215232"/>
                </a:cubicBezTo>
                <a:cubicBezTo>
                  <a:pt x="2785347" y="215421"/>
                  <a:pt x="2785267" y="215609"/>
                  <a:pt x="2785228" y="215798"/>
                </a:cubicBezTo>
                <a:cubicBezTo>
                  <a:pt x="2780554" y="232739"/>
                  <a:pt x="2763036" y="242684"/>
                  <a:pt x="2746107" y="238013"/>
                </a:cubicBezTo>
                <a:cubicBezTo>
                  <a:pt x="2729178" y="233344"/>
                  <a:pt x="2719201" y="215826"/>
                  <a:pt x="2723877" y="198885"/>
                </a:cubicBezTo>
                <a:cubicBezTo>
                  <a:pt x="2728510" y="182168"/>
                  <a:pt x="2745635" y="172219"/>
                  <a:pt x="2762447" y="176521"/>
                </a:cubicBezTo>
                <a:close/>
                <a:moveTo>
                  <a:pt x="1851778" y="136987"/>
                </a:moveTo>
                <a:cubicBezTo>
                  <a:pt x="1869022" y="134017"/>
                  <a:pt x="1885441" y="145537"/>
                  <a:pt x="1888504" y="162773"/>
                </a:cubicBezTo>
                <a:cubicBezTo>
                  <a:pt x="1891372" y="180086"/>
                  <a:pt x="1879823" y="196505"/>
                  <a:pt x="1862580" y="199694"/>
                </a:cubicBezTo>
                <a:cubicBezTo>
                  <a:pt x="1845258" y="202676"/>
                  <a:pt x="1828801" y="191057"/>
                  <a:pt x="1825815" y="173742"/>
                </a:cubicBezTo>
                <a:cubicBezTo>
                  <a:pt x="1822830" y="156425"/>
                  <a:pt x="1834456" y="139971"/>
                  <a:pt x="1851778" y="136987"/>
                </a:cubicBezTo>
                <a:close/>
                <a:moveTo>
                  <a:pt x="2582787" y="136821"/>
                </a:moveTo>
                <a:cubicBezTo>
                  <a:pt x="2582827" y="136828"/>
                  <a:pt x="2582905" y="136837"/>
                  <a:pt x="2582945" y="136848"/>
                </a:cubicBezTo>
                <a:cubicBezTo>
                  <a:pt x="2600227" y="139924"/>
                  <a:pt x="2611775" y="156440"/>
                  <a:pt x="2608712" y="173742"/>
                </a:cubicBezTo>
                <a:cubicBezTo>
                  <a:pt x="2605608" y="191040"/>
                  <a:pt x="2589112" y="202573"/>
                  <a:pt x="2571790" y="199497"/>
                </a:cubicBezTo>
                <a:cubicBezTo>
                  <a:pt x="2554586" y="196434"/>
                  <a:pt x="2543039" y="180023"/>
                  <a:pt x="2546023" y="162772"/>
                </a:cubicBezTo>
                <a:cubicBezTo>
                  <a:pt x="2549009" y="145454"/>
                  <a:pt x="2565465" y="133835"/>
                  <a:pt x="2582787" y="136821"/>
                </a:cubicBezTo>
                <a:close/>
                <a:moveTo>
                  <a:pt x="1458406" y="130958"/>
                </a:moveTo>
                <a:cubicBezTo>
                  <a:pt x="1470661" y="128028"/>
                  <a:pt x="1482955" y="135573"/>
                  <a:pt x="1485862" y="147808"/>
                </a:cubicBezTo>
                <a:cubicBezTo>
                  <a:pt x="1488297" y="158021"/>
                  <a:pt x="1483465" y="168582"/>
                  <a:pt x="1474117" y="173379"/>
                </a:cubicBezTo>
                <a:cubicBezTo>
                  <a:pt x="1462412" y="177621"/>
                  <a:pt x="1449450" y="171674"/>
                  <a:pt x="1445051" y="160024"/>
                </a:cubicBezTo>
                <a:cubicBezTo>
                  <a:pt x="1440652" y="148472"/>
                  <a:pt x="1446426" y="135533"/>
                  <a:pt x="1457974" y="131119"/>
                </a:cubicBezTo>
                <a:cubicBezTo>
                  <a:pt x="1458131" y="131064"/>
                  <a:pt x="1458248" y="131008"/>
                  <a:pt x="1458406" y="130958"/>
                </a:cubicBezTo>
                <a:close/>
                <a:moveTo>
                  <a:pt x="2974746" y="130541"/>
                </a:moveTo>
                <a:cubicBezTo>
                  <a:pt x="2986568" y="134827"/>
                  <a:pt x="2992696" y="147890"/>
                  <a:pt x="2988414" y="159718"/>
                </a:cubicBezTo>
                <a:cubicBezTo>
                  <a:pt x="2988375" y="159820"/>
                  <a:pt x="2988337" y="159922"/>
                  <a:pt x="2988297" y="160024"/>
                </a:cubicBezTo>
                <a:cubicBezTo>
                  <a:pt x="2983898" y="171674"/>
                  <a:pt x="2970935" y="177621"/>
                  <a:pt x="2959231" y="173379"/>
                </a:cubicBezTo>
                <a:cubicBezTo>
                  <a:pt x="2947408" y="169094"/>
                  <a:pt x="2941281" y="156029"/>
                  <a:pt x="2945562" y="144199"/>
                </a:cubicBezTo>
                <a:cubicBezTo>
                  <a:pt x="2949843" y="132371"/>
                  <a:pt x="2962924" y="126257"/>
                  <a:pt x="2974746" y="130541"/>
                </a:cubicBezTo>
                <a:close/>
                <a:moveTo>
                  <a:pt x="2400575" y="112878"/>
                </a:moveTo>
                <a:cubicBezTo>
                  <a:pt x="2400614" y="112881"/>
                  <a:pt x="2400654" y="112886"/>
                  <a:pt x="2400694" y="112889"/>
                </a:cubicBezTo>
                <a:cubicBezTo>
                  <a:pt x="2418134" y="114546"/>
                  <a:pt x="2430977" y="130002"/>
                  <a:pt x="2429366" y="147455"/>
                </a:cubicBezTo>
                <a:cubicBezTo>
                  <a:pt x="2427756" y="164953"/>
                  <a:pt x="2412280" y="177843"/>
                  <a:pt x="2394801" y="176245"/>
                </a:cubicBezTo>
                <a:cubicBezTo>
                  <a:pt x="2377283" y="174647"/>
                  <a:pt x="2364400" y="159167"/>
                  <a:pt x="2366010" y="141668"/>
                </a:cubicBezTo>
                <a:cubicBezTo>
                  <a:pt x="2367581" y="124171"/>
                  <a:pt x="2383058" y="111283"/>
                  <a:pt x="2400575" y="112878"/>
                </a:cubicBezTo>
                <a:close/>
                <a:moveTo>
                  <a:pt x="2032461" y="112788"/>
                </a:moveTo>
                <a:cubicBezTo>
                  <a:pt x="2049938" y="111106"/>
                  <a:pt x="2065492" y="123923"/>
                  <a:pt x="2067182" y="141413"/>
                </a:cubicBezTo>
                <a:cubicBezTo>
                  <a:pt x="2067182" y="141594"/>
                  <a:pt x="2067221" y="141775"/>
                  <a:pt x="2067221" y="141955"/>
                </a:cubicBezTo>
                <a:cubicBezTo>
                  <a:pt x="2068595" y="159262"/>
                  <a:pt x="2055831" y="174466"/>
                  <a:pt x="2038548" y="176128"/>
                </a:cubicBezTo>
                <a:cubicBezTo>
                  <a:pt x="2021069" y="177809"/>
                  <a:pt x="2005515" y="164992"/>
                  <a:pt x="2003827" y="147502"/>
                </a:cubicBezTo>
                <a:cubicBezTo>
                  <a:pt x="2002137" y="130011"/>
                  <a:pt x="2014981" y="114468"/>
                  <a:pt x="2032461" y="112788"/>
                </a:cubicBezTo>
                <a:close/>
                <a:moveTo>
                  <a:pt x="2216084" y="104248"/>
                </a:moveTo>
                <a:cubicBezTo>
                  <a:pt x="2233877" y="104248"/>
                  <a:pt x="2248293" y="118671"/>
                  <a:pt x="2248293" y="136460"/>
                </a:cubicBezTo>
                <a:cubicBezTo>
                  <a:pt x="2248293" y="136590"/>
                  <a:pt x="2248293" y="136720"/>
                  <a:pt x="2248293" y="136849"/>
                </a:cubicBezTo>
                <a:cubicBezTo>
                  <a:pt x="2248096" y="154485"/>
                  <a:pt x="2233721" y="168665"/>
                  <a:pt x="2216084" y="168665"/>
                </a:cubicBezTo>
                <a:cubicBezTo>
                  <a:pt x="2198292" y="168665"/>
                  <a:pt x="2183876" y="154242"/>
                  <a:pt x="2183876" y="136452"/>
                </a:cubicBezTo>
                <a:cubicBezTo>
                  <a:pt x="2183876" y="118667"/>
                  <a:pt x="2198292" y="104248"/>
                  <a:pt x="2216084" y="104248"/>
                </a:cubicBezTo>
                <a:close/>
                <a:moveTo>
                  <a:pt x="2790884" y="73378"/>
                </a:moveTo>
                <a:cubicBezTo>
                  <a:pt x="2802470" y="76698"/>
                  <a:pt x="2809345" y="88614"/>
                  <a:pt x="2806438" y="100319"/>
                </a:cubicBezTo>
                <a:cubicBezTo>
                  <a:pt x="2803178" y="112465"/>
                  <a:pt x="2790688" y="119672"/>
                  <a:pt x="2778551" y="116423"/>
                </a:cubicBezTo>
                <a:cubicBezTo>
                  <a:pt x="2766649" y="113019"/>
                  <a:pt x="2759776" y="100622"/>
                  <a:pt x="2763192" y="88737"/>
                </a:cubicBezTo>
                <a:cubicBezTo>
                  <a:pt x="2766610" y="76851"/>
                  <a:pt x="2778982" y="69973"/>
                  <a:pt x="2790884" y="73378"/>
                </a:cubicBezTo>
                <a:close/>
                <a:moveTo>
                  <a:pt x="1643212" y="73178"/>
                </a:moveTo>
                <a:cubicBezTo>
                  <a:pt x="1655231" y="70185"/>
                  <a:pt x="1667367" y="77484"/>
                  <a:pt x="1670353" y="89483"/>
                </a:cubicBezTo>
                <a:cubicBezTo>
                  <a:pt x="1673260" y="101188"/>
                  <a:pt x="1666386" y="113101"/>
                  <a:pt x="1654798" y="116424"/>
                </a:cubicBezTo>
                <a:cubicBezTo>
                  <a:pt x="1642662" y="119672"/>
                  <a:pt x="1630171" y="112465"/>
                  <a:pt x="1626910" y="100319"/>
                </a:cubicBezTo>
                <a:cubicBezTo>
                  <a:pt x="1623926" y="88324"/>
                  <a:pt x="1631231" y="76172"/>
                  <a:pt x="1643212" y="73178"/>
                </a:cubicBezTo>
                <a:close/>
                <a:moveTo>
                  <a:pt x="1831550" y="31104"/>
                </a:moveTo>
                <a:cubicBezTo>
                  <a:pt x="1843688" y="28905"/>
                  <a:pt x="1855353" y="36988"/>
                  <a:pt x="1857553" y="49157"/>
                </a:cubicBezTo>
                <a:cubicBezTo>
                  <a:pt x="1859752" y="61320"/>
                  <a:pt x="1851660" y="72966"/>
                  <a:pt x="1839484" y="75166"/>
                </a:cubicBezTo>
                <a:cubicBezTo>
                  <a:pt x="1839446" y="75171"/>
                  <a:pt x="1839446" y="75178"/>
                  <a:pt x="1839406" y="75182"/>
                </a:cubicBezTo>
                <a:cubicBezTo>
                  <a:pt x="1827465" y="77507"/>
                  <a:pt x="1815918" y="69726"/>
                  <a:pt x="1813600" y="57805"/>
                </a:cubicBezTo>
                <a:cubicBezTo>
                  <a:pt x="1813562" y="57574"/>
                  <a:pt x="1813522" y="57346"/>
                  <a:pt x="1813483" y="57113"/>
                </a:cubicBezTo>
                <a:cubicBezTo>
                  <a:pt x="1811283" y="44945"/>
                  <a:pt x="1819374" y="33300"/>
                  <a:pt x="1831550" y="31104"/>
                </a:cubicBezTo>
                <a:close/>
                <a:moveTo>
                  <a:pt x="2601720" y="31088"/>
                </a:moveTo>
                <a:cubicBezTo>
                  <a:pt x="2613896" y="33237"/>
                  <a:pt x="2622026" y="44848"/>
                  <a:pt x="2619866" y="57028"/>
                </a:cubicBezTo>
                <a:cubicBezTo>
                  <a:pt x="2619866" y="57056"/>
                  <a:pt x="2619866" y="57087"/>
                  <a:pt x="2619866" y="57114"/>
                </a:cubicBezTo>
                <a:cubicBezTo>
                  <a:pt x="2617667" y="69248"/>
                  <a:pt x="2606079" y="77327"/>
                  <a:pt x="2593942" y="75182"/>
                </a:cubicBezTo>
                <a:cubicBezTo>
                  <a:pt x="2581766" y="73033"/>
                  <a:pt x="2573636" y="61420"/>
                  <a:pt x="2575795" y="49243"/>
                </a:cubicBezTo>
                <a:cubicBezTo>
                  <a:pt x="2577917" y="37066"/>
                  <a:pt x="2589543" y="28936"/>
                  <a:pt x="2601720" y="31088"/>
                </a:cubicBezTo>
                <a:close/>
                <a:moveTo>
                  <a:pt x="2023032" y="5491"/>
                </a:moveTo>
                <a:cubicBezTo>
                  <a:pt x="2035561" y="4243"/>
                  <a:pt x="2046716" y="13378"/>
                  <a:pt x="2047973" y="25901"/>
                </a:cubicBezTo>
                <a:cubicBezTo>
                  <a:pt x="2047973" y="25964"/>
                  <a:pt x="2047973" y="26022"/>
                  <a:pt x="2047973" y="26085"/>
                </a:cubicBezTo>
                <a:cubicBezTo>
                  <a:pt x="2048915" y="38473"/>
                  <a:pt x="2039882" y="49392"/>
                  <a:pt x="2027550" y="50830"/>
                </a:cubicBezTo>
                <a:cubicBezTo>
                  <a:pt x="2015020" y="52079"/>
                  <a:pt x="2003864" y="42942"/>
                  <a:pt x="2002607" y="30425"/>
                </a:cubicBezTo>
                <a:cubicBezTo>
                  <a:pt x="2001350" y="17904"/>
                  <a:pt x="2010502" y="6740"/>
                  <a:pt x="2023032" y="5491"/>
                </a:cubicBezTo>
                <a:close/>
                <a:moveTo>
                  <a:pt x="2409883" y="5451"/>
                </a:moveTo>
                <a:cubicBezTo>
                  <a:pt x="2422336" y="6571"/>
                  <a:pt x="2431566" y="17537"/>
                  <a:pt x="2430544" y="30012"/>
                </a:cubicBezTo>
                <a:cubicBezTo>
                  <a:pt x="2429288" y="42511"/>
                  <a:pt x="2418329" y="51746"/>
                  <a:pt x="2405798" y="50829"/>
                </a:cubicBezTo>
                <a:cubicBezTo>
                  <a:pt x="2393268" y="49703"/>
                  <a:pt x="2384038" y="38630"/>
                  <a:pt x="2385138" y="26100"/>
                </a:cubicBezTo>
                <a:cubicBezTo>
                  <a:pt x="2386278" y="13567"/>
                  <a:pt x="2397354" y="4324"/>
                  <a:pt x="2409883" y="5451"/>
                </a:cubicBezTo>
                <a:close/>
                <a:moveTo>
                  <a:pt x="2219266" y="199"/>
                </a:moveTo>
                <a:cubicBezTo>
                  <a:pt x="2229479" y="1551"/>
                  <a:pt x="2237530" y="9588"/>
                  <a:pt x="2238866" y="19799"/>
                </a:cubicBezTo>
                <a:cubicBezTo>
                  <a:pt x="2238866" y="32381"/>
                  <a:pt x="2228654" y="42581"/>
                  <a:pt x="2216085" y="42581"/>
                </a:cubicBezTo>
                <a:cubicBezTo>
                  <a:pt x="2203673" y="42366"/>
                  <a:pt x="2193696" y="32231"/>
                  <a:pt x="2193696" y="19799"/>
                </a:cubicBezTo>
                <a:cubicBezTo>
                  <a:pt x="2195345" y="7325"/>
                  <a:pt x="2206776" y="-1451"/>
                  <a:pt x="2219266" y="199"/>
                </a:cubicBezTo>
                <a:close/>
              </a:path>
            </a:pathLst>
          </a:custGeom>
          <a:gradFill>
            <a:gsLst>
              <a:gs pos="100000">
                <a:srgbClr val="34F3FB">
                  <a:alpha val="13000"/>
                </a:srgbClr>
              </a:gs>
              <a:gs pos="15000">
                <a:srgbClr val="34F3FB">
                  <a:alpha val="19000"/>
                </a:srgbClr>
              </a:gs>
            </a:gsLst>
            <a:lin ang="2700000" scaled="1"/>
          </a:gradFill>
          <a:ln w="373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420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5F12ED32-9EF6-B467-3580-353A497633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33508"/>
            <a:ext cx="12192000" cy="352916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39CAAFE-FEF9-A49D-BFBF-27EE7CDF2660}"/>
              </a:ext>
            </a:extLst>
          </p:cNvPr>
          <p:cNvSpPr/>
          <p:nvPr userDrawn="1"/>
        </p:nvSpPr>
        <p:spPr>
          <a:xfrm>
            <a:off x="794" y="0"/>
            <a:ext cx="12190412" cy="6862674"/>
          </a:xfrm>
          <a:prstGeom prst="rect">
            <a:avLst/>
          </a:prstGeom>
          <a:gradFill flip="none" rotWithShape="1">
            <a:gsLst>
              <a:gs pos="31000">
                <a:srgbClr val="002570"/>
              </a:gs>
              <a:gs pos="73000">
                <a:srgbClr val="002A7E">
                  <a:alpha val="69000"/>
                </a:srgbClr>
              </a:gs>
              <a:gs pos="52000">
                <a:srgbClr val="002570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电脑萤幕&#10;&#10;低可信度描述已自动生成">
            <a:extLst>
              <a:ext uri="{FF2B5EF4-FFF2-40B4-BE49-F238E27FC236}">
                <a16:creationId xmlns:a16="http://schemas.microsoft.com/office/drawing/2014/main" id="{E15CEDA8-98C0-B0A5-E9C3-09FF7765F2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622"/>
          <a:stretch/>
        </p:blipFill>
        <p:spPr>
          <a:xfrm>
            <a:off x="0" y="0"/>
            <a:ext cx="12192000" cy="6857277"/>
          </a:xfrm>
          <a:prstGeom prst="rect">
            <a:avLst/>
          </a:prstGeom>
        </p:spPr>
      </p:pic>
      <p:sp>
        <p:nvSpPr>
          <p:cNvPr id="14" name="矩形 3">
            <a:extLst>
              <a:ext uri="{FF2B5EF4-FFF2-40B4-BE49-F238E27FC236}">
                <a16:creationId xmlns:a16="http://schemas.microsoft.com/office/drawing/2014/main" id="{B9BAF7E3-714B-419E-956B-AEDDBB44D1A3}"/>
              </a:ext>
            </a:extLst>
          </p:cNvPr>
          <p:cNvSpPr/>
          <p:nvPr/>
        </p:nvSpPr>
        <p:spPr>
          <a:xfrm>
            <a:off x="2427864" y="455301"/>
            <a:ext cx="2257743" cy="253195"/>
          </a:xfrm>
          <a:custGeom>
            <a:avLst/>
            <a:gdLst>
              <a:gd name="connsiteX0" fmla="*/ 0 w 2236573"/>
              <a:gd name="connsiteY0" fmla="*/ 0 h 370703"/>
              <a:gd name="connsiteX1" fmla="*/ 2236573 w 2236573"/>
              <a:gd name="connsiteY1" fmla="*/ 0 h 370703"/>
              <a:gd name="connsiteX2" fmla="*/ 2236573 w 2236573"/>
              <a:gd name="connsiteY2" fmla="*/ 370703 h 370703"/>
              <a:gd name="connsiteX3" fmla="*/ 0 w 2236573"/>
              <a:gd name="connsiteY3" fmla="*/ 370703 h 370703"/>
              <a:gd name="connsiteX4" fmla="*/ 0 w 2236573"/>
              <a:gd name="connsiteY4" fmla="*/ 0 h 370703"/>
              <a:gd name="connsiteX0-1" fmla="*/ 0 w 2421925"/>
              <a:gd name="connsiteY0-2" fmla="*/ 0 h 370703"/>
              <a:gd name="connsiteX1-3" fmla="*/ 2421925 w 2421925"/>
              <a:gd name="connsiteY1-4" fmla="*/ 0 h 370703"/>
              <a:gd name="connsiteX2-5" fmla="*/ 2236573 w 2421925"/>
              <a:gd name="connsiteY2-6" fmla="*/ 370703 h 370703"/>
              <a:gd name="connsiteX3-7" fmla="*/ 0 w 2421925"/>
              <a:gd name="connsiteY3-8" fmla="*/ 370703 h 370703"/>
              <a:gd name="connsiteX4-9" fmla="*/ 0 w 2421925"/>
              <a:gd name="connsiteY4-10" fmla="*/ 0 h 370703"/>
              <a:gd name="connsiteX0-11" fmla="*/ 0 w 2502468"/>
              <a:gd name="connsiteY0-12" fmla="*/ 0 h 370703"/>
              <a:gd name="connsiteX1-13" fmla="*/ 2502468 w 2502468"/>
              <a:gd name="connsiteY1-14" fmla="*/ 0 h 370703"/>
              <a:gd name="connsiteX2-15" fmla="*/ 2236573 w 2502468"/>
              <a:gd name="connsiteY2-16" fmla="*/ 370703 h 370703"/>
              <a:gd name="connsiteX3-17" fmla="*/ 0 w 2502468"/>
              <a:gd name="connsiteY3-18" fmla="*/ 370703 h 370703"/>
              <a:gd name="connsiteX4-19" fmla="*/ 0 w 2502468"/>
              <a:gd name="connsiteY4-20" fmla="*/ 0 h 370703"/>
              <a:gd name="connsiteX0-21" fmla="*/ 0 w 2483517"/>
              <a:gd name="connsiteY0-22" fmla="*/ 0 h 370703"/>
              <a:gd name="connsiteX1-23" fmla="*/ 2483517 w 2483517"/>
              <a:gd name="connsiteY1-24" fmla="*/ 0 h 370703"/>
              <a:gd name="connsiteX2-25" fmla="*/ 2236573 w 2483517"/>
              <a:gd name="connsiteY2-26" fmla="*/ 370703 h 370703"/>
              <a:gd name="connsiteX3-27" fmla="*/ 0 w 2483517"/>
              <a:gd name="connsiteY3-28" fmla="*/ 370703 h 370703"/>
              <a:gd name="connsiteX4-29" fmla="*/ 0 w 2483517"/>
              <a:gd name="connsiteY4-30" fmla="*/ 0 h 3707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83517" h="370703">
                <a:moveTo>
                  <a:pt x="0" y="0"/>
                </a:moveTo>
                <a:lnTo>
                  <a:pt x="2483517" y="0"/>
                </a:lnTo>
                <a:lnTo>
                  <a:pt x="2236573" y="370703"/>
                </a:lnTo>
                <a:lnTo>
                  <a:pt x="0" y="37070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99000">
                <a:schemeClr val="accent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5" name="矩形 3">
            <a:extLst>
              <a:ext uri="{FF2B5EF4-FFF2-40B4-BE49-F238E27FC236}">
                <a16:creationId xmlns:a16="http://schemas.microsoft.com/office/drawing/2014/main" id="{F7B7FDCB-7054-E132-AA40-9AEE641B0372}"/>
              </a:ext>
            </a:extLst>
          </p:cNvPr>
          <p:cNvSpPr/>
          <p:nvPr/>
        </p:nvSpPr>
        <p:spPr>
          <a:xfrm>
            <a:off x="2411378" y="404813"/>
            <a:ext cx="2262049" cy="253195"/>
          </a:xfrm>
          <a:custGeom>
            <a:avLst/>
            <a:gdLst>
              <a:gd name="connsiteX0" fmla="*/ 0 w 2236573"/>
              <a:gd name="connsiteY0" fmla="*/ 0 h 370703"/>
              <a:gd name="connsiteX1" fmla="*/ 2236573 w 2236573"/>
              <a:gd name="connsiteY1" fmla="*/ 0 h 370703"/>
              <a:gd name="connsiteX2" fmla="*/ 2236573 w 2236573"/>
              <a:gd name="connsiteY2" fmla="*/ 370703 h 370703"/>
              <a:gd name="connsiteX3" fmla="*/ 0 w 2236573"/>
              <a:gd name="connsiteY3" fmla="*/ 370703 h 370703"/>
              <a:gd name="connsiteX4" fmla="*/ 0 w 2236573"/>
              <a:gd name="connsiteY4" fmla="*/ 0 h 370703"/>
              <a:gd name="connsiteX0-1" fmla="*/ 0 w 2421925"/>
              <a:gd name="connsiteY0-2" fmla="*/ 0 h 370703"/>
              <a:gd name="connsiteX1-3" fmla="*/ 2421925 w 2421925"/>
              <a:gd name="connsiteY1-4" fmla="*/ 0 h 370703"/>
              <a:gd name="connsiteX2-5" fmla="*/ 2236573 w 2421925"/>
              <a:gd name="connsiteY2-6" fmla="*/ 370703 h 370703"/>
              <a:gd name="connsiteX3-7" fmla="*/ 0 w 2421925"/>
              <a:gd name="connsiteY3-8" fmla="*/ 370703 h 370703"/>
              <a:gd name="connsiteX4-9" fmla="*/ 0 w 2421925"/>
              <a:gd name="connsiteY4-10" fmla="*/ 0 h 370703"/>
              <a:gd name="connsiteX0-11" fmla="*/ 0 w 2488254"/>
              <a:gd name="connsiteY0-12" fmla="*/ 0 h 370703"/>
              <a:gd name="connsiteX1-13" fmla="*/ 2488254 w 2488254"/>
              <a:gd name="connsiteY1-14" fmla="*/ 0 h 370703"/>
              <a:gd name="connsiteX2-15" fmla="*/ 2236573 w 2488254"/>
              <a:gd name="connsiteY2-16" fmla="*/ 370703 h 370703"/>
              <a:gd name="connsiteX3-17" fmla="*/ 0 w 2488254"/>
              <a:gd name="connsiteY3-18" fmla="*/ 370703 h 370703"/>
              <a:gd name="connsiteX4-19" fmla="*/ 0 w 2488254"/>
              <a:gd name="connsiteY4-20" fmla="*/ 0 h 3707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88254" h="370703">
                <a:moveTo>
                  <a:pt x="0" y="0"/>
                </a:moveTo>
                <a:lnTo>
                  <a:pt x="2488254" y="0"/>
                </a:lnTo>
                <a:lnTo>
                  <a:pt x="2236573" y="370703"/>
                </a:lnTo>
                <a:lnTo>
                  <a:pt x="0" y="37070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cxnSp>
        <p:nvCxnSpPr>
          <p:cNvPr id="16" name="直线连接符 10">
            <a:extLst>
              <a:ext uri="{FF2B5EF4-FFF2-40B4-BE49-F238E27FC236}">
                <a16:creationId xmlns:a16="http://schemas.microsoft.com/office/drawing/2014/main" id="{442C5343-2230-D293-6F4D-E002321FFEFF}"/>
              </a:ext>
            </a:extLst>
          </p:cNvPr>
          <p:cNvCxnSpPr/>
          <p:nvPr/>
        </p:nvCxnSpPr>
        <p:spPr>
          <a:xfrm flipH="1">
            <a:off x="4599675" y="455301"/>
            <a:ext cx="207318" cy="241771"/>
          </a:xfrm>
          <a:prstGeom prst="line">
            <a:avLst/>
          </a:prstGeom>
          <a:ln w="127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3">
            <a:extLst>
              <a:ext uri="{FF2B5EF4-FFF2-40B4-BE49-F238E27FC236}">
                <a16:creationId xmlns:a16="http://schemas.microsoft.com/office/drawing/2014/main" id="{296B2A28-EB07-7F03-3598-05444F0BF3AF}"/>
              </a:ext>
            </a:extLst>
          </p:cNvPr>
          <p:cNvCxnSpPr/>
          <p:nvPr/>
        </p:nvCxnSpPr>
        <p:spPr>
          <a:xfrm flipH="1">
            <a:off x="4654484" y="455301"/>
            <a:ext cx="207318" cy="241771"/>
          </a:xfrm>
          <a:prstGeom prst="line">
            <a:avLst/>
          </a:prstGeom>
          <a:ln w="127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3">
            <a:extLst>
              <a:ext uri="{FF2B5EF4-FFF2-40B4-BE49-F238E27FC236}">
                <a16:creationId xmlns:a16="http://schemas.microsoft.com/office/drawing/2014/main" id="{4E038AE9-AC2D-545F-E0B0-2905CBB60628}"/>
              </a:ext>
            </a:extLst>
          </p:cNvPr>
          <p:cNvSpPr/>
          <p:nvPr/>
        </p:nvSpPr>
        <p:spPr>
          <a:xfrm flipH="1">
            <a:off x="7506394" y="455301"/>
            <a:ext cx="2257743" cy="253195"/>
          </a:xfrm>
          <a:custGeom>
            <a:avLst/>
            <a:gdLst>
              <a:gd name="connsiteX0" fmla="*/ 0 w 2236573"/>
              <a:gd name="connsiteY0" fmla="*/ 0 h 370703"/>
              <a:gd name="connsiteX1" fmla="*/ 2236573 w 2236573"/>
              <a:gd name="connsiteY1" fmla="*/ 0 h 370703"/>
              <a:gd name="connsiteX2" fmla="*/ 2236573 w 2236573"/>
              <a:gd name="connsiteY2" fmla="*/ 370703 h 370703"/>
              <a:gd name="connsiteX3" fmla="*/ 0 w 2236573"/>
              <a:gd name="connsiteY3" fmla="*/ 370703 h 370703"/>
              <a:gd name="connsiteX4" fmla="*/ 0 w 2236573"/>
              <a:gd name="connsiteY4" fmla="*/ 0 h 370703"/>
              <a:gd name="connsiteX0-1" fmla="*/ 0 w 2421925"/>
              <a:gd name="connsiteY0-2" fmla="*/ 0 h 370703"/>
              <a:gd name="connsiteX1-3" fmla="*/ 2421925 w 2421925"/>
              <a:gd name="connsiteY1-4" fmla="*/ 0 h 370703"/>
              <a:gd name="connsiteX2-5" fmla="*/ 2236573 w 2421925"/>
              <a:gd name="connsiteY2-6" fmla="*/ 370703 h 370703"/>
              <a:gd name="connsiteX3-7" fmla="*/ 0 w 2421925"/>
              <a:gd name="connsiteY3-8" fmla="*/ 370703 h 370703"/>
              <a:gd name="connsiteX4-9" fmla="*/ 0 w 2421925"/>
              <a:gd name="connsiteY4-10" fmla="*/ 0 h 370703"/>
              <a:gd name="connsiteX0-11" fmla="*/ 0 w 2502468"/>
              <a:gd name="connsiteY0-12" fmla="*/ 0 h 370703"/>
              <a:gd name="connsiteX1-13" fmla="*/ 2502468 w 2502468"/>
              <a:gd name="connsiteY1-14" fmla="*/ 0 h 370703"/>
              <a:gd name="connsiteX2-15" fmla="*/ 2236573 w 2502468"/>
              <a:gd name="connsiteY2-16" fmla="*/ 370703 h 370703"/>
              <a:gd name="connsiteX3-17" fmla="*/ 0 w 2502468"/>
              <a:gd name="connsiteY3-18" fmla="*/ 370703 h 370703"/>
              <a:gd name="connsiteX4-19" fmla="*/ 0 w 2502468"/>
              <a:gd name="connsiteY4-20" fmla="*/ 0 h 370703"/>
              <a:gd name="connsiteX0-21" fmla="*/ 0 w 2483517"/>
              <a:gd name="connsiteY0-22" fmla="*/ 0 h 370703"/>
              <a:gd name="connsiteX1-23" fmla="*/ 2483517 w 2483517"/>
              <a:gd name="connsiteY1-24" fmla="*/ 0 h 370703"/>
              <a:gd name="connsiteX2-25" fmla="*/ 2236573 w 2483517"/>
              <a:gd name="connsiteY2-26" fmla="*/ 370703 h 370703"/>
              <a:gd name="connsiteX3-27" fmla="*/ 0 w 2483517"/>
              <a:gd name="connsiteY3-28" fmla="*/ 370703 h 370703"/>
              <a:gd name="connsiteX4-29" fmla="*/ 0 w 2483517"/>
              <a:gd name="connsiteY4-30" fmla="*/ 0 h 3707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83517" h="370703">
                <a:moveTo>
                  <a:pt x="0" y="0"/>
                </a:moveTo>
                <a:lnTo>
                  <a:pt x="2483517" y="0"/>
                </a:lnTo>
                <a:lnTo>
                  <a:pt x="2236573" y="370703"/>
                </a:lnTo>
                <a:lnTo>
                  <a:pt x="0" y="37070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99000">
                <a:schemeClr val="accent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1" name="矩形 3">
            <a:extLst>
              <a:ext uri="{FF2B5EF4-FFF2-40B4-BE49-F238E27FC236}">
                <a16:creationId xmlns:a16="http://schemas.microsoft.com/office/drawing/2014/main" id="{1FEE490E-FABD-62A9-338B-D5E9CC5B4A58}"/>
              </a:ext>
            </a:extLst>
          </p:cNvPr>
          <p:cNvSpPr/>
          <p:nvPr/>
        </p:nvSpPr>
        <p:spPr>
          <a:xfrm flipH="1">
            <a:off x="7518574" y="404813"/>
            <a:ext cx="2262049" cy="253195"/>
          </a:xfrm>
          <a:custGeom>
            <a:avLst/>
            <a:gdLst>
              <a:gd name="connsiteX0" fmla="*/ 0 w 2236573"/>
              <a:gd name="connsiteY0" fmla="*/ 0 h 370703"/>
              <a:gd name="connsiteX1" fmla="*/ 2236573 w 2236573"/>
              <a:gd name="connsiteY1" fmla="*/ 0 h 370703"/>
              <a:gd name="connsiteX2" fmla="*/ 2236573 w 2236573"/>
              <a:gd name="connsiteY2" fmla="*/ 370703 h 370703"/>
              <a:gd name="connsiteX3" fmla="*/ 0 w 2236573"/>
              <a:gd name="connsiteY3" fmla="*/ 370703 h 370703"/>
              <a:gd name="connsiteX4" fmla="*/ 0 w 2236573"/>
              <a:gd name="connsiteY4" fmla="*/ 0 h 370703"/>
              <a:gd name="connsiteX0-1" fmla="*/ 0 w 2421925"/>
              <a:gd name="connsiteY0-2" fmla="*/ 0 h 370703"/>
              <a:gd name="connsiteX1-3" fmla="*/ 2421925 w 2421925"/>
              <a:gd name="connsiteY1-4" fmla="*/ 0 h 370703"/>
              <a:gd name="connsiteX2-5" fmla="*/ 2236573 w 2421925"/>
              <a:gd name="connsiteY2-6" fmla="*/ 370703 h 370703"/>
              <a:gd name="connsiteX3-7" fmla="*/ 0 w 2421925"/>
              <a:gd name="connsiteY3-8" fmla="*/ 370703 h 370703"/>
              <a:gd name="connsiteX4-9" fmla="*/ 0 w 2421925"/>
              <a:gd name="connsiteY4-10" fmla="*/ 0 h 370703"/>
              <a:gd name="connsiteX0-11" fmla="*/ 0 w 2488254"/>
              <a:gd name="connsiteY0-12" fmla="*/ 0 h 370703"/>
              <a:gd name="connsiteX1-13" fmla="*/ 2488254 w 2488254"/>
              <a:gd name="connsiteY1-14" fmla="*/ 0 h 370703"/>
              <a:gd name="connsiteX2-15" fmla="*/ 2236573 w 2488254"/>
              <a:gd name="connsiteY2-16" fmla="*/ 370703 h 370703"/>
              <a:gd name="connsiteX3-17" fmla="*/ 0 w 2488254"/>
              <a:gd name="connsiteY3-18" fmla="*/ 370703 h 370703"/>
              <a:gd name="connsiteX4-19" fmla="*/ 0 w 2488254"/>
              <a:gd name="connsiteY4-20" fmla="*/ 0 h 3707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88254" h="370703">
                <a:moveTo>
                  <a:pt x="0" y="0"/>
                </a:moveTo>
                <a:lnTo>
                  <a:pt x="2488254" y="0"/>
                </a:lnTo>
                <a:lnTo>
                  <a:pt x="2236573" y="370703"/>
                </a:lnTo>
                <a:lnTo>
                  <a:pt x="0" y="37070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cxnSp>
        <p:nvCxnSpPr>
          <p:cNvPr id="12" name="直线连接符 18">
            <a:extLst>
              <a:ext uri="{FF2B5EF4-FFF2-40B4-BE49-F238E27FC236}">
                <a16:creationId xmlns:a16="http://schemas.microsoft.com/office/drawing/2014/main" id="{23A39237-941D-BA57-BBD9-9B2246CB86A1}"/>
              </a:ext>
            </a:extLst>
          </p:cNvPr>
          <p:cNvCxnSpPr/>
          <p:nvPr/>
        </p:nvCxnSpPr>
        <p:spPr>
          <a:xfrm>
            <a:off x="7385008" y="455301"/>
            <a:ext cx="207318" cy="241771"/>
          </a:xfrm>
          <a:prstGeom prst="line">
            <a:avLst/>
          </a:prstGeom>
          <a:ln w="127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9">
            <a:extLst>
              <a:ext uri="{FF2B5EF4-FFF2-40B4-BE49-F238E27FC236}">
                <a16:creationId xmlns:a16="http://schemas.microsoft.com/office/drawing/2014/main" id="{78C58493-82E8-A42B-1A93-3764887E58A0}"/>
              </a:ext>
            </a:extLst>
          </p:cNvPr>
          <p:cNvCxnSpPr/>
          <p:nvPr/>
        </p:nvCxnSpPr>
        <p:spPr>
          <a:xfrm>
            <a:off x="7330199" y="455301"/>
            <a:ext cx="207318" cy="241771"/>
          </a:xfrm>
          <a:prstGeom prst="line">
            <a:avLst/>
          </a:prstGeom>
          <a:ln w="127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31">
            <a:extLst>
              <a:ext uri="{FF2B5EF4-FFF2-40B4-BE49-F238E27FC236}">
                <a16:creationId xmlns:a16="http://schemas.microsoft.com/office/drawing/2014/main" id="{59621F01-9552-A34B-2CAE-7DC5849754F2}"/>
              </a:ext>
            </a:extLst>
          </p:cNvPr>
          <p:cNvSpPr/>
          <p:nvPr/>
        </p:nvSpPr>
        <p:spPr>
          <a:xfrm>
            <a:off x="3879264" y="781285"/>
            <a:ext cx="4449128" cy="69885"/>
          </a:xfrm>
          <a:custGeom>
            <a:avLst/>
            <a:gdLst>
              <a:gd name="connsiteX0" fmla="*/ 0 w 7882360"/>
              <a:gd name="connsiteY0" fmla="*/ 0 h 509287"/>
              <a:gd name="connsiteX1" fmla="*/ 7882360 w 7882360"/>
              <a:gd name="connsiteY1" fmla="*/ 0 h 509287"/>
              <a:gd name="connsiteX2" fmla="*/ 7882360 w 7882360"/>
              <a:gd name="connsiteY2" fmla="*/ 509287 h 509287"/>
              <a:gd name="connsiteX3" fmla="*/ 0 w 7882360"/>
              <a:gd name="connsiteY3" fmla="*/ 509287 h 509287"/>
              <a:gd name="connsiteX4" fmla="*/ 0 w 7882360"/>
              <a:gd name="connsiteY4" fmla="*/ 0 h 509287"/>
              <a:gd name="connsiteX0-1" fmla="*/ 0 w 7882360"/>
              <a:gd name="connsiteY0-2" fmla="*/ 0 h 514114"/>
              <a:gd name="connsiteX1-3" fmla="*/ 7882360 w 7882360"/>
              <a:gd name="connsiteY1-4" fmla="*/ 0 h 514114"/>
              <a:gd name="connsiteX2-5" fmla="*/ 7882360 w 7882360"/>
              <a:gd name="connsiteY2-6" fmla="*/ 509287 h 514114"/>
              <a:gd name="connsiteX3-7" fmla="*/ 1600104 w 7882360"/>
              <a:gd name="connsiteY3-8" fmla="*/ 514114 h 514114"/>
              <a:gd name="connsiteX4-9" fmla="*/ 0 w 7882360"/>
              <a:gd name="connsiteY4-10" fmla="*/ 509287 h 514114"/>
              <a:gd name="connsiteX5" fmla="*/ 0 w 7882360"/>
              <a:gd name="connsiteY5" fmla="*/ 0 h 514114"/>
              <a:gd name="connsiteX0-11" fmla="*/ 0 w 7882360"/>
              <a:gd name="connsiteY0-12" fmla="*/ 0 h 514114"/>
              <a:gd name="connsiteX1-13" fmla="*/ 7882360 w 7882360"/>
              <a:gd name="connsiteY1-14" fmla="*/ 0 h 514114"/>
              <a:gd name="connsiteX2-15" fmla="*/ 7882360 w 7882360"/>
              <a:gd name="connsiteY2-16" fmla="*/ 509287 h 514114"/>
              <a:gd name="connsiteX3-17" fmla="*/ 1600104 w 7882360"/>
              <a:gd name="connsiteY3-18" fmla="*/ 514114 h 514114"/>
              <a:gd name="connsiteX4-19" fmla="*/ 0 w 7882360"/>
              <a:gd name="connsiteY4-20" fmla="*/ 509287 h 514114"/>
              <a:gd name="connsiteX5-21" fmla="*/ 0 w 7882360"/>
              <a:gd name="connsiteY5-22" fmla="*/ 0 h 514114"/>
              <a:gd name="connsiteX0-23" fmla="*/ 0 w 7882360"/>
              <a:gd name="connsiteY0-24" fmla="*/ 0 h 518447"/>
              <a:gd name="connsiteX1-25" fmla="*/ 7882360 w 7882360"/>
              <a:gd name="connsiteY1-26" fmla="*/ 0 h 518447"/>
              <a:gd name="connsiteX2-27" fmla="*/ 7882360 w 7882360"/>
              <a:gd name="connsiteY2-28" fmla="*/ 509287 h 518447"/>
              <a:gd name="connsiteX3-29" fmla="*/ 1600104 w 7882360"/>
              <a:gd name="connsiteY3-30" fmla="*/ 514114 h 518447"/>
              <a:gd name="connsiteX4-31" fmla="*/ 1452760 w 7882360"/>
              <a:gd name="connsiteY4-32" fmla="*/ 518447 h 518447"/>
              <a:gd name="connsiteX5-33" fmla="*/ 0 w 7882360"/>
              <a:gd name="connsiteY5-34" fmla="*/ 509287 h 518447"/>
              <a:gd name="connsiteX6" fmla="*/ 0 w 7882360"/>
              <a:gd name="connsiteY6" fmla="*/ 0 h 518447"/>
              <a:gd name="connsiteX0-35" fmla="*/ 0 w 7882360"/>
              <a:gd name="connsiteY0-36" fmla="*/ 0 h 518447"/>
              <a:gd name="connsiteX1-37" fmla="*/ 7882360 w 7882360"/>
              <a:gd name="connsiteY1-38" fmla="*/ 0 h 518447"/>
              <a:gd name="connsiteX2-39" fmla="*/ 7882360 w 7882360"/>
              <a:gd name="connsiteY2-40" fmla="*/ 509287 h 518447"/>
              <a:gd name="connsiteX3-41" fmla="*/ 1600104 w 7882360"/>
              <a:gd name="connsiteY3-42" fmla="*/ 514114 h 518447"/>
              <a:gd name="connsiteX4-43" fmla="*/ 1452760 w 7882360"/>
              <a:gd name="connsiteY4-44" fmla="*/ 518447 h 518447"/>
              <a:gd name="connsiteX5-45" fmla="*/ 0 w 7882360"/>
              <a:gd name="connsiteY5-46" fmla="*/ 509287 h 518447"/>
              <a:gd name="connsiteX6-47" fmla="*/ 0 w 7882360"/>
              <a:gd name="connsiteY6-48" fmla="*/ 0 h 518447"/>
              <a:gd name="connsiteX0-49" fmla="*/ 0 w 7882360"/>
              <a:gd name="connsiteY0-50" fmla="*/ 0 h 518447"/>
              <a:gd name="connsiteX1-51" fmla="*/ 7882360 w 7882360"/>
              <a:gd name="connsiteY1-52" fmla="*/ 0 h 518447"/>
              <a:gd name="connsiteX2-53" fmla="*/ 7882360 w 7882360"/>
              <a:gd name="connsiteY2-54" fmla="*/ 509287 h 518447"/>
              <a:gd name="connsiteX3-55" fmla="*/ 1600104 w 7882360"/>
              <a:gd name="connsiteY3-56" fmla="*/ 514114 h 518447"/>
              <a:gd name="connsiteX4-57" fmla="*/ 1452760 w 7882360"/>
              <a:gd name="connsiteY4-58" fmla="*/ 518447 h 518447"/>
              <a:gd name="connsiteX5-59" fmla="*/ 0 w 7882360"/>
              <a:gd name="connsiteY5-60" fmla="*/ 509287 h 518447"/>
              <a:gd name="connsiteX6-61" fmla="*/ 0 w 7882360"/>
              <a:gd name="connsiteY6-62" fmla="*/ 0 h 518447"/>
              <a:gd name="connsiteX0-63" fmla="*/ 0 w 7882360"/>
              <a:gd name="connsiteY0-64" fmla="*/ 0 h 518447"/>
              <a:gd name="connsiteX1-65" fmla="*/ 7882360 w 7882360"/>
              <a:gd name="connsiteY1-66" fmla="*/ 0 h 518447"/>
              <a:gd name="connsiteX2-67" fmla="*/ 7882360 w 7882360"/>
              <a:gd name="connsiteY2-68" fmla="*/ 509287 h 518447"/>
              <a:gd name="connsiteX3-69" fmla="*/ 1600104 w 7882360"/>
              <a:gd name="connsiteY3-70" fmla="*/ 514114 h 518447"/>
              <a:gd name="connsiteX4-71" fmla="*/ 1452760 w 7882360"/>
              <a:gd name="connsiteY4-72" fmla="*/ 518447 h 518447"/>
              <a:gd name="connsiteX5-73" fmla="*/ 0 w 7882360"/>
              <a:gd name="connsiteY5-74" fmla="*/ 509287 h 518447"/>
              <a:gd name="connsiteX6-75" fmla="*/ 0 w 7882360"/>
              <a:gd name="connsiteY6-76" fmla="*/ 0 h 518447"/>
              <a:gd name="connsiteX0-77" fmla="*/ 0 w 7882360"/>
              <a:gd name="connsiteY0-78" fmla="*/ 0 h 514114"/>
              <a:gd name="connsiteX1-79" fmla="*/ 7882360 w 7882360"/>
              <a:gd name="connsiteY1-80" fmla="*/ 0 h 514114"/>
              <a:gd name="connsiteX2-81" fmla="*/ 7882360 w 7882360"/>
              <a:gd name="connsiteY2-82" fmla="*/ 509287 h 514114"/>
              <a:gd name="connsiteX3-83" fmla="*/ 1600104 w 7882360"/>
              <a:gd name="connsiteY3-84" fmla="*/ 514114 h 514114"/>
              <a:gd name="connsiteX4-85" fmla="*/ 1496097 w 7882360"/>
              <a:gd name="connsiteY4-86" fmla="*/ 453443 h 514114"/>
              <a:gd name="connsiteX5-87" fmla="*/ 0 w 7882360"/>
              <a:gd name="connsiteY5-88" fmla="*/ 509287 h 514114"/>
              <a:gd name="connsiteX6-89" fmla="*/ 0 w 7882360"/>
              <a:gd name="connsiteY6-90" fmla="*/ 0 h 514114"/>
              <a:gd name="connsiteX0-91" fmla="*/ 0 w 7882360"/>
              <a:gd name="connsiteY0-92" fmla="*/ 0 h 514114"/>
              <a:gd name="connsiteX1-93" fmla="*/ 7882360 w 7882360"/>
              <a:gd name="connsiteY1-94" fmla="*/ 0 h 514114"/>
              <a:gd name="connsiteX2-95" fmla="*/ 7882360 w 7882360"/>
              <a:gd name="connsiteY2-96" fmla="*/ 509287 h 514114"/>
              <a:gd name="connsiteX3-97" fmla="*/ 1600104 w 7882360"/>
              <a:gd name="connsiteY3-98" fmla="*/ 514114 h 514114"/>
              <a:gd name="connsiteX4-99" fmla="*/ 1496097 w 7882360"/>
              <a:gd name="connsiteY4-100" fmla="*/ 453443 h 514114"/>
              <a:gd name="connsiteX5-101" fmla="*/ 4334 w 7882360"/>
              <a:gd name="connsiteY5-102" fmla="*/ 452950 h 514114"/>
              <a:gd name="connsiteX6-103" fmla="*/ 0 w 7882360"/>
              <a:gd name="connsiteY6-104" fmla="*/ 0 h 514114"/>
              <a:gd name="connsiteX0-105" fmla="*/ 0 w 7882360"/>
              <a:gd name="connsiteY0-106" fmla="*/ 0 h 514114"/>
              <a:gd name="connsiteX1-107" fmla="*/ 7882360 w 7882360"/>
              <a:gd name="connsiteY1-108" fmla="*/ 0 h 514114"/>
              <a:gd name="connsiteX2-109" fmla="*/ 7882360 w 7882360"/>
              <a:gd name="connsiteY2-110" fmla="*/ 509287 h 514114"/>
              <a:gd name="connsiteX3-111" fmla="*/ 6289113 w 7882360"/>
              <a:gd name="connsiteY3-112" fmla="*/ 509779 h 514114"/>
              <a:gd name="connsiteX4-113" fmla="*/ 1600104 w 7882360"/>
              <a:gd name="connsiteY4-114" fmla="*/ 514114 h 514114"/>
              <a:gd name="connsiteX5-115" fmla="*/ 1496097 w 7882360"/>
              <a:gd name="connsiteY5-116" fmla="*/ 453443 h 514114"/>
              <a:gd name="connsiteX6-117" fmla="*/ 4334 w 7882360"/>
              <a:gd name="connsiteY6-118" fmla="*/ 452950 h 514114"/>
              <a:gd name="connsiteX7" fmla="*/ 0 w 7882360"/>
              <a:gd name="connsiteY7" fmla="*/ 0 h 514114"/>
              <a:gd name="connsiteX0-119" fmla="*/ 0 w 7882360"/>
              <a:gd name="connsiteY0-120" fmla="*/ 0 h 514114"/>
              <a:gd name="connsiteX1-121" fmla="*/ 7882360 w 7882360"/>
              <a:gd name="connsiteY1-122" fmla="*/ 0 h 514114"/>
              <a:gd name="connsiteX2-123" fmla="*/ 7882360 w 7882360"/>
              <a:gd name="connsiteY2-124" fmla="*/ 509287 h 514114"/>
              <a:gd name="connsiteX3-125" fmla="*/ 6371452 w 7882360"/>
              <a:gd name="connsiteY3-126" fmla="*/ 514113 h 514114"/>
              <a:gd name="connsiteX4-127" fmla="*/ 6289113 w 7882360"/>
              <a:gd name="connsiteY4-128" fmla="*/ 509779 h 514114"/>
              <a:gd name="connsiteX5-129" fmla="*/ 1600104 w 7882360"/>
              <a:gd name="connsiteY5-130" fmla="*/ 514114 h 514114"/>
              <a:gd name="connsiteX6-131" fmla="*/ 1496097 w 7882360"/>
              <a:gd name="connsiteY6-132" fmla="*/ 453443 h 514114"/>
              <a:gd name="connsiteX7-133" fmla="*/ 4334 w 7882360"/>
              <a:gd name="connsiteY7-134" fmla="*/ 452950 h 514114"/>
              <a:gd name="connsiteX8" fmla="*/ 0 w 7882360"/>
              <a:gd name="connsiteY8" fmla="*/ 0 h 514114"/>
              <a:gd name="connsiteX0-135" fmla="*/ 0 w 7882360"/>
              <a:gd name="connsiteY0-136" fmla="*/ 0 h 514114"/>
              <a:gd name="connsiteX1-137" fmla="*/ 7882360 w 7882360"/>
              <a:gd name="connsiteY1-138" fmla="*/ 0 h 514114"/>
              <a:gd name="connsiteX2-139" fmla="*/ 7882360 w 7882360"/>
              <a:gd name="connsiteY2-140" fmla="*/ 509287 h 514114"/>
              <a:gd name="connsiteX3-141" fmla="*/ 6375786 w 7882360"/>
              <a:gd name="connsiteY3-142" fmla="*/ 453442 h 514114"/>
              <a:gd name="connsiteX4-143" fmla="*/ 6289113 w 7882360"/>
              <a:gd name="connsiteY4-144" fmla="*/ 509779 h 514114"/>
              <a:gd name="connsiteX5-145" fmla="*/ 1600104 w 7882360"/>
              <a:gd name="connsiteY5-146" fmla="*/ 514114 h 514114"/>
              <a:gd name="connsiteX6-147" fmla="*/ 1496097 w 7882360"/>
              <a:gd name="connsiteY6-148" fmla="*/ 453443 h 514114"/>
              <a:gd name="connsiteX7-149" fmla="*/ 4334 w 7882360"/>
              <a:gd name="connsiteY7-150" fmla="*/ 452950 h 514114"/>
              <a:gd name="connsiteX8-151" fmla="*/ 0 w 7882360"/>
              <a:gd name="connsiteY8-152" fmla="*/ 0 h 514114"/>
              <a:gd name="connsiteX0-153" fmla="*/ 0 w 7882360"/>
              <a:gd name="connsiteY0-154" fmla="*/ 0 h 514114"/>
              <a:gd name="connsiteX1-155" fmla="*/ 7882360 w 7882360"/>
              <a:gd name="connsiteY1-156" fmla="*/ 0 h 514114"/>
              <a:gd name="connsiteX2-157" fmla="*/ 7882360 w 7882360"/>
              <a:gd name="connsiteY2-158" fmla="*/ 465950 h 514114"/>
              <a:gd name="connsiteX3-159" fmla="*/ 6375786 w 7882360"/>
              <a:gd name="connsiteY3-160" fmla="*/ 453442 h 514114"/>
              <a:gd name="connsiteX4-161" fmla="*/ 6289113 w 7882360"/>
              <a:gd name="connsiteY4-162" fmla="*/ 509779 h 514114"/>
              <a:gd name="connsiteX5-163" fmla="*/ 1600104 w 7882360"/>
              <a:gd name="connsiteY5-164" fmla="*/ 514114 h 514114"/>
              <a:gd name="connsiteX6-165" fmla="*/ 1496097 w 7882360"/>
              <a:gd name="connsiteY6-166" fmla="*/ 453443 h 514114"/>
              <a:gd name="connsiteX7-167" fmla="*/ 4334 w 7882360"/>
              <a:gd name="connsiteY7-168" fmla="*/ 452950 h 514114"/>
              <a:gd name="connsiteX8-169" fmla="*/ 0 w 7882360"/>
              <a:gd name="connsiteY8-170" fmla="*/ 0 h 514114"/>
              <a:gd name="connsiteX0-171" fmla="*/ 582341 w 8464701"/>
              <a:gd name="connsiteY0-172" fmla="*/ 0 h 514114"/>
              <a:gd name="connsiteX1-173" fmla="*/ 8464701 w 8464701"/>
              <a:gd name="connsiteY1-174" fmla="*/ 0 h 514114"/>
              <a:gd name="connsiteX2-175" fmla="*/ 8464701 w 8464701"/>
              <a:gd name="connsiteY2-176" fmla="*/ 465950 h 514114"/>
              <a:gd name="connsiteX3-177" fmla="*/ 6958127 w 8464701"/>
              <a:gd name="connsiteY3-178" fmla="*/ 453442 h 514114"/>
              <a:gd name="connsiteX4-179" fmla="*/ 6871454 w 8464701"/>
              <a:gd name="connsiteY4-180" fmla="*/ 509779 h 514114"/>
              <a:gd name="connsiteX5-181" fmla="*/ 2182445 w 8464701"/>
              <a:gd name="connsiteY5-182" fmla="*/ 514114 h 514114"/>
              <a:gd name="connsiteX6-183" fmla="*/ 2078438 w 8464701"/>
              <a:gd name="connsiteY6-184" fmla="*/ 453443 h 514114"/>
              <a:gd name="connsiteX7-185" fmla="*/ 586675 w 8464701"/>
              <a:gd name="connsiteY7-186" fmla="*/ 452950 h 514114"/>
              <a:gd name="connsiteX8-187" fmla="*/ 587442 w 8464701"/>
              <a:gd name="connsiteY8-188" fmla="*/ 380100 h 514114"/>
              <a:gd name="connsiteX9" fmla="*/ 582341 w 8464701"/>
              <a:gd name="connsiteY9" fmla="*/ 0 h 514114"/>
              <a:gd name="connsiteX0-189" fmla="*/ 102670 w 7985030"/>
              <a:gd name="connsiteY0-190" fmla="*/ 0 h 514114"/>
              <a:gd name="connsiteX1-191" fmla="*/ 7985030 w 7985030"/>
              <a:gd name="connsiteY1-192" fmla="*/ 0 h 514114"/>
              <a:gd name="connsiteX2-193" fmla="*/ 7985030 w 7985030"/>
              <a:gd name="connsiteY2-194" fmla="*/ 465950 h 514114"/>
              <a:gd name="connsiteX3-195" fmla="*/ 6478456 w 7985030"/>
              <a:gd name="connsiteY3-196" fmla="*/ 453442 h 514114"/>
              <a:gd name="connsiteX4-197" fmla="*/ 6391783 w 7985030"/>
              <a:gd name="connsiteY4-198" fmla="*/ 509779 h 514114"/>
              <a:gd name="connsiteX5-199" fmla="*/ 1702774 w 7985030"/>
              <a:gd name="connsiteY5-200" fmla="*/ 514114 h 514114"/>
              <a:gd name="connsiteX6-201" fmla="*/ 1598767 w 7985030"/>
              <a:gd name="connsiteY6-202" fmla="*/ 453443 h 514114"/>
              <a:gd name="connsiteX7-203" fmla="*/ 107004 w 7985030"/>
              <a:gd name="connsiteY7-204" fmla="*/ 452950 h 514114"/>
              <a:gd name="connsiteX8-205" fmla="*/ 199211 w 7985030"/>
              <a:gd name="connsiteY8-206" fmla="*/ 471540 h 514114"/>
              <a:gd name="connsiteX0-207" fmla="*/ 0 w 7882360"/>
              <a:gd name="connsiteY0-208" fmla="*/ 0 h 514114"/>
              <a:gd name="connsiteX1-209" fmla="*/ 7882360 w 7882360"/>
              <a:gd name="connsiteY1-210" fmla="*/ 0 h 514114"/>
              <a:gd name="connsiteX2-211" fmla="*/ 7882360 w 7882360"/>
              <a:gd name="connsiteY2-212" fmla="*/ 465950 h 514114"/>
              <a:gd name="connsiteX3-213" fmla="*/ 6375786 w 7882360"/>
              <a:gd name="connsiteY3-214" fmla="*/ 453442 h 514114"/>
              <a:gd name="connsiteX4-215" fmla="*/ 6289113 w 7882360"/>
              <a:gd name="connsiteY4-216" fmla="*/ 509779 h 514114"/>
              <a:gd name="connsiteX5-217" fmla="*/ 1600104 w 7882360"/>
              <a:gd name="connsiteY5-218" fmla="*/ 514114 h 514114"/>
              <a:gd name="connsiteX6-219" fmla="*/ 1496097 w 7882360"/>
              <a:gd name="connsiteY6-220" fmla="*/ 453443 h 514114"/>
              <a:gd name="connsiteX7-221" fmla="*/ 4334 w 7882360"/>
              <a:gd name="connsiteY7-222" fmla="*/ 452950 h 514114"/>
              <a:gd name="connsiteX0-223" fmla="*/ 7878026 w 7878026"/>
              <a:gd name="connsiteY0-224" fmla="*/ 0 h 514114"/>
              <a:gd name="connsiteX1-225" fmla="*/ 7878026 w 7878026"/>
              <a:gd name="connsiteY1-226" fmla="*/ 465950 h 514114"/>
              <a:gd name="connsiteX2-227" fmla="*/ 6371452 w 7878026"/>
              <a:gd name="connsiteY2-228" fmla="*/ 453442 h 514114"/>
              <a:gd name="connsiteX3-229" fmla="*/ 6284779 w 7878026"/>
              <a:gd name="connsiteY3-230" fmla="*/ 509779 h 514114"/>
              <a:gd name="connsiteX4-231" fmla="*/ 1595770 w 7878026"/>
              <a:gd name="connsiteY4-232" fmla="*/ 514114 h 514114"/>
              <a:gd name="connsiteX5-233" fmla="*/ 1491763 w 7878026"/>
              <a:gd name="connsiteY5-234" fmla="*/ 453443 h 514114"/>
              <a:gd name="connsiteX6-235" fmla="*/ 0 w 7878026"/>
              <a:gd name="connsiteY6-236" fmla="*/ 452950 h 514114"/>
              <a:gd name="connsiteX0-237" fmla="*/ 7878026 w 7878026"/>
              <a:gd name="connsiteY0-238" fmla="*/ 0 h 514114"/>
              <a:gd name="connsiteX1-239" fmla="*/ 7878026 w 7878026"/>
              <a:gd name="connsiteY1-240" fmla="*/ 446577 h 514114"/>
              <a:gd name="connsiteX2-241" fmla="*/ 6371452 w 7878026"/>
              <a:gd name="connsiteY2-242" fmla="*/ 453442 h 514114"/>
              <a:gd name="connsiteX3-243" fmla="*/ 6284779 w 7878026"/>
              <a:gd name="connsiteY3-244" fmla="*/ 509779 h 514114"/>
              <a:gd name="connsiteX4-245" fmla="*/ 1595770 w 7878026"/>
              <a:gd name="connsiteY4-246" fmla="*/ 514114 h 514114"/>
              <a:gd name="connsiteX5-247" fmla="*/ 1491763 w 7878026"/>
              <a:gd name="connsiteY5-248" fmla="*/ 453443 h 514114"/>
              <a:gd name="connsiteX6-249" fmla="*/ 0 w 7878026"/>
              <a:gd name="connsiteY6-250" fmla="*/ 452950 h 514114"/>
              <a:gd name="connsiteX0-251" fmla="*/ 7878026 w 7881900"/>
              <a:gd name="connsiteY0-252" fmla="*/ 0 h 514114"/>
              <a:gd name="connsiteX1-253" fmla="*/ 7881900 w 7881900"/>
              <a:gd name="connsiteY1-254" fmla="*/ 458200 h 514114"/>
              <a:gd name="connsiteX2-255" fmla="*/ 6371452 w 7881900"/>
              <a:gd name="connsiteY2-256" fmla="*/ 453442 h 514114"/>
              <a:gd name="connsiteX3-257" fmla="*/ 6284779 w 7881900"/>
              <a:gd name="connsiteY3-258" fmla="*/ 509779 h 514114"/>
              <a:gd name="connsiteX4-259" fmla="*/ 1595770 w 7881900"/>
              <a:gd name="connsiteY4-260" fmla="*/ 514114 h 514114"/>
              <a:gd name="connsiteX5-261" fmla="*/ 1491763 w 7881900"/>
              <a:gd name="connsiteY5-262" fmla="*/ 453443 h 514114"/>
              <a:gd name="connsiteX6-263" fmla="*/ 0 w 7881900"/>
              <a:gd name="connsiteY6-264" fmla="*/ 452950 h 514114"/>
              <a:gd name="connsiteX0-265" fmla="*/ 7881900 w 7881900"/>
              <a:gd name="connsiteY0-266" fmla="*/ 5250 h 61164"/>
              <a:gd name="connsiteX1-267" fmla="*/ 6371452 w 7881900"/>
              <a:gd name="connsiteY1-268" fmla="*/ 492 h 61164"/>
              <a:gd name="connsiteX2-269" fmla="*/ 6284779 w 7881900"/>
              <a:gd name="connsiteY2-270" fmla="*/ 56829 h 61164"/>
              <a:gd name="connsiteX3-271" fmla="*/ 1595770 w 7881900"/>
              <a:gd name="connsiteY3-272" fmla="*/ 61164 h 61164"/>
              <a:gd name="connsiteX4-273" fmla="*/ 1491763 w 7881900"/>
              <a:gd name="connsiteY4-274" fmla="*/ 493 h 61164"/>
              <a:gd name="connsiteX5-275" fmla="*/ 0 w 7881900"/>
              <a:gd name="connsiteY5-276" fmla="*/ 0 h 611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7881900" h="61164">
                <a:moveTo>
                  <a:pt x="7881900" y="5250"/>
                </a:moveTo>
                <a:lnTo>
                  <a:pt x="6371452" y="492"/>
                </a:lnTo>
                <a:lnTo>
                  <a:pt x="6284779" y="56829"/>
                </a:lnTo>
                <a:lnTo>
                  <a:pt x="1595770" y="61164"/>
                </a:lnTo>
                <a:lnTo>
                  <a:pt x="1491763" y="493"/>
                </a:lnTo>
                <a:lnTo>
                  <a:pt x="0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99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9611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5E08BBE-20BC-7541-70C5-4569F27181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1" cy="6858000"/>
          </a:xfrm>
          <a:prstGeom prst="rect">
            <a:avLst/>
          </a:prstGeom>
        </p:spPr>
      </p:pic>
      <p:sp>
        <p:nvSpPr>
          <p:cNvPr id="3" name="任意多边形: 形状 25">
            <a:extLst>
              <a:ext uri="{FF2B5EF4-FFF2-40B4-BE49-F238E27FC236}">
                <a16:creationId xmlns:a16="http://schemas.microsoft.com/office/drawing/2014/main" id="{4F68DA23-D8DA-8D94-354E-2C8F6EEE8025}"/>
              </a:ext>
            </a:extLst>
          </p:cNvPr>
          <p:cNvSpPr/>
          <p:nvPr userDrawn="1"/>
        </p:nvSpPr>
        <p:spPr>
          <a:xfrm>
            <a:off x="0" y="2601"/>
            <a:ext cx="12192000" cy="685279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00000">
                <a:srgbClr val="002060">
                  <a:alpha val="8000"/>
                </a:srgbClr>
              </a:gs>
              <a:gs pos="0">
                <a:srgbClr val="002D86">
                  <a:alpha val="62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4140FDE-1E18-F66E-68A6-0A85FAFA97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00"/>
            <a:ext cx="3016350" cy="254756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33762A2-F4CD-025D-1CBD-86626543D94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0" r="3540"/>
          <a:stretch/>
        </p:blipFill>
        <p:spPr>
          <a:xfrm>
            <a:off x="3034776" y="-2"/>
            <a:ext cx="9174570" cy="68554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EBE23B1-B93B-A920-4C51-6845E988446B}"/>
              </a:ext>
            </a:extLst>
          </p:cNvPr>
          <p:cNvSpPr/>
          <p:nvPr userDrawn="1"/>
        </p:nvSpPr>
        <p:spPr>
          <a:xfrm>
            <a:off x="18934" y="-3500"/>
            <a:ext cx="12190412" cy="6858000"/>
          </a:xfrm>
          <a:prstGeom prst="rect">
            <a:avLst/>
          </a:prstGeom>
          <a:gradFill flip="none" rotWithShape="1">
            <a:gsLst>
              <a:gs pos="3000">
                <a:srgbClr val="0040C0">
                  <a:alpha val="64000"/>
                </a:srgbClr>
              </a:gs>
              <a:gs pos="100000">
                <a:srgbClr val="003DB8">
                  <a:alpha val="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65FFB01-92EF-9085-83E6-E36E4D2C852D}"/>
              </a:ext>
            </a:extLst>
          </p:cNvPr>
          <p:cNvSpPr txBox="1"/>
          <p:nvPr userDrawn="1"/>
        </p:nvSpPr>
        <p:spPr>
          <a:xfrm>
            <a:off x="10504231" y="404813"/>
            <a:ext cx="1244857" cy="463846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r"/>
            <a:r>
              <a:rPr lang="en-US" sz="2400" b="0" dirty="0">
                <a:solidFill>
                  <a:schemeClr val="bg1"/>
                </a:solidFill>
                <a:latin typeface="+mj-lt"/>
                <a:ea typeface="+mj-ea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32711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9D96335-23B4-F701-E4F1-66799F5F49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" y="0"/>
            <a:ext cx="12189611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40B9B61-3FB4-0CA4-7A1A-1861ABC58CA5}"/>
              </a:ext>
            </a:extLst>
          </p:cNvPr>
          <p:cNvSpPr/>
          <p:nvPr userDrawn="1"/>
        </p:nvSpPr>
        <p:spPr>
          <a:xfrm>
            <a:off x="0" y="0"/>
            <a:ext cx="12190412" cy="6858000"/>
          </a:xfrm>
          <a:prstGeom prst="rect">
            <a:avLst/>
          </a:prstGeom>
          <a:gradFill flip="none" rotWithShape="1">
            <a:gsLst>
              <a:gs pos="3000">
                <a:srgbClr val="0040C0">
                  <a:alpha val="64000"/>
                </a:srgbClr>
              </a:gs>
              <a:gs pos="100000">
                <a:srgbClr val="003DB8">
                  <a:alpha val="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248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>
            <a:extLst>
              <a:ext uri="{FF2B5EF4-FFF2-40B4-BE49-F238E27FC236}">
                <a16:creationId xmlns:a16="http://schemas.microsoft.com/office/drawing/2014/main" id="{EC8AFDA6-E0E0-C0AF-0EC7-5019350968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5069342A-FC96-6CE0-F6E7-6D9ED0A1323F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C3C55C5-80AC-B212-30E9-B3F9023EE1FE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61AA81-A225-B7B2-1FD3-484CAF05DCC5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30AAFCEE-E897-CC64-42E9-CCFC2C1B235B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AC1D29E-2D29-3283-FAA9-9BDFA7872DF0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1F6F56F-4060-3A6E-CAED-901173E28A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36208F7-1E7C-809E-A709-531D052F095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D13E06D-2436-DCA3-458F-FA71E02013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DF33BAF-6B34-4163-3586-4A648D39361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C2565B6-D3A2-F20A-8D7D-8B71994BBF0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0BA25E82-F59E-1BD8-D93B-C7FA5512FD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BD71CA8C-BA35-2106-B9CB-73D0DC0EE20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1348E7A-E765-FC22-7A15-00D6DCC59A32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ACEC130A-EDAC-8B52-EACB-E375C7C423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87E3FAC4-D9CF-8B39-2F09-A7D854C1621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E57E44F-5E68-3E9D-F411-F076BAB37A0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E8D1D40E-9EF6-E52D-5E37-EFE89CFDB9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8ECC3044-22D6-DE6F-BDCB-73E9CB0B53A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2E5C948-0566-0993-A3EA-FB0F216D152C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391734C-BD4E-27FD-5ED4-5FD2607463B6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38CABD8-1F63-3469-901D-638344969954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5" name="Rectangle 151">
                <a:extLst>
                  <a:ext uri="{FF2B5EF4-FFF2-40B4-BE49-F238E27FC236}">
                    <a16:creationId xmlns:a16="http://schemas.microsoft.com/office/drawing/2014/main" id="{5417A26B-F152-20CD-17F5-A1D9AECA8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6" name="Rectangle 152">
                <a:extLst>
                  <a:ext uri="{FF2B5EF4-FFF2-40B4-BE49-F238E27FC236}">
                    <a16:creationId xmlns:a16="http://schemas.microsoft.com/office/drawing/2014/main" id="{D2AACF93-5CCD-73E7-8FB0-C5E76FB05D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3">
                <a:extLst>
                  <a:ext uri="{FF2B5EF4-FFF2-40B4-BE49-F238E27FC236}">
                    <a16:creationId xmlns:a16="http://schemas.microsoft.com/office/drawing/2014/main" id="{8B4C2B81-E121-E774-5F09-B01C0382A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4">
                <a:extLst>
                  <a:ext uri="{FF2B5EF4-FFF2-40B4-BE49-F238E27FC236}">
                    <a16:creationId xmlns:a16="http://schemas.microsoft.com/office/drawing/2014/main" id="{CC1F7EFD-A09E-DEE1-3600-847910F6C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5">
                <a:extLst>
                  <a:ext uri="{FF2B5EF4-FFF2-40B4-BE49-F238E27FC236}">
                    <a16:creationId xmlns:a16="http://schemas.microsoft.com/office/drawing/2014/main" id="{C1BC2A81-444F-FEB8-6A9F-F38BCB34F9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6">
                <a:extLst>
                  <a:ext uri="{FF2B5EF4-FFF2-40B4-BE49-F238E27FC236}">
                    <a16:creationId xmlns:a16="http://schemas.microsoft.com/office/drawing/2014/main" id="{A025954B-B900-C56C-99F0-36CC67DB6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7">
                <a:extLst>
                  <a:ext uri="{FF2B5EF4-FFF2-40B4-BE49-F238E27FC236}">
                    <a16:creationId xmlns:a16="http://schemas.microsoft.com/office/drawing/2014/main" id="{074EB869-911C-057E-7CEB-3B239D7F5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8">
                <a:extLst>
                  <a:ext uri="{FF2B5EF4-FFF2-40B4-BE49-F238E27FC236}">
                    <a16:creationId xmlns:a16="http://schemas.microsoft.com/office/drawing/2014/main" id="{A4686344-76E4-3DE7-6CC4-42EF0FE938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9">
                <a:extLst>
                  <a:ext uri="{FF2B5EF4-FFF2-40B4-BE49-F238E27FC236}">
                    <a16:creationId xmlns:a16="http://schemas.microsoft.com/office/drawing/2014/main" id="{B8180DCB-A829-B9B7-B40B-C93CB1A89D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60">
                <a:extLst>
                  <a:ext uri="{FF2B5EF4-FFF2-40B4-BE49-F238E27FC236}">
                    <a16:creationId xmlns:a16="http://schemas.microsoft.com/office/drawing/2014/main" id="{963E7F4A-A87E-DF82-EEAD-97FC3438F3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1">
                <a:extLst>
                  <a:ext uri="{FF2B5EF4-FFF2-40B4-BE49-F238E27FC236}">
                    <a16:creationId xmlns:a16="http://schemas.microsoft.com/office/drawing/2014/main" id="{EB4A1862-BF73-5D8A-C600-AB846E18AA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2">
                <a:extLst>
                  <a:ext uri="{FF2B5EF4-FFF2-40B4-BE49-F238E27FC236}">
                    <a16:creationId xmlns:a16="http://schemas.microsoft.com/office/drawing/2014/main" id="{CE470190-FF44-D53B-6613-73B893981F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3">
                <a:extLst>
                  <a:ext uri="{FF2B5EF4-FFF2-40B4-BE49-F238E27FC236}">
                    <a16:creationId xmlns:a16="http://schemas.microsoft.com/office/drawing/2014/main" id="{8F6C3C02-237D-56E2-92AD-AF32FED4FE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4">
                <a:extLst>
                  <a:ext uri="{FF2B5EF4-FFF2-40B4-BE49-F238E27FC236}">
                    <a16:creationId xmlns:a16="http://schemas.microsoft.com/office/drawing/2014/main" id="{97B3AC2A-E062-BBAB-08C0-F08D5016B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5">
                <a:extLst>
                  <a:ext uri="{FF2B5EF4-FFF2-40B4-BE49-F238E27FC236}">
                    <a16:creationId xmlns:a16="http://schemas.microsoft.com/office/drawing/2014/main" id="{5789C5C2-1261-2524-B60D-329640C88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6">
                <a:extLst>
                  <a:ext uri="{FF2B5EF4-FFF2-40B4-BE49-F238E27FC236}">
                    <a16:creationId xmlns:a16="http://schemas.microsoft.com/office/drawing/2014/main" id="{0E97746E-D577-9420-A80D-21227E52A2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7">
                <a:extLst>
                  <a:ext uri="{FF2B5EF4-FFF2-40B4-BE49-F238E27FC236}">
                    <a16:creationId xmlns:a16="http://schemas.microsoft.com/office/drawing/2014/main" id="{3FB9D2B8-A3E1-55B3-998F-B6A1D8FA77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8">
                <a:extLst>
                  <a:ext uri="{FF2B5EF4-FFF2-40B4-BE49-F238E27FC236}">
                    <a16:creationId xmlns:a16="http://schemas.microsoft.com/office/drawing/2014/main" id="{E3167498-3FC7-D948-196C-2C3CF12B44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9">
                <a:extLst>
                  <a:ext uri="{FF2B5EF4-FFF2-40B4-BE49-F238E27FC236}">
                    <a16:creationId xmlns:a16="http://schemas.microsoft.com/office/drawing/2014/main" id="{75E17ABD-5C5E-FD30-7E40-6327B5127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70">
                <a:extLst>
                  <a:ext uri="{FF2B5EF4-FFF2-40B4-BE49-F238E27FC236}">
                    <a16:creationId xmlns:a16="http://schemas.microsoft.com/office/drawing/2014/main" id="{7AE1B891-A5D7-051D-DE4F-430668CD02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1">
                <a:extLst>
                  <a:ext uri="{FF2B5EF4-FFF2-40B4-BE49-F238E27FC236}">
                    <a16:creationId xmlns:a16="http://schemas.microsoft.com/office/drawing/2014/main" id="{30316036-9318-AB66-F26A-0A8CE0FEBA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2">
                <a:extLst>
                  <a:ext uri="{FF2B5EF4-FFF2-40B4-BE49-F238E27FC236}">
                    <a16:creationId xmlns:a16="http://schemas.microsoft.com/office/drawing/2014/main" id="{66767031-BB17-7372-EE28-76CD24D237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3">
                <a:extLst>
                  <a:ext uri="{FF2B5EF4-FFF2-40B4-BE49-F238E27FC236}">
                    <a16:creationId xmlns:a16="http://schemas.microsoft.com/office/drawing/2014/main" id="{8C623236-FC7D-9A14-F0A9-1734F7CFCD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4">
                <a:extLst>
                  <a:ext uri="{FF2B5EF4-FFF2-40B4-BE49-F238E27FC236}">
                    <a16:creationId xmlns:a16="http://schemas.microsoft.com/office/drawing/2014/main" id="{AC5239F0-A364-B057-96D2-E6680EF9B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5">
                <a:extLst>
                  <a:ext uri="{FF2B5EF4-FFF2-40B4-BE49-F238E27FC236}">
                    <a16:creationId xmlns:a16="http://schemas.microsoft.com/office/drawing/2014/main" id="{C076F39C-E23B-2B27-0C75-BDBC22093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6">
                <a:extLst>
                  <a:ext uri="{FF2B5EF4-FFF2-40B4-BE49-F238E27FC236}">
                    <a16:creationId xmlns:a16="http://schemas.microsoft.com/office/drawing/2014/main" id="{9434C6AC-70E9-B734-F343-125542541E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7">
                <a:extLst>
                  <a:ext uri="{FF2B5EF4-FFF2-40B4-BE49-F238E27FC236}">
                    <a16:creationId xmlns:a16="http://schemas.microsoft.com/office/drawing/2014/main" id="{6F36E312-FAAE-5498-0362-76C3BFF691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8">
                <a:extLst>
                  <a:ext uri="{FF2B5EF4-FFF2-40B4-BE49-F238E27FC236}">
                    <a16:creationId xmlns:a16="http://schemas.microsoft.com/office/drawing/2014/main" id="{78CC2138-F343-4035-C717-3D78BCF71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9">
                <a:extLst>
                  <a:ext uri="{FF2B5EF4-FFF2-40B4-BE49-F238E27FC236}">
                    <a16:creationId xmlns:a16="http://schemas.microsoft.com/office/drawing/2014/main" id="{6A7C800C-C796-F190-8FDD-16105359E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80">
                <a:extLst>
                  <a:ext uri="{FF2B5EF4-FFF2-40B4-BE49-F238E27FC236}">
                    <a16:creationId xmlns:a16="http://schemas.microsoft.com/office/drawing/2014/main" id="{5EE7DE70-F1CE-9F0C-EA86-0F9A0A047B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1">
                <a:extLst>
                  <a:ext uri="{FF2B5EF4-FFF2-40B4-BE49-F238E27FC236}">
                    <a16:creationId xmlns:a16="http://schemas.microsoft.com/office/drawing/2014/main" id="{4BDBDCB0-34B6-9CA1-864D-601895C9B1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2">
                <a:extLst>
                  <a:ext uri="{FF2B5EF4-FFF2-40B4-BE49-F238E27FC236}">
                    <a16:creationId xmlns:a16="http://schemas.microsoft.com/office/drawing/2014/main" id="{5DA7F7FE-2B2E-A8AD-2CE1-CBF0D888D7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3">
                <a:extLst>
                  <a:ext uri="{FF2B5EF4-FFF2-40B4-BE49-F238E27FC236}">
                    <a16:creationId xmlns:a16="http://schemas.microsoft.com/office/drawing/2014/main" id="{516B3343-1FD1-ADF0-131D-1E55F71CE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4">
                <a:extLst>
                  <a:ext uri="{FF2B5EF4-FFF2-40B4-BE49-F238E27FC236}">
                    <a16:creationId xmlns:a16="http://schemas.microsoft.com/office/drawing/2014/main" id="{1859EF22-02EC-58D3-2901-8A18C7D49E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5">
                <a:extLst>
                  <a:ext uri="{FF2B5EF4-FFF2-40B4-BE49-F238E27FC236}">
                    <a16:creationId xmlns:a16="http://schemas.microsoft.com/office/drawing/2014/main" id="{C848FC5A-B382-2E79-3D94-E107B0793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6">
                <a:extLst>
                  <a:ext uri="{FF2B5EF4-FFF2-40B4-BE49-F238E27FC236}">
                    <a16:creationId xmlns:a16="http://schemas.microsoft.com/office/drawing/2014/main" id="{DE877CC5-C0CA-35AC-D871-EF90BA9FD5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7">
                <a:extLst>
                  <a:ext uri="{FF2B5EF4-FFF2-40B4-BE49-F238E27FC236}">
                    <a16:creationId xmlns:a16="http://schemas.microsoft.com/office/drawing/2014/main" id="{65C5F59C-75AA-C8FB-0695-1E576D21D3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8">
                <a:extLst>
                  <a:ext uri="{FF2B5EF4-FFF2-40B4-BE49-F238E27FC236}">
                    <a16:creationId xmlns:a16="http://schemas.microsoft.com/office/drawing/2014/main" id="{DA744AF0-F50B-84CD-6B0A-3FBB99DBC2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9">
                <a:extLst>
                  <a:ext uri="{FF2B5EF4-FFF2-40B4-BE49-F238E27FC236}">
                    <a16:creationId xmlns:a16="http://schemas.microsoft.com/office/drawing/2014/main" id="{899EBF81-90B9-BBB3-EA24-1865883E1A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90">
                <a:extLst>
                  <a:ext uri="{FF2B5EF4-FFF2-40B4-BE49-F238E27FC236}">
                    <a16:creationId xmlns:a16="http://schemas.microsoft.com/office/drawing/2014/main" id="{A52EC6E7-2375-5883-5B19-C58CC3E3A8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1">
                <a:extLst>
                  <a:ext uri="{FF2B5EF4-FFF2-40B4-BE49-F238E27FC236}">
                    <a16:creationId xmlns:a16="http://schemas.microsoft.com/office/drawing/2014/main" id="{DC66D6B6-6C94-045E-06E6-BCA4C6FBC3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2">
                <a:extLst>
                  <a:ext uri="{FF2B5EF4-FFF2-40B4-BE49-F238E27FC236}">
                    <a16:creationId xmlns:a16="http://schemas.microsoft.com/office/drawing/2014/main" id="{EFFD7272-4A8F-2759-6747-657E2BEBB0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3">
                <a:extLst>
                  <a:ext uri="{FF2B5EF4-FFF2-40B4-BE49-F238E27FC236}">
                    <a16:creationId xmlns:a16="http://schemas.microsoft.com/office/drawing/2014/main" id="{B9312FA8-B76C-C12D-E02B-4BF9739A2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4">
                <a:extLst>
                  <a:ext uri="{FF2B5EF4-FFF2-40B4-BE49-F238E27FC236}">
                    <a16:creationId xmlns:a16="http://schemas.microsoft.com/office/drawing/2014/main" id="{0C162B9E-D57B-6FD1-B397-17E8FFFF7B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5">
                <a:extLst>
                  <a:ext uri="{FF2B5EF4-FFF2-40B4-BE49-F238E27FC236}">
                    <a16:creationId xmlns:a16="http://schemas.microsoft.com/office/drawing/2014/main" id="{5B6EED1D-4C48-B8C5-5323-456E80C347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6">
                <a:extLst>
                  <a:ext uri="{FF2B5EF4-FFF2-40B4-BE49-F238E27FC236}">
                    <a16:creationId xmlns:a16="http://schemas.microsoft.com/office/drawing/2014/main" id="{E3BC8A65-1EEE-A099-0056-A13021DCBC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7">
                <a:extLst>
                  <a:ext uri="{FF2B5EF4-FFF2-40B4-BE49-F238E27FC236}">
                    <a16:creationId xmlns:a16="http://schemas.microsoft.com/office/drawing/2014/main" id="{01E2DAC8-317D-E58F-3504-A64BE683C6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8">
                <a:extLst>
                  <a:ext uri="{FF2B5EF4-FFF2-40B4-BE49-F238E27FC236}">
                    <a16:creationId xmlns:a16="http://schemas.microsoft.com/office/drawing/2014/main" id="{C8C59F20-B12B-7D80-0702-F1DEF4FDE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9">
                <a:extLst>
                  <a:ext uri="{FF2B5EF4-FFF2-40B4-BE49-F238E27FC236}">
                    <a16:creationId xmlns:a16="http://schemas.microsoft.com/office/drawing/2014/main" id="{1EDFBAAF-F301-BF2A-DAC5-8F7658B8D7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200">
                <a:extLst>
                  <a:ext uri="{FF2B5EF4-FFF2-40B4-BE49-F238E27FC236}">
                    <a16:creationId xmlns:a16="http://schemas.microsoft.com/office/drawing/2014/main" id="{85FF15EF-EC08-8614-244A-04DD10768E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1">
                <a:extLst>
                  <a:ext uri="{FF2B5EF4-FFF2-40B4-BE49-F238E27FC236}">
                    <a16:creationId xmlns:a16="http://schemas.microsoft.com/office/drawing/2014/main" id="{891C9E0C-0167-DE37-C42D-34B938390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2">
                <a:extLst>
                  <a:ext uri="{FF2B5EF4-FFF2-40B4-BE49-F238E27FC236}">
                    <a16:creationId xmlns:a16="http://schemas.microsoft.com/office/drawing/2014/main" id="{8CF36462-1F53-5C76-03BC-A534C1B5F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3">
                <a:extLst>
                  <a:ext uri="{FF2B5EF4-FFF2-40B4-BE49-F238E27FC236}">
                    <a16:creationId xmlns:a16="http://schemas.microsoft.com/office/drawing/2014/main" id="{4FFAC3C1-8E8D-988A-7FA1-71FF5F2288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4">
                <a:extLst>
                  <a:ext uri="{FF2B5EF4-FFF2-40B4-BE49-F238E27FC236}">
                    <a16:creationId xmlns:a16="http://schemas.microsoft.com/office/drawing/2014/main" id="{622E716A-5B0A-2665-25C3-2AFE3638F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5">
                <a:extLst>
                  <a:ext uri="{FF2B5EF4-FFF2-40B4-BE49-F238E27FC236}">
                    <a16:creationId xmlns:a16="http://schemas.microsoft.com/office/drawing/2014/main" id="{6239CE06-B8CE-74B7-2588-A918B7BFB9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6">
                <a:extLst>
                  <a:ext uri="{FF2B5EF4-FFF2-40B4-BE49-F238E27FC236}">
                    <a16:creationId xmlns:a16="http://schemas.microsoft.com/office/drawing/2014/main" id="{0999E732-64AA-1666-F8FF-71802806C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7">
                <a:extLst>
                  <a:ext uri="{FF2B5EF4-FFF2-40B4-BE49-F238E27FC236}">
                    <a16:creationId xmlns:a16="http://schemas.microsoft.com/office/drawing/2014/main" id="{368EC0B6-E9F5-666C-6E0D-ADA51C460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8">
                <a:extLst>
                  <a:ext uri="{FF2B5EF4-FFF2-40B4-BE49-F238E27FC236}">
                    <a16:creationId xmlns:a16="http://schemas.microsoft.com/office/drawing/2014/main" id="{954A6814-16EB-6BC6-CD0F-BE52F8A828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9">
                <a:extLst>
                  <a:ext uri="{FF2B5EF4-FFF2-40B4-BE49-F238E27FC236}">
                    <a16:creationId xmlns:a16="http://schemas.microsoft.com/office/drawing/2014/main" id="{2A684B59-1377-C3B6-F600-95FC36CECB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10">
                <a:extLst>
                  <a:ext uri="{FF2B5EF4-FFF2-40B4-BE49-F238E27FC236}">
                    <a16:creationId xmlns:a16="http://schemas.microsoft.com/office/drawing/2014/main" id="{CEB58522-F6F5-51BF-12C4-7E0B9B8F66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1">
                <a:extLst>
                  <a:ext uri="{FF2B5EF4-FFF2-40B4-BE49-F238E27FC236}">
                    <a16:creationId xmlns:a16="http://schemas.microsoft.com/office/drawing/2014/main" id="{B76125BB-3CC5-B9AF-03EB-2D53AA7C1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2">
                <a:extLst>
                  <a:ext uri="{FF2B5EF4-FFF2-40B4-BE49-F238E27FC236}">
                    <a16:creationId xmlns:a16="http://schemas.microsoft.com/office/drawing/2014/main" id="{2279B8E4-89B6-91E7-574B-5E0805B196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3">
                <a:extLst>
                  <a:ext uri="{FF2B5EF4-FFF2-40B4-BE49-F238E27FC236}">
                    <a16:creationId xmlns:a16="http://schemas.microsoft.com/office/drawing/2014/main" id="{488985C2-BB65-5FC4-3B9A-4FD077BF1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4">
                <a:extLst>
                  <a:ext uri="{FF2B5EF4-FFF2-40B4-BE49-F238E27FC236}">
                    <a16:creationId xmlns:a16="http://schemas.microsoft.com/office/drawing/2014/main" id="{30E4CA8F-F299-7E4B-FFE1-97D9D8D417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5">
                <a:extLst>
                  <a:ext uri="{FF2B5EF4-FFF2-40B4-BE49-F238E27FC236}">
                    <a16:creationId xmlns:a16="http://schemas.microsoft.com/office/drawing/2014/main" id="{7EAF7B02-E8D9-11B0-55C2-FB05947101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6">
                <a:extLst>
                  <a:ext uri="{FF2B5EF4-FFF2-40B4-BE49-F238E27FC236}">
                    <a16:creationId xmlns:a16="http://schemas.microsoft.com/office/drawing/2014/main" id="{BE57B0B9-00E4-5A09-4ABB-6D82FB52BE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7">
                <a:extLst>
                  <a:ext uri="{FF2B5EF4-FFF2-40B4-BE49-F238E27FC236}">
                    <a16:creationId xmlns:a16="http://schemas.microsoft.com/office/drawing/2014/main" id="{A9E5B3D4-2998-5B2D-A19A-5B492F77D3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8">
                <a:extLst>
                  <a:ext uri="{FF2B5EF4-FFF2-40B4-BE49-F238E27FC236}">
                    <a16:creationId xmlns:a16="http://schemas.microsoft.com/office/drawing/2014/main" id="{748F99A6-B3D1-2C87-3CCF-938148D604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9">
                <a:extLst>
                  <a:ext uri="{FF2B5EF4-FFF2-40B4-BE49-F238E27FC236}">
                    <a16:creationId xmlns:a16="http://schemas.microsoft.com/office/drawing/2014/main" id="{5BD85403-69C5-12AC-3E16-27D149036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20">
                <a:extLst>
                  <a:ext uri="{FF2B5EF4-FFF2-40B4-BE49-F238E27FC236}">
                    <a16:creationId xmlns:a16="http://schemas.microsoft.com/office/drawing/2014/main" id="{BE53019E-5BCD-3450-4B1A-664225A690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1">
                <a:extLst>
                  <a:ext uri="{FF2B5EF4-FFF2-40B4-BE49-F238E27FC236}">
                    <a16:creationId xmlns:a16="http://schemas.microsoft.com/office/drawing/2014/main" id="{474F7CA9-A440-9B8D-2A6B-3D38AAC9A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2">
                <a:extLst>
                  <a:ext uri="{FF2B5EF4-FFF2-40B4-BE49-F238E27FC236}">
                    <a16:creationId xmlns:a16="http://schemas.microsoft.com/office/drawing/2014/main" id="{409FD4AB-F07A-547D-3031-38CB859CB7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3">
                <a:extLst>
                  <a:ext uri="{FF2B5EF4-FFF2-40B4-BE49-F238E27FC236}">
                    <a16:creationId xmlns:a16="http://schemas.microsoft.com/office/drawing/2014/main" id="{16CE5779-0389-9BBC-3D17-2EA6A7E1D4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4">
                <a:extLst>
                  <a:ext uri="{FF2B5EF4-FFF2-40B4-BE49-F238E27FC236}">
                    <a16:creationId xmlns:a16="http://schemas.microsoft.com/office/drawing/2014/main" id="{A8B57465-1E8E-96DC-6F87-4BFA08FC71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5">
                <a:extLst>
                  <a:ext uri="{FF2B5EF4-FFF2-40B4-BE49-F238E27FC236}">
                    <a16:creationId xmlns:a16="http://schemas.microsoft.com/office/drawing/2014/main" id="{C848FE96-3698-C232-D1EC-61D95B72A1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6">
                <a:extLst>
                  <a:ext uri="{FF2B5EF4-FFF2-40B4-BE49-F238E27FC236}">
                    <a16:creationId xmlns:a16="http://schemas.microsoft.com/office/drawing/2014/main" id="{9EAED6D0-6094-9BAE-227B-F2FBBF8A83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7">
                <a:extLst>
                  <a:ext uri="{FF2B5EF4-FFF2-40B4-BE49-F238E27FC236}">
                    <a16:creationId xmlns:a16="http://schemas.microsoft.com/office/drawing/2014/main" id="{63EF654B-BB73-B477-02BB-2A64D6888D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8">
                <a:extLst>
                  <a:ext uri="{FF2B5EF4-FFF2-40B4-BE49-F238E27FC236}">
                    <a16:creationId xmlns:a16="http://schemas.microsoft.com/office/drawing/2014/main" id="{B867926E-07A4-4679-B246-4D36425D4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BA40293-5640-C61B-71D1-D19518D2BE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矩形 7">
            <a:extLst>
              <a:ext uri="{FF2B5EF4-FFF2-40B4-BE49-F238E27FC236}">
                <a16:creationId xmlns:a16="http://schemas.microsoft.com/office/drawing/2014/main" id="{FD7A2E42-F924-5A5F-7E1B-AAF307416BFA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785E9FB-6D5D-FD66-A0D9-5CEC271DB337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5" name="矩形 7">
            <a:extLst>
              <a:ext uri="{FF2B5EF4-FFF2-40B4-BE49-F238E27FC236}">
                <a16:creationId xmlns:a16="http://schemas.microsoft.com/office/drawing/2014/main" id="{CA330968-26B1-C3B4-6C96-EB906FB4ADFD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3454A352-73C0-70F0-2333-5DA2DF7FF1B8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B226E298-C637-A3FD-016D-2E761B0A6997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8" name="矩形 7">
            <a:extLst>
              <a:ext uri="{FF2B5EF4-FFF2-40B4-BE49-F238E27FC236}">
                <a16:creationId xmlns:a16="http://schemas.microsoft.com/office/drawing/2014/main" id="{9E83E23A-FD05-4CD7-E854-CF3C3C708883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AE4C6CF-1578-B5CA-797A-866226304C01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45812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36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  <p:sldLayoutId id="2147483657" r:id="rId4"/>
    <p:sldLayoutId id="2147483661" r:id="rId5"/>
    <p:sldLayoutId id="2147483662" r:id="rId6"/>
    <p:sldLayoutId id="2147483660" r:id="rId7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  <p15:guide id="7" pos="279" userDrawn="1">
          <p15:clr>
            <a:srgbClr val="F26B43"/>
          </p15:clr>
        </p15:guide>
        <p15:guide id="8" pos="7401" userDrawn="1">
          <p15:clr>
            <a:srgbClr val="F26B43"/>
          </p15:clr>
        </p15:guide>
        <p15:guide id="9" orient="horz" pos="255" userDrawn="1">
          <p15:clr>
            <a:srgbClr val="C35EA4"/>
          </p15:clr>
        </p15:guide>
        <p15:guide id="10" orient="horz" pos="4065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6.png"/><Relationship Id="rId7" Type="http://schemas.openxmlformats.org/officeDocument/2006/relationships/image" Target="../media/image2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24.png"/><Relationship Id="rId7" Type="http://schemas.openxmlformats.org/officeDocument/2006/relationships/image" Target="../media/image2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microsoft.com/office/2007/relationships/hdphoto" Target="../media/hdphoto3.wdp"/><Relationship Id="rId9" Type="http://schemas.openxmlformats.org/officeDocument/2006/relationships/image" Target="../media/image29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98F8C92E-1E66-B719-A547-5EDF8A7826AD}"/>
              </a:ext>
            </a:extLst>
          </p:cNvPr>
          <p:cNvGrpSpPr/>
          <p:nvPr/>
        </p:nvGrpSpPr>
        <p:grpSpPr>
          <a:xfrm>
            <a:off x="1311274" y="1800893"/>
            <a:ext cx="1726192" cy="1236042"/>
            <a:chOff x="1311274" y="1624848"/>
            <a:chExt cx="1726192" cy="123604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FFE3ABF-8721-FF13-9E2D-25833AFD4821}"/>
                </a:ext>
              </a:extLst>
            </p:cNvPr>
            <p:cNvSpPr/>
            <p:nvPr/>
          </p:nvSpPr>
          <p:spPr>
            <a:xfrm flipH="1">
              <a:off x="2152260" y="2411227"/>
              <a:ext cx="885206" cy="123199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43F6183-5A3D-92D5-4D92-BEE57A1B7E36}"/>
                </a:ext>
              </a:extLst>
            </p:cNvPr>
            <p:cNvSpPr/>
            <p:nvPr/>
          </p:nvSpPr>
          <p:spPr>
            <a:xfrm flipH="1">
              <a:off x="1976320" y="2284607"/>
              <a:ext cx="644205" cy="71168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409548B-F709-07EC-0EED-0A7783B4440D}"/>
                </a:ext>
              </a:extLst>
            </p:cNvPr>
            <p:cNvSpPr/>
            <p:nvPr/>
          </p:nvSpPr>
          <p:spPr>
            <a:xfrm flipH="1">
              <a:off x="1890263" y="2520885"/>
              <a:ext cx="627943" cy="123199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0F856FC-7E98-0B38-EBD5-E9A395B21DF4}"/>
                </a:ext>
              </a:extLst>
            </p:cNvPr>
            <p:cNvSpPr/>
            <p:nvPr/>
          </p:nvSpPr>
          <p:spPr>
            <a:xfrm flipH="1">
              <a:off x="2238376" y="2371540"/>
              <a:ext cx="84060" cy="8406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C7E6BFB-7565-E699-C2D8-34354CB0B648}"/>
                </a:ext>
              </a:extLst>
            </p:cNvPr>
            <p:cNvSpPr/>
            <p:nvPr/>
          </p:nvSpPr>
          <p:spPr>
            <a:xfrm flipH="1">
              <a:off x="2012392" y="2647758"/>
              <a:ext cx="44517" cy="44517"/>
            </a:xfrm>
            <a:prstGeom prst="rect">
              <a:avLst/>
            </a:prstGeom>
            <a:solidFill>
              <a:srgbClr val="0638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0DB9B3CB-189C-02FF-0CE2-146124F209FE}"/>
                </a:ext>
              </a:extLst>
            </p:cNvPr>
            <p:cNvSpPr/>
            <p:nvPr/>
          </p:nvSpPr>
          <p:spPr>
            <a:xfrm flipH="1">
              <a:off x="2698664" y="2250678"/>
              <a:ext cx="49148" cy="49148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047EE24-ADE8-4EA1-A62A-21FCBBDD08B9}"/>
                </a:ext>
              </a:extLst>
            </p:cNvPr>
            <p:cNvSpPr/>
            <p:nvPr/>
          </p:nvSpPr>
          <p:spPr>
            <a:xfrm>
              <a:off x="1311274" y="2283980"/>
              <a:ext cx="261966" cy="261966"/>
            </a:xfrm>
            <a:prstGeom prst="ellipse">
              <a:avLst/>
            </a:prstGeom>
            <a:gradFill flip="none" rotWithShape="1">
              <a:gsLst>
                <a:gs pos="100000">
                  <a:srgbClr val="FFFF00"/>
                </a:gs>
                <a:gs pos="53000">
                  <a:srgbClr val="FFFF00">
                    <a:lumMod val="57000"/>
                    <a:lumOff val="43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chemeClr val="accent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25684F0-29DE-1F71-A408-0A35406E5EDE}"/>
                </a:ext>
              </a:extLst>
            </p:cNvPr>
            <p:cNvSpPr/>
            <p:nvPr/>
          </p:nvSpPr>
          <p:spPr>
            <a:xfrm>
              <a:off x="1685887" y="2752021"/>
              <a:ext cx="108869" cy="108869"/>
            </a:xfrm>
            <a:prstGeom prst="ellipse">
              <a:avLst/>
            </a:prstGeom>
            <a:gradFill flip="none" rotWithShape="1">
              <a:gsLst>
                <a:gs pos="100000">
                  <a:schemeClr val="accent6"/>
                </a:gs>
                <a:gs pos="53000">
                  <a:schemeClr val="accent6">
                    <a:lumMod val="45000"/>
                    <a:lumOff val="5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rgbClr val="00B0F0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65A31DF-16AE-B272-C747-36D2B5C10F16}"/>
                </a:ext>
              </a:extLst>
            </p:cNvPr>
            <p:cNvSpPr/>
            <p:nvPr/>
          </p:nvSpPr>
          <p:spPr>
            <a:xfrm>
              <a:off x="1630456" y="1624848"/>
              <a:ext cx="155107" cy="155107"/>
            </a:xfrm>
            <a:prstGeom prst="ellipse">
              <a:avLst/>
            </a:prstGeom>
            <a:gradFill flip="none" rotWithShape="1">
              <a:gsLst>
                <a:gs pos="100000">
                  <a:schemeClr val="accent6"/>
                </a:gs>
                <a:gs pos="53000">
                  <a:schemeClr val="accent6">
                    <a:lumMod val="45000"/>
                    <a:lumOff val="5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rgbClr val="00B0F0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0A276FE-7DBC-7E87-26F3-193FDC6A4836}"/>
              </a:ext>
            </a:extLst>
          </p:cNvPr>
          <p:cNvGrpSpPr/>
          <p:nvPr/>
        </p:nvGrpSpPr>
        <p:grpSpPr>
          <a:xfrm>
            <a:off x="9052011" y="1494889"/>
            <a:ext cx="1784005" cy="1423657"/>
            <a:chOff x="9052011" y="1318844"/>
            <a:chExt cx="1784005" cy="1423657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355F07E-22F4-95DD-39F1-F41AB773A5AD}"/>
                </a:ext>
              </a:extLst>
            </p:cNvPr>
            <p:cNvSpPr/>
            <p:nvPr/>
          </p:nvSpPr>
          <p:spPr>
            <a:xfrm>
              <a:off x="9720297" y="1873301"/>
              <a:ext cx="885206" cy="123199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90F42C13-9ECA-B68F-09A3-88F6A3CAB424}"/>
                </a:ext>
              </a:extLst>
            </p:cNvPr>
            <p:cNvSpPr/>
            <p:nvPr/>
          </p:nvSpPr>
          <p:spPr>
            <a:xfrm>
              <a:off x="10137238" y="1746681"/>
              <a:ext cx="644205" cy="71168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F1E5675-F486-8E5C-BDCD-1BE2CBB844CF}"/>
                </a:ext>
              </a:extLst>
            </p:cNvPr>
            <p:cNvSpPr/>
            <p:nvPr/>
          </p:nvSpPr>
          <p:spPr>
            <a:xfrm>
              <a:off x="10208073" y="1937019"/>
              <a:ext cx="627943" cy="123199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7DD726EF-6A86-2287-4BC8-6136797E3773}"/>
                </a:ext>
              </a:extLst>
            </p:cNvPr>
            <p:cNvSpPr/>
            <p:nvPr/>
          </p:nvSpPr>
          <p:spPr>
            <a:xfrm>
              <a:off x="10435328" y="1833614"/>
              <a:ext cx="84060" cy="8406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8286A31-BB6C-4F3C-AC9B-A83AF08D632A}"/>
                </a:ext>
              </a:extLst>
            </p:cNvPr>
            <p:cNvSpPr/>
            <p:nvPr/>
          </p:nvSpPr>
          <p:spPr>
            <a:xfrm>
              <a:off x="10700854" y="2109832"/>
              <a:ext cx="44517" cy="44517"/>
            </a:xfrm>
            <a:prstGeom prst="rect">
              <a:avLst/>
            </a:prstGeom>
            <a:solidFill>
              <a:srgbClr val="0638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D05F94A-6E9B-32FF-34C8-0273A3BB213A}"/>
                </a:ext>
              </a:extLst>
            </p:cNvPr>
            <p:cNvSpPr/>
            <p:nvPr/>
          </p:nvSpPr>
          <p:spPr>
            <a:xfrm>
              <a:off x="10009951" y="1712752"/>
              <a:ext cx="49148" cy="49148"/>
            </a:xfrm>
            <a:prstGeom prst="rect">
              <a:avLst/>
            </a:prstGeom>
            <a:solidFill>
              <a:srgbClr val="059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C1F49E1-9CF8-E26D-980C-3BA212837991}"/>
                </a:ext>
              </a:extLst>
            </p:cNvPr>
            <p:cNvSpPr/>
            <p:nvPr/>
          </p:nvSpPr>
          <p:spPr>
            <a:xfrm>
              <a:off x="10070755" y="1318844"/>
              <a:ext cx="184289" cy="184289"/>
            </a:xfrm>
            <a:prstGeom prst="ellipse">
              <a:avLst/>
            </a:prstGeom>
            <a:gradFill flip="none" rotWithShape="1">
              <a:gsLst>
                <a:gs pos="100000">
                  <a:srgbClr val="FF0000"/>
                </a:gs>
                <a:gs pos="0">
                  <a:srgbClr val="FF0000">
                    <a:lumMod val="38000"/>
                    <a:lumOff val="62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chemeClr val="accent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2240E3B-F419-539E-1D32-C78BD160BCC3}"/>
                </a:ext>
              </a:extLst>
            </p:cNvPr>
            <p:cNvSpPr/>
            <p:nvPr/>
          </p:nvSpPr>
          <p:spPr>
            <a:xfrm>
              <a:off x="10199473" y="2264489"/>
              <a:ext cx="108869" cy="108869"/>
            </a:xfrm>
            <a:prstGeom prst="ellipse">
              <a:avLst/>
            </a:prstGeom>
            <a:gradFill flip="none" rotWithShape="1">
              <a:gsLst>
                <a:gs pos="100000">
                  <a:schemeClr val="accent6"/>
                </a:gs>
                <a:gs pos="53000">
                  <a:schemeClr val="accent6">
                    <a:lumMod val="45000"/>
                    <a:lumOff val="5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rgbClr val="00B0F0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934EB32-A394-A637-E26D-05CCB9585F26}"/>
                </a:ext>
              </a:extLst>
            </p:cNvPr>
            <p:cNvSpPr/>
            <p:nvPr/>
          </p:nvSpPr>
          <p:spPr>
            <a:xfrm>
              <a:off x="9052011" y="1524533"/>
              <a:ext cx="94948" cy="94948"/>
            </a:xfrm>
            <a:prstGeom prst="ellipse">
              <a:avLst/>
            </a:prstGeom>
            <a:gradFill flip="none" rotWithShape="1">
              <a:gsLst>
                <a:gs pos="100000">
                  <a:srgbClr val="FFFF00"/>
                </a:gs>
                <a:gs pos="53000">
                  <a:srgbClr val="FFFF00">
                    <a:lumMod val="57000"/>
                    <a:lumOff val="43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chemeClr val="accent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3D87455-5D2D-2807-AE72-83B218140371}"/>
                </a:ext>
              </a:extLst>
            </p:cNvPr>
            <p:cNvSpPr/>
            <p:nvPr/>
          </p:nvSpPr>
          <p:spPr>
            <a:xfrm>
              <a:off x="10471389" y="2411875"/>
              <a:ext cx="330626" cy="330626"/>
            </a:xfrm>
            <a:prstGeom prst="ellipse">
              <a:avLst/>
            </a:prstGeom>
            <a:gradFill flip="none" rotWithShape="1">
              <a:gsLst>
                <a:gs pos="100000">
                  <a:srgbClr val="FFFF00"/>
                </a:gs>
                <a:gs pos="53000">
                  <a:srgbClr val="FFFF00">
                    <a:lumMod val="57000"/>
                    <a:lumOff val="43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chemeClr val="accent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AB841F0-46CF-A6C3-8437-81F191580630}"/>
              </a:ext>
            </a:extLst>
          </p:cNvPr>
          <p:cNvGrpSpPr/>
          <p:nvPr/>
        </p:nvGrpSpPr>
        <p:grpSpPr>
          <a:xfrm>
            <a:off x="2900490" y="3614757"/>
            <a:ext cx="273952" cy="319780"/>
            <a:chOff x="2659737" y="3466528"/>
            <a:chExt cx="273952" cy="319780"/>
          </a:xfrm>
          <a:solidFill>
            <a:schemeClr val="accent4"/>
          </a:solidFill>
        </p:grpSpPr>
        <p:sp>
          <p:nvSpPr>
            <p:cNvPr id="26" name="任意多边形: 形状 54">
              <a:extLst>
                <a:ext uri="{FF2B5EF4-FFF2-40B4-BE49-F238E27FC236}">
                  <a16:creationId xmlns:a16="http://schemas.microsoft.com/office/drawing/2014/main" id="{97C127CD-A2FB-706D-57B9-66438E780DA8}"/>
                </a:ext>
              </a:extLst>
            </p:cNvPr>
            <p:cNvSpPr/>
            <p:nvPr/>
          </p:nvSpPr>
          <p:spPr>
            <a:xfrm>
              <a:off x="2659737" y="3466528"/>
              <a:ext cx="273952" cy="319780"/>
            </a:xfrm>
            <a:custGeom>
              <a:avLst/>
              <a:gdLst>
                <a:gd name="connsiteX0" fmla="*/ 0 w 133277"/>
                <a:gd name="connsiteY0" fmla="*/ 155573 h 155572"/>
                <a:gd name="connsiteX1" fmla="*/ 133278 w 133277"/>
                <a:gd name="connsiteY1" fmla="*/ 77786 h 155572"/>
                <a:gd name="connsiteX2" fmla="*/ 0 w 133277"/>
                <a:gd name="connsiteY2" fmla="*/ 0 h 155572"/>
                <a:gd name="connsiteX3" fmla="*/ 105037 w 133277"/>
                <a:gd name="connsiteY3" fmla="*/ 77786 h 15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77" h="155572">
                  <a:moveTo>
                    <a:pt x="0" y="155573"/>
                  </a:moveTo>
                  <a:lnTo>
                    <a:pt x="133278" y="77786"/>
                  </a:lnTo>
                  <a:lnTo>
                    <a:pt x="0" y="0"/>
                  </a:lnTo>
                  <a:lnTo>
                    <a:pt x="105037" y="77786"/>
                  </a:lnTo>
                  <a:close/>
                </a:path>
              </a:pathLst>
            </a:custGeom>
            <a:grpFill/>
            <a:ln w="493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55">
              <a:extLst>
                <a:ext uri="{FF2B5EF4-FFF2-40B4-BE49-F238E27FC236}">
                  <a16:creationId xmlns:a16="http://schemas.microsoft.com/office/drawing/2014/main" id="{34C0AEC6-91AB-5DA9-91D2-6745511D0E98}"/>
                </a:ext>
              </a:extLst>
            </p:cNvPr>
            <p:cNvSpPr/>
            <p:nvPr/>
          </p:nvSpPr>
          <p:spPr>
            <a:xfrm>
              <a:off x="2695377" y="3535778"/>
              <a:ext cx="155816" cy="181276"/>
            </a:xfrm>
            <a:custGeom>
              <a:avLst/>
              <a:gdLst>
                <a:gd name="connsiteX0" fmla="*/ 0 w 75804"/>
                <a:gd name="connsiteY0" fmla="*/ 88191 h 88190"/>
                <a:gd name="connsiteX1" fmla="*/ 75805 w 75804"/>
                <a:gd name="connsiteY1" fmla="*/ 44095 h 88190"/>
                <a:gd name="connsiteX2" fmla="*/ 0 w 75804"/>
                <a:gd name="connsiteY2" fmla="*/ 0 h 88190"/>
                <a:gd name="connsiteX3" fmla="*/ 59950 w 75804"/>
                <a:gd name="connsiteY3" fmla="*/ 44095 h 8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04" h="88190">
                  <a:moveTo>
                    <a:pt x="0" y="88191"/>
                  </a:moveTo>
                  <a:lnTo>
                    <a:pt x="75805" y="44095"/>
                  </a:lnTo>
                  <a:lnTo>
                    <a:pt x="0" y="0"/>
                  </a:lnTo>
                  <a:lnTo>
                    <a:pt x="59950" y="44095"/>
                  </a:lnTo>
                  <a:close/>
                </a:path>
              </a:pathLst>
            </a:custGeom>
            <a:grpFill/>
            <a:ln w="493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716DC67E-FD6D-68E3-1C4B-FD2BD347AADF}"/>
              </a:ext>
            </a:extLst>
          </p:cNvPr>
          <p:cNvSpPr txBox="1"/>
          <p:nvPr/>
        </p:nvSpPr>
        <p:spPr>
          <a:xfrm>
            <a:off x="2996415" y="4101196"/>
            <a:ext cx="6190504" cy="295788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200">
                <a:latin typeface="+mn-lt"/>
                <a:sym typeface="微软雅黑" panose="020B0503020204020204" charset="-122"/>
              </a:rPr>
              <a:t>INTEGRATED ENERGY SERVICE SIMULATION TRAINING PLATFORM</a:t>
            </a:r>
            <a:endParaRPr lang="zh-CN" altLang="en-US" sz="1200" dirty="0">
              <a:latin typeface="+mn-lt"/>
              <a:sym typeface="微软雅黑" panose="020B050302020402020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D02FC9D-8C0C-23CB-49CC-FAAB24543B7D}"/>
              </a:ext>
            </a:extLst>
          </p:cNvPr>
          <p:cNvSpPr txBox="1"/>
          <p:nvPr/>
        </p:nvSpPr>
        <p:spPr>
          <a:xfrm>
            <a:off x="1546543" y="1748364"/>
            <a:ext cx="9198828" cy="1202510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微软雅黑" panose="020B0503020204020204" charset="-122"/>
                <a:rtl val="0"/>
              </a:rPr>
              <a:t>创新</a:t>
            </a:r>
            <a:r>
              <a:rPr lang="zh-CN" altLang="en-US" sz="720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微软雅黑" panose="020B0503020204020204" charset="-122"/>
                <a:rtl val="0"/>
              </a:rPr>
              <a:t>制造  联合未来</a:t>
            </a:r>
            <a:endParaRPr lang="zh-CN" altLang="en-US" sz="7200" dirty="0">
              <a:gradFill>
                <a:gsLst>
                  <a:gs pos="100000">
                    <a:schemeClr val="accent1"/>
                  </a:gs>
                  <a:gs pos="50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</a:gradFill>
              <a:latin typeface="+mj-ea"/>
              <a:ea typeface="+mj-ea"/>
              <a:sym typeface="微软雅黑" panose="020B0503020204020204" charset="-122"/>
              <a:rtl val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AC0AA5C-0C7F-CE64-0D9D-08048B591ACE}"/>
              </a:ext>
            </a:extLst>
          </p:cNvPr>
          <p:cNvSpPr txBox="1"/>
          <p:nvPr/>
        </p:nvSpPr>
        <p:spPr>
          <a:xfrm>
            <a:off x="2838805" y="3429000"/>
            <a:ext cx="6514390" cy="648512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/>
          <a:p>
            <a:pPr algn="ctr"/>
            <a:r>
              <a:rPr lang="zh-CN" altLang="en-US" sz="3600" spc="300" dirty="0">
                <a:gradFill>
                  <a:gsLst>
                    <a:gs pos="100000">
                      <a:srgbClr val="EEB560"/>
                    </a:gs>
                    <a:gs pos="3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微软雅黑" panose="020B0503020204020204" charset="-122"/>
              </a:rPr>
              <a:t>高端蓝色科技风宣传模板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E18FE35-F6EF-5473-5240-708840199AD0}"/>
              </a:ext>
            </a:extLst>
          </p:cNvPr>
          <p:cNvGrpSpPr/>
          <p:nvPr/>
        </p:nvGrpSpPr>
        <p:grpSpPr>
          <a:xfrm flipH="1">
            <a:off x="9054557" y="3614757"/>
            <a:ext cx="273952" cy="319780"/>
            <a:chOff x="2659737" y="3466528"/>
            <a:chExt cx="273952" cy="319780"/>
          </a:xfrm>
          <a:solidFill>
            <a:schemeClr val="accent4"/>
          </a:solidFill>
        </p:grpSpPr>
        <p:sp>
          <p:nvSpPr>
            <p:cNvPr id="16" name="任意多边形: 形状 54">
              <a:extLst>
                <a:ext uri="{FF2B5EF4-FFF2-40B4-BE49-F238E27FC236}">
                  <a16:creationId xmlns:a16="http://schemas.microsoft.com/office/drawing/2014/main" id="{60C0E079-7CBD-B6F1-3CA9-DAB7115BA7E3}"/>
                </a:ext>
              </a:extLst>
            </p:cNvPr>
            <p:cNvSpPr/>
            <p:nvPr/>
          </p:nvSpPr>
          <p:spPr>
            <a:xfrm>
              <a:off x="2659737" y="3466528"/>
              <a:ext cx="273952" cy="319780"/>
            </a:xfrm>
            <a:custGeom>
              <a:avLst/>
              <a:gdLst>
                <a:gd name="connsiteX0" fmla="*/ 0 w 133277"/>
                <a:gd name="connsiteY0" fmla="*/ 155573 h 155572"/>
                <a:gd name="connsiteX1" fmla="*/ 133278 w 133277"/>
                <a:gd name="connsiteY1" fmla="*/ 77786 h 155572"/>
                <a:gd name="connsiteX2" fmla="*/ 0 w 133277"/>
                <a:gd name="connsiteY2" fmla="*/ 0 h 155572"/>
                <a:gd name="connsiteX3" fmla="*/ 105037 w 133277"/>
                <a:gd name="connsiteY3" fmla="*/ 77786 h 15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77" h="155572">
                  <a:moveTo>
                    <a:pt x="0" y="155573"/>
                  </a:moveTo>
                  <a:lnTo>
                    <a:pt x="133278" y="77786"/>
                  </a:lnTo>
                  <a:lnTo>
                    <a:pt x="0" y="0"/>
                  </a:lnTo>
                  <a:lnTo>
                    <a:pt x="105037" y="77786"/>
                  </a:lnTo>
                  <a:close/>
                </a:path>
              </a:pathLst>
            </a:custGeom>
            <a:grpFill/>
            <a:ln w="493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55">
              <a:extLst>
                <a:ext uri="{FF2B5EF4-FFF2-40B4-BE49-F238E27FC236}">
                  <a16:creationId xmlns:a16="http://schemas.microsoft.com/office/drawing/2014/main" id="{16D40C4B-A887-C27A-5037-BBB050308866}"/>
                </a:ext>
              </a:extLst>
            </p:cNvPr>
            <p:cNvSpPr/>
            <p:nvPr/>
          </p:nvSpPr>
          <p:spPr>
            <a:xfrm>
              <a:off x="2695377" y="3535778"/>
              <a:ext cx="155816" cy="181276"/>
            </a:xfrm>
            <a:custGeom>
              <a:avLst/>
              <a:gdLst>
                <a:gd name="connsiteX0" fmla="*/ 0 w 75804"/>
                <a:gd name="connsiteY0" fmla="*/ 88191 h 88190"/>
                <a:gd name="connsiteX1" fmla="*/ 75805 w 75804"/>
                <a:gd name="connsiteY1" fmla="*/ 44095 h 88190"/>
                <a:gd name="connsiteX2" fmla="*/ 0 w 75804"/>
                <a:gd name="connsiteY2" fmla="*/ 0 h 88190"/>
                <a:gd name="connsiteX3" fmla="*/ 59950 w 75804"/>
                <a:gd name="connsiteY3" fmla="*/ 44095 h 8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04" h="88190">
                  <a:moveTo>
                    <a:pt x="0" y="88191"/>
                  </a:moveTo>
                  <a:lnTo>
                    <a:pt x="75805" y="44095"/>
                  </a:lnTo>
                  <a:lnTo>
                    <a:pt x="0" y="0"/>
                  </a:lnTo>
                  <a:lnTo>
                    <a:pt x="59950" y="44095"/>
                  </a:lnTo>
                  <a:close/>
                </a:path>
              </a:pathLst>
            </a:custGeom>
            <a:grpFill/>
            <a:ln w="493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5CDAABA6-D82E-A07E-A3ED-D626AF53DDDE}"/>
              </a:ext>
            </a:extLst>
          </p:cNvPr>
          <p:cNvSpPr txBox="1"/>
          <p:nvPr/>
        </p:nvSpPr>
        <p:spPr>
          <a:xfrm>
            <a:off x="5469238" y="412098"/>
            <a:ext cx="1244857" cy="463846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/>
            <a:r>
              <a:rPr lang="en-US" sz="24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j-lt"/>
                <a:rtl val="0"/>
              </a:rPr>
              <a:t>LOGO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E9BF26-0479-8658-1926-8E8B516B549F}"/>
              </a:ext>
            </a:extLst>
          </p:cNvPr>
          <p:cNvSpPr txBox="1"/>
          <p:nvPr/>
        </p:nvSpPr>
        <p:spPr>
          <a:xfrm>
            <a:off x="5105549" y="6043611"/>
            <a:ext cx="1980902" cy="439032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rPr>
              <a:t>20XX</a:t>
            </a:r>
            <a:r>
              <a: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rPr>
              <a:t>年</a:t>
            </a:r>
            <a:r>
              <a:rPr lang="en-US" altLang="zh-CN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rPr>
              <a:t>XX</a:t>
            </a:r>
            <a:r>
              <a: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190225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921BCFC-483C-F4D0-86B1-FF0139688BE4}"/>
              </a:ext>
            </a:extLst>
          </p:cNvPr>
          <p:cNvGrpSpPr/>
          <p:nvPr/>
        </p:nvGrpSpPr>
        <p:grpSpPr>
          <a:xfrm>
            <a:off x="2414706" y="1800893"/>
            <a:ext cx="1726192" cy="1236042"/>
            <a:chOff x="1311274" y="1624848"/>
            <a:chExt cx="1726192" cy="123604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883CD63-5A39-5C3E-4A21-E4CD4AB5657F}"/>
                </a:ext>
              </a:extLst>
            </p:cNvPr>
            <p:cNvSpPr/>
            <p:nvPr/>
          </p:nvSpPr>
          <p:spPr>
            <a:xfrm flipH="1">
              <a:off x="2152260" y="2411227"/>
              <a:ext cx="885206" cy="123199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40A9262-7F81-522E-2BAA-69EF3AF7B985}"/>
                </a:ext>
              </a:extLst>
            </p:cNvPr>
            <p:cNvSpPr/>
            <p:nvPr/>
          </p:nvSpPr>
          <p:spPr>
            <a:xfrm flipH="1">
              <a:off x="1976320" y="2284607"/>
              <a:ext cx="644205" cy="71168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09B9535-4DDE-5E12-B9E9-C34D0D540FDD}"/>
                </a:ext>
              </a:extLst>
            </p:cNvPr>
            <p:cNvSpPr/>
            <p:nvPr/>
          </p:nvSpPr>
          <p:spPr>
            <a:xfrm flipH="1">
              <a:off x="1890263" y="2520885"/>
              <a:ext cx="627943" cy="123199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3F6D53A-28F8-13F4-D92E-654809028A03}"/>
                </a:ext>
              </a:extLst>
            </p:cNvPr>
            <p:cNvSpPr/>
            <p:nvPr/>
          </p:nvSpPr>
          <p:spPr>
            <a:xfrm flipH="1">
              <a:off x="2238376" y="2371540"/>
              <a:ext cx="84060" cy="8406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A52F96D-1C8D-0B77-B495-21876860658A}"/>
                </a:ext>
              </a:extLst>
            </p:cNvPr>
            <p:cNvSpPr/>
            <p:nvPr/>
          </p:nvSpPr>
          <p:spPr>
            <a:xfrm flipH="1">
              <a:off x="2012392" y="2647758"/>
              <a:ext cx="44517" cy="44517"/>
            </a:xfrm>
            <a:prstGeom prst="rect">
              <a:avLst/>
            </a:prstGeom>
            <a:solidFill>
              <a:srgbClr val="0638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6B63FCB-0F13-1692-0C51-B6B14E55ED35}"/>
                </a:ext>
              </a:extLst>
            </p:cNvPr>
            <p:cNvSpPr/>
            <p:nvPr/>
          </p:nvSpPr>
          <p:spPr>
            <a:xfrm flipH="1">
              <a:off x="2698664" y="2250678"/>
              <a:ext cx="49148" cy="49148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261AC02-3B04-FFFC-356C-3FEB9F84E91B}"/>
                </a:ext>
              </a:extLst>
            </p:cNvPr>
            <p:cNvSpPr/>
            <p:nvPr/>
          </p:nvSpPr>
          <p:spPr>
            <a:xfrm>
              <a:off x="1311274" y="2283980"/>
              <a:ext cx="261966" cy="261966"/>
            </a:xfrm>
            <a:prstGeom prst="ellipse">
              <a:avLst/>
            </a:prstGeom>
            <a:gradFill flip="none" rotWithShape="1">
              <a:gsLst>
                <a:gs pos="100000">
                  <a:srgbClr val="FFFF00"/>
                </a:gs>
                <a:gs pos="53000">
                  <a:srgbClr val="FFFF00">
                    <a:lumMod val="57000"/>
                    <a:lumOff val="43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chemeClr val="accent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401DED62-707B-D879-50AC-A593B52E1EF6}"/>
                </a:ext>
              </a:extLst>
            </p:cNvPr>
            <p:cNvSpPr/>
            <p:nvPr/>
          </p:nvSpPr>
          <p:spPr>
            <a:xfrm>
              <a:off x="1685887" y="2752021"/>
              <a:ext cx="108869" cy="108869"/>
            </a:xfrm>
            <a:prstGeom prst="ellipse">
              <a:avLst/>
            </a:prstGeom>
            <a:gradFill flip="none" rotWithShape="1">
              <a:gsLst>
                <a:gs pos="100000">
                  <a:schemeClr val="accent6"/>
                </a:gs>
                <a:gs pos="53000">
                  <a:schemeClr val="accent6">
                    <a:lumMod val="45000"/>
                    <a:lumOff val="5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rgbClr val="00B0F0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3BA9853-8CD4-94AB-F9ED-B89B3A0637FE}"/>
                </a:ext>
              </a:extLst>
            </p:cNvPr>
            <p:cNvSpPr/>
            <p:nvPr/>
          </p:nvSpPr>
          <p:spPr>
            <a:xfrm>
              <a:off x="1630456" y="1624848"/>
              <a:ext cx="155107" cy="155107"/>
            </a:xfrm>
            <a:prstGeom prst="ellipse">
              <a:avLst/>
            </a:prstGeom>
            <a:gradFill flip="none" rotWithShape="1">
              <a:gsLst>
                <a:gs pos="100000">
                  <a:schemeClr val="accent6"/>
                </a:gs>
                <a:gs pos="53000">
                  <a:schemeClr val="accent6">
                    <a:lumMod val="45000"/>
                    <a:lumOff val="5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rgbClr val="00B0F0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46EE998-6567-64F4-33DC-8D692645DF75}"/>
              </a:ext>
            </a:extLst>
          </p:cNvPr>
          <p:cNvGrpSpPr/>
          <p:nvPr/>
        </p:nvGrpSpPr>
        <p:grpSpPr>
          <a:xfrm>
            <a:off x="8120905" y="1494889"/>
            <a:ext cx="1784005" cy="1423657"/>
            <a:chOff x="9052011" y="1318844"/>
            <a:chExt cx="1784005" cy="1423657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089C639-6044-85EF-4D0B-220097986BC5}"/>
                </a:ext>
              </a:extLst>
            </p:cNvPr>
            <p:cNvSpPr/>
            <p:nvPr/>
          </p:nvSpPr>
          <p:spPr>
            <a:xfrm>
              <a:off x="9720297" y="1873301"/>
              <a:ext cx="885206" cy="123199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4E01E1A-D54A-8DE8-6506-963E1E6A5D07}"/>
                </a:ext>
              </a:extLst>
            </p:cNvPr>
            <p:cNvSpPr/>
            <p:nvPr/>
          </p:nvSpPr>
          <p:spPr>
            <a:xfrm>
              <a:off x="10137238" y="1746681"/>
              <a:ext cx="644205" cy="71168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E6AE9BE-0CF6-813A-F728-FD7827DF3E3F}"/>
                </a:ext>
              </a:extLst>
            </p:cNvPr>
            <p:cNvSpPr/>
            <p:nvPr/>
          </p:nvSpPr>
          <p:spPr>
            <a:xfrm>
              <a:off x="10208073" y="1937019"/>
              <a:ext cx="627943" cy="123199"/>
            </a:xfrm>
            <a:prstGeom prst="rect">
              <a:avLst/>
            </a:pr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ea typeface="方正准圆简体" panose="02000000000000000000" pitchFamily="65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ED7A51B-CF6F-5831-0608-6C1A9146ECAE}"/>
                </a:ext>
              </a:extLst>
            </p:cNvPr>
            <p:cNvSpPr/>
            <p:nvPr/>
          </p:nvSpPr>
          <p:spPr>
            <a:xfrm>
              <a:off x="10435328" y="1833614"/>
              <a:ext cx="84060" cy="8406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CDADE76-9EC3-6A7F-E49C-8752F74E5375}"/>
                </a:ext>
              </a:extLst>
            </p:cNvPr>
            <p:cNvSpPr/>
            <p:nvPr/>
          </p:nvSpPr>
          <p:spPr>
            <a:xfrm>
              <a:off x="10700854" y="2109832"/>
              <a:ext cx="44517" cy="44517"/>
            </a:xfrm>
            <a:prstGeom prst="rect">
              <a:avLst/>
            </a:prstGeom>
            <a:solidFill>
              <a:srgbClr val="0638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3C9D8875-6CB3-B644-E9B9-5E68C77578D9}"/>
                </a:ext>
              </a:extLst>
            </p:cNvPr>
            <p:cNvSpPr/>
            <p:nvPr/>
          </p:nvSpPr>
          <p:spPr>
            <a:xfrm>
              <a:off x="10009951" y="1712752"/>
              <a:ext cx="49148" cy="49148"/>
            </a:xfrm>
            <a:prstGeom prst="rect">
              <a:avLst/>
            </a:prstGeom>
            <a:solidFill>
              <a:srgbClr val="059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准圆简体" panose="02000000000000000000" pitchFamily="65" charset="-122"/>
                <a:ea typeface="方正准圆简体" panose="02000000000000000000" pitchFamily="65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6F2EB04-5EB2-88C0-20A3-2E81602814F0}"/>
                </a:ext>
              </a:extLst>
            </p:cNvPr>
            <p:cNvSpPr/>
            <p:nvPr/>
          </p:nvSpPr>
          <p:spPr>
            <a:xfrm>
              <a:off x="10070755" y="1318844"/>
              <a:ext cx="184289" cy="184289"/>
            </a:xfrm>
            <a:prstGeom prst="ellipse">
              <a:avLst/>
            </a:prstGeom>
            <a:gradFill flip="none" rotWithShape="1">
              <a:gsLst>
                <a:gs pos="100000">
                  <a:srgbClr val="FF0000"/>
                </a:gs>
                <a:gs pos="0">
                  <a:srgbClr val="FF0000">
                    <a:lumMod val="38000"/>
                    <a:lumOff val="62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chemeClr val="accent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2EE26CB5-39BF-5726-99A9-4969C8E600BB}"/>
                </a:ext>
              </a:extLst>
            </p:cNvPr>
            <p:cNvSpPr/>
            <p:nvPr/>
          </p:nvSpPr>
          <p:spPr>
            <a:xfrm>
              <a:off x="10199473" y="2264489"/>
              <a:ext cx="108869" cy="108869"/>
            </a:xfrm>
            <a:prstGeom prst="ellipse">
              <a:avLst/>
            </a:prstGeom>
            <a:gradFill flip="none" rotWithShape="1">
              <a:gsLst>
                <a:gs pos="100000">
                  <a:schemeClr val="accent6"/>
                </a:gs>
                <a:gs pos="53000">
                  <a:schemeClr val="accent6">
                    <a:lumMod val="45000"/>
                    <a:lumOff val="5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rgbClr val="00B0F0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F8C0BDC8-4391-2278-7020-BCD5289725D5}"/>
                </a:ext>
              </a:extLst>
            </p:cNvPr>
            <p:cNvSpPr/>
            <p:nvPr/>
          </p:nvSpPr>
          <p:spPr>
            <a:xfrm>
              <a:off x="9052011" y="1524533"/>
              <a:ext cx="94948" cy="94948"/>
            </a:xfrm>
            <a:prstGeom prst="ellipse">
              <a:avLst/>
            </a:prstGeom>
            <a:gradFill flip="none" rotWithShape="1">
              <a:gsLst>
                <a:gs pos="100000">
                  <a:srgbClr val="FFFF00"/>
                </a:gs>
                <a:gs pos="53000">
                  <a:srgbClr val="FFFF00">
                    <a:lumMod val="57000"/>
                    <a:lumOff val="43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chemeClr val="accent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10700A1F-2033-1D23-EE63-D69E4969EB62}"/>
                </a:ext>
              </a:extLst>
            </p:cNvPr>
            <p:cNvSpPr/>
            <p:nvPr/>
          </p:nvSpPr>
          <p:spPr>
            <a:xfrm>
              <a:off x="10471389" y="2411875"/>
              <a:ext cx="330626" cy="330626"/>
            </a:xfrm>
            <a:prstGeom prst="ellipse">
              <a:avLst/>
            </a:prstGeom>
            <a:gradFill flip="none" rotWithShape="1">
              <a:gsLst>
                <a:gs pos="100000">
                  <a:srgbClr val="FFFF00"/>
                </a:gs>
                <a:gs pos="53000">
                  <a:srgbClr val="FFFF00">
                    <a:lumMod val="57000"/>
                    <a:lumOff val="43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glow rad="63500">
                <a:schemeClr val="accent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BF997B5-A90E-2994-33CA-12ACA482E6DC}"/>
              </a:ext>
            </a:extLst>
          </p:cNvPr>
          <p:cNvGrpSpPr/>
          <p:nvPr/>
        </p:nvGrpSpPr>
        <p:grpSpPr>
          <a:xfrm>
            <a:off x="2900490" y="3614757"/>
            <a:ext cx="273952" cy="319780"/>
            <a:chOff x="2659737" y="3466528"/>
            <a:chExt cx="273952" cy="319780"/>
          </a:xfrm>
          <a:solidFill>
            <a:schemeClr val="accent4"/>
          </a:solidFill>
        </p:grpSpPr>
        <p:sp>
          <p:nvSpPr>
            <p:cNvPr id="56" name="任意多边形: 形状 54">
              <a:extLst>
                <a:ext uri="{FF2B5EF4-FFF2-40B4-BE49-F238E27FC236}">
                  <a16:creationId xmlns:a16="http://schemas.microsoft.com/office/drawing/2014/main" id="{184B61CE-9CAB-1BA5-F106-01BAB0DDBDF0}"/>
                </a:ext>
              </a:extLst>
            </p:cNvPr>
            <p:cNvSpPr/>
            <p:nvPr/>
          </p:nvSpPr>
          <p:spPr>
            <a:xfrm>
              <a:off x="2659737" y="3466528"/>
              <a:ext cx="273952" cy="319780"/>
            </a:xfrm>
            <a:custGeom>
              <a:avLst/>
              <a:gdLst>
                <a:gd name="connsiteX0" fmla="*/ 0 w 133277"/>
                <a:gd name="connsiteY0" fmla="*/ 155573 h 155572"/>
                <a:gd name="connsiteX1" fmla="*/ 133278 w 133277"/>
                <a:gd name="connsiteY1" fmla="*/ 77786 h 155572"/>
                <a:gd name="connsiteX2" fmla="*/ 0 w 133277"/>
                <a:gd name="connsiteY2" fmla="*/ 0 h 155572"/>
                <a:gd name="connsiteX3" fmla="*/ 105037 w 133277"/>
                <a:gd name="connsiteY3" fmla="*/ 77786 h 15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77" h="155572">
                  <a:moveTo>
                    <a:pt x="0" y="155573"/>
                  </a:moveTo>
                  <a:lnTo>
                    <a:pt x="133278" y="77786"/>
                  </a:lnTo>
                  <a:lnTo>
                    <a:pt x="0" y="0"/>
                  </a:lnTo>
                  <a:lnTo>
                    <a:pt x="105037" y="77786"/>
                  </a:lnTo>
                  <a:close/>
                </a:path>
              </a:pathLst>
            </a:custGeom>
            <a:grpFill/>
            <a:ln w="493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5">
              <a:extLst>
                <a:ext uri="{FF2B5EF4-FFF2-40B4-BE49-F238E27FC236}">
                  <a16:creationId xmlns:a16="http://schemas.microsoft.com/office/drawing/2014/main" id="{3BC6ED52-136E-C372-260D-F3F12C141901}"/>
                </a:ext>
              </a:extLst>
            </p:cNvPr>
            <p:cNvSpPr/>
            <p:nvPr/>
          </p:nvSpPr>
          <p:spPr>
            <a:xfrm>
              <a:off x="2695377" y="3535778"/>
              <a:ext cx="155816" cy="181276"/>
            </a:xfrm>
            <a:custGeom>
              <a:avLst/>
              <a:gdLst>
                <a:gd name="connsiteX0" fmla="*/ 0 w 75804"/>
                <a:gd name="connsiteY0" fmla="*/ 88191 h 88190"/>
                <a:gd name="connsiteX1" fmla="*/ 75805 w 75804"/>
                <a:gd name="connsiteY1" fmla="*/ 44095 h 88190"/>
                <a:gd name="connsiteX2" fmla="*/ 0 w 75804"/>
                <a:gd name="connsiteY2" fmla="*/ 0 h 88190"/>
                <a:gd name="connsiteX3" fmla="*/ 59950 w 75804"/>
                <a:gd name="connsiteY3" fmla="*/ 44095 h 8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04" h="88190">
                  <a:moveTo>
                    <a:pt x="0" y="88191"/>
                  </a:moveTo>
                  <a:lnTo>
                    <a:pt x="75805" y="44095"/>
                  </a:lnTo>
                  <a:lnTo>
                    <a:pt x="0" y="0"/>
                  </a:lnTo>
                  <a:lnTo>
                    <a:pt x="59950" y="44095"/>
                  </a:lnTo>
                  <a:close/>
                </a:path>
              </a:pathLst>
            </a:custGeom>
            <a:grpFill/>
            <a:ln w="493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D805C5E8-C97C-2E05-2218-1EC9060D486F}"/>
              </a:ext>
            </a:extLst>
          </p:cNvPr>
          <p:cNvSpPr txBox="1"/>
          <p:nvPr/>
        </p:nvSpPr>
        <p:spPr>
          <a:xfrm>
            <a:off x="2690350" y="1748364"/>
            <a:ext cx="6911215" cy="1448731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/>
            <a:r>
              <a:rPr lang="zh-CN" altLang="en-US" sz="8800" spc="30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微软雅黑" panose="020B0503020204020204" charset="-122"/>
                <a:rtl val="0"/>
              </a:rPr>
              <a:t>谢</a:t>
            </a:r>
            <a:r>
              <a:rPr lang="zh-CN" altLang="en-US" sz="7200" spc="30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微软雅黑" panose="020B0503020204020204" charset="-122"/>
                <a:rtl val="0"/>
              </a:rPr>
              <a:t>谢聆</a:t>
            </a:r>
            <a:r>
              <a:rPr lang="zh-CN" altLang="en-US" sz="8800" spc="30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微软雅黑" panose="020B0503020204020204" charset="-122"/>
                <a:rtl val="0"/>
              </a:rPr>
              <a:t>听</a:t>
            </a:r>
            <a:endParaRPr lang="zh-CN" altLang="en-US" sz="7200" spc="300" dirty="0">
              <a:gradFill>
                <a:gsLst>
                  <a:gs pos="100000">
                    <a:schemeClr val="accent1"/>
                  </a:gs>
                  <a:gs pos="50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</a:gradFill>
              <a:latin typeface="+mj-ea"/>
              <a:ea typeface="+mj-ea"/>
              <a:sym typeface="微软雅黑" panose="020B0503020204020204" charset="-122"/>
              <a:rtl val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88AA367-035C-F044-DF2B-1B19B46A6217}"/>
              </a:ext>
            </a:extLst>
          </p:cNvPr>
          <p:cNvSpPr txBox="1"/>
          <p:nvPr/>
        </p:nvSpPr>
        <p:spPr>
          <a:xfrm>
            <a:off x="2838805" y="3429000"/>
            <a:ext cx="6514390" cy="648512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/>
          <a:p>
            <a:pPr algn="ctr"/>
            <a:r>
              <a:rPr lang="zh-CN" altLang="en-US" sz="3600" spc="300" dirty="0">
                <a:gradFill>
                  <a:gsLst>
                    <a:gs pos="100000">
                      <a:srgbClr val="EEB560"/>
                    </a:gs>
                    <a:gs pos="3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微软雅黑" panose="020B0503020204020204" charset="-122"/>
              </a:rPr>
              <a:t>高端蓝色科技风宣传模板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8602DB6-13CA-0E46-1A50-59B2A23D4D40}"/>
              </a:ext>
            </a:extLst>
          </p:cNvPr>
          <p:cNvSpPr txBox="1"/>
          <p:nvPr/>
        </p:nvSpPr>
        <p:spPr>
          <a:xfrm>
            <a:off x="5105549" y="6043611"/>
            <a:ext cx="1980902" cy="439032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rPr>
              <a:t>20XX</a:t>
            </a:r>
            <a:r>
              <a: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rPr>
              <a:t>年</a:t>
            </a:r>
            <a:r>
              <a:rPr lang="en-US" altLang="zh-CN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rPr>
              <a:t>XX</a:t>
            </a:r>
            <a:r>
              <a: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rPr>
              <a:t>月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CEA71B1-39F3-F964-8FB2-C4CA826F6297}"/>
              </a:ext>
            </a:extLst>
          </p:cNvPr>
          <p:cNvGrpSpPr/>
          <p:nvPr/>
        </p:nvGrpSpPr>
        <p:grpSpPr>
          <a:xfrm flipH="1">
            <a:off x="9054557" y="3614757"/>
            <a:ext cx="273952" cy="319780"/>
            <a:chOff x="2659737" y="3466528"/>
            <a:chExt cx="273952" cy="319780"/>
          </a:xfrm>
          <a:solidFill>
            <a:schemeClr val="accent4"/>
          </a:solidFill>
        </p:grpSpPr>
        <p:sp>
          <p:nvSpPr>
            <p:cNvPr id="63" name="任意多边形: 形状 54">
              <a:extLst>
                <a:ext uri="{FF2B5EF4-FFF2-40B4-BE49-F238E27FC236}">
                  <a16:creationId xmlns:a16="http://schemas.microsoft.com/office/drawing/2014/main" id="{6A7AA7C0-6914-BB9F-64DB-A477D2E13499}"/>
                </a:ext>
              </a:extLst>
            </p:cNvPr>
            <p:cNvSpPr/>
            <p:nvPr/>
          </p:nvSpPr>
          <p:spPr>
            <a:xfrm>
              <a:off x="2659737" y="3466528"/>
              <a:ext cx="273952" cy="319780"/>
            </a:xfrm>
            <a:custGeom>
              <a:avLst/>
              <a:gdLst>
                <a:gd name="connsiteX0" fmla="*/ 0 w 133277"/>
                <a:gd name="connsiteY0" fmla="*/ 155573 h 155572"/>
                <a:gd name="connsiteX1" fmla="*/ 133278 w 133277"/>
                <a:gd name="connsiteY1" fmla="*/ 77786 h 155572"/>
                <a:gd name="connsiteX2" fmla="*/ 0 w 133277"/>
                <a:gd name="connsiteY2" fmla="*/ 0 h 155572"/>
                <a:gd name="connsiteX3" fmla="*/ 105037 w 133277"/>
                <a:gd name="connsiteY3" fmla="*/ 77786 h 15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277" h="155572">
                  <a:moveTo>
                    <a:pt x="0" y="155573"/>
                  </a:moveTo>
                  <a:lnTo>
                    <a:pt x="133278" y="77786"/>
                  </a:lnTo>
                  <a:lnTo>
                    <a:pt x="0" y="0"/>
                  </a:lnTo>
                  <a:lnTo>
                    <a:pt x="105037" y="77786"/>
                  </a:lnTo>
                  <a:close/>
                </a:path>
              </a:pathLst>
            </a:custGeom>
            <a:grpFill/>
            <a:ln w="493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55">
              <a:extLst>
                <a:ext uri="{FF2B5EF4-FFF2-40B4-BE49-F238E27FC236}">
                  <a16:creationId xmlns:a16="http://schemas.microsoft.com/office/drawing/2014/main" id="{3779B30A-8821-1636-6E55-1677F0388585}"/>
                </a:ext>
              </a:extLst>
            </p:cNvPr>
            <p:cNvSpPr/>
            <p:nvPr/>
          </p:nvSpPr>
          <p:spPr>
            <a:xfrm>
              <a:off x="2695377" y="3535778"/>
              <a:ext cx="155816" cy="181276"/>
            </a:xfrm>
            <a:custGeom>
              <a:avLst/>
              <a:gdLst>
                <a:gd name="connsiteX0" fmla="*/ 0 w 75804"/>
                <a:gd name="connsiteY0" fmla="*/ 88191 h 88190"/>
                <a:gd name="connsiteX1" fmla="*/ 75805 w 75804"/>
                <a:gd name="connsiteY1" fmla="*/ 44095 h 88190"/>
                <a:gd name="connsiteX2" fmla="*/ 0 w 75804"/>
                <a:gd name="connsiteY2" fmla="*/ 0 h 88190"/>
                <a:gd name="connsiteX3" fmla="*/ 59950 w 75804"/>
                <a:gd name="connsiteY3" fmla="*/ 44095 h 8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04" h="88190">
                  <a:moveTo>
                    <a:pt x="0" y="88191"/>
                  </a:moveTo>
                  <a:lnTo>
                    <a:pt x="75805" y="44095"/>
                  </a:lnTo>
                  <a:lnTo>
                    <a:pt x="0" y="0"/>
                  </a:lnTo>
                  <a:lnTo>
                    <a:pt x="59950" y="44095"/>
                  </a:lnTo>
                  <a:close/>
                </a:path>
              </a:pathLst>
            </a:custGeom>
            <a:grpFill/>
            <a:ln w="493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CDD431C5-E6BE-2CE4-9E24-033587AD82E5}"/>
              </a:ext>
            </a:extLst>
          </p:cNvPr>
          <p:cNvSpPr txBox="1"/>
          <p:nvPr/>
        </p:nvSpPr>
        <p:spPr>
          <a:xfrm>
            <a:off x="5469238" y="412098"/>
            <a:ext cx="1244857" cy="463846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/>
            <a:r>
              <a:rPr lang="en-US" sz="24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j-lt"/>
                <a:rtl val="0"/>
              </a:rPr>
              <a:t>LOGO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8AAA584-C910-4995-7669-1BC8FBB02328}"/>
              </a:ext>
            </a:extLst>
          </p:cNvPr>
          <p:cNvSpPr txBox="1"/>
          <p:nvPr/>
        </p:nvSpPr>
        <p:spPr>
          <a:xfrm>
            <a:off x="2996415" y="4101196"/>
            <a:ext cx="6190504" cy="295788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200">
                <a:latin typeface="+mn-lt"/>
                <a:sym typeface="微软雅黑" panose="020B0503020204020204" charset="-122"/>
              </a:rPr>
              <a:t>INTEGRATED ENERGY SERVICE SIMULATION TRAINING PLATFORM</a:t>
            </a:r>
            <a:endParaRPr lang="zh-CN" altLang="en-US" sz="1200" dirty="0">
              <a:latin typeface="+mn-lt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2438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矩形 7">
            <a:extLst>
              <a:ext uri="{FF2B5EF4-FFF2-40B4-BE49-F238E27FC236}">
                <a16:creationId xmlns:a16="http://schemas.microsoft.com/office/drawing/2014/main" id="{6C3B3F96-3F3D-E9F7-4FCF-1D8D8A7706E3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E7DCD7CC-5FF9-A488-1E84-E49ED1FA84A3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D0DA6CD-8079-4DDE-0FB9-77102F41C63E}"/>
              </a:ext>
            </a:extLst>
          </p:cNvPr>
          <p:cNvGrpSpPr/>
          <p:nvPr/>
        </p:nvGrpSpPr>
        <p:grpSpPr>
          <a:xfrm>
            <a:off x="2854089" y="619427"/>
            <a:ext cx="7586148" cy="2362457"/>
            <a:chOff x="2854089" y="619427"/>
            <a:chExt cx="7586148" cy="2362457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A017237-89EA-A5CB-5371-F30B081570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39082" y="736798"/>
              <a:ext cx="60086" cy="114319"/>
            </a:xfrm>
            <a:prstGeom prst="line">
              <a:avLst/>
            </a:prstGeom>
            <a:ln>
              <a:solidFill>
                <a:schemeClr val="bg1"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DD57EE0-9B5D-937A-408A-F3EDA13F7957}"/>
                </a:ext>
              </a:extLst>
            </p:cNvPr>
            <p:cNvSpPr txBox="1"/>
            <p:nvPr/>
          </p:nvSpPr>
          <p:spPr>
            <a:xfrm>
              <a:off x="2854089" y="2648908"/>
              <a:ext cx="2539826" cy="33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00" dirty="0">
                  <a:solidFill>
                    <a:srgbClr val="00FFFF"/>
                  </a:solidFill>
                  <a:latin typeface="+mj-ea"/>
                  <a:ea typeface="+mj-ea"/>
                </a:rPr>
                <a:t>微信：</a:t>
              </a:r>
              <a:r>
                <a:rPr lang="en-US" altLang="zh-CN" sz="1200" spc="100" dirty="0">
                  <a:solidFill>
                    <a:srgbClr val="00FFFF"/>
                  </a:solidFill>
                  <a:latin typeface="+mj-ea"/>
                  <a:ea typeface="+mj-ea"/>
                </a:rPr>
                <a:t>QYSJ-</a:t>
              </a:r>
              <a:r>
                <a:rPr lang="en-US" altLang="zh-CN" sz="1200" spc="100" dirty="0" err="1">
                  <a:solidFill>
                    <a:srgbClr val="00FFFF"/>
                  </a:solidFill>
                  <a:latin typeface="+mj-ea"/>
                  <a:ea typeface="+mj-ea"/>
                </a:rPr>
                <a:t>zhaofeng</a:t>
              </a:r>
              <a:endParaRPr lang="zh-CN" altLang="en-US" sz="1400" spc="100" dirty="0">
                <a:solidFill>
                  <a:srgbClr val="00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75E837D-23DD-7E30-CE7D-8CD5FD3F1DAC}"/>
                </a:ext>
              </a:extLst>
            </p:cNvPr>
            <p:cNvGrpSpPr/>
            <p:nvPr/>
          </p:nvGrpSpPr>
          <p:grpSpPr>
            <a:xfrm>
              <a:off x="2906867" y="619427"/>
              <a:ext cx="2009205" cy="1986058"/>
              <a:chOff x="2906867" y="3508800"/>
              <a:chExt cx="2009205" cy="1986058"/>
            </a:xfrm>
          </p:grpSpPr>
          <p:cxnSp>
            <p:nvCxnSpPr>
              <p:cNvPr id="276" name="直接连接符 275">
                <a:extLst>
                  <a:ext uri="{FF2B5EF4-FFF2-40B4-BE49-F238E27FC236}">
                    <a16:creationId xmlns:a16="http://schemas.microsoft.com/office/drawing/2014/main" id="{04E6646A-A4D9-8C0E-9945-656B6964E5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接连接符 276">
                <a:extLst>
                  <a:ext uri="{FF2B5EF4-FFF2-40B4-BE49-F238E27FC236}">
                    <a16:creationId xmlns:a16="http://schemas.microsoft.com/office/drawing/2014/main" id="{0D600CA1-3ACC-795A-A57D-1B276B57CB7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8" name="组合 277">
                <a:extLst>
                  <a:ext uri="{FF2B5EF4-FFF2-40B4-BE49-F238E27FC236}">
                    <a16:creationId xmlns:a16="http://schemas.microsoft.com/office/drawing/2014/main" id="{36643FA1-D859-64E4-B8BA-03BB695C8073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85" name="直接连接符 284">
                  <a:extLst>
                    <a:ext uri="{FF2B5EF4-FFF2-40B4-BE49-F238E27FC236}">
                      <a16:creationId xmlns:a16="http://schemas.microsoft.com/office/drawing/2014/main" id="{26E24CAF-96EA-2CFA-FC4B-73A62327AD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6" name="直接连接符 285">
                  <a:extLst>
                    <a:ext uri="{FF2B5EF4-FFF2-40B4-BE49-F238E27FC236}">
                      <a16:creationId xmlns:a16="http://schemas.microsoft.com/office/drawing/2014/main" id="{C9D50C8D-21D8-29A3-3D14-F402C99402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9" name="组合 278">
                <a:extLst>
                  <a:ext uri="{FF2B5EF4-FFF2-40B4-BE49-F238E27FC236}">
                    <a16:creationId xmlns:a16="http://schemas.microsoft.com/office/drawing/2014/main" id="{42102214-BA25-C904-D7C4-AEF9530B6529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83" name="直接连接符 282">
                  <a:extLst>
                    <a:ext uri="{FF2B5EF4-FFF2-40B4-BE49-F238E27FC236}">
                      <a16:creationId xmlns:a16="http://schemas.microsoft.com/office/drawing/2014/main" id="{5B3C4827-BCDE-201C-6C32-D31EC886F3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4" name="直接连接符 283">
                  <a:extLst>
                    <a:ext uri="{FF2B5EF4-FFF2-40B4-BE49-F238E27FC236}">
                      <a16:creationId xmlns:a16="http://schemas.microsoft.com/office/drawing/2014/main" id="{18D7A92C-CAF6-9515-4E4D-4CA929CB3F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0" name="组合 279">
                <a:extLst>
                  <a:ext uri="{FF2B5EF4-FFF2-40B4-BE49-F238E27FC236}">
                    <a16:creationId xmlns:a16="http://schemas.microsoft.com/office/drawing/2014/main" id="{9A56A3DB-28C2-CD8A-4A80-654B474733AF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81" name="直接连接符 280">
                  <a:extLst>
                    <a:ext uri="{FF2B5EF4-FFF2-40B4-BE49-F238E27FC236}">
                      <a16:creationId xmlns:a16="http://schemas.microsoft.com/office/drawing/2014/main" id="{1449A2CF-973A-BDAE-2C7B-FFD66012E7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直接连接符 281">
                  <a:extLst>
                    <a:ext uri="{FF2B5EF4-FFF2-40B4-BE49-F238E27FC236}">
                      <a16:creationId xmlns:a16="http://schemas.microsoft.com/office/drawing/2014/main" id="{127F648C-A0AF-9E16-4C30-BF4B276176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1F5A07BB-D863-08F2-792B-35A9E80F1BF2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4207" y="711287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D541C4A-9C6E-1EA6-95E9-6883EF721B54}"/>
                </a:ext>
              </a:extLst>
            </p:cNvPr>
            <p:cNvGrpSpPr/>
            <p:nvPr/>
          </p:nvGrpSpPr>
          <p:grpSpPr>
            <a:xfrm>
              <a:off x="5695413" y="1922681"/>
              <a:ext cx="138195" cy="138195"/>
              <a:chOff x="5695413" y="1320428"/>
              <a:chExt cx="138195" cy="138195"/>
            </a:xfrm>
          </p:grpSpPr>
          <p:sp>
            <p:nvSpPr>
              <p:cNvPr id="274" name="Teardrop 15">
                <a:extLst>
                  <a:ext uri="{FF2B5EF4-FFF2-40B4-BE49-F238E27FC236}">
                    <a16:creationId xmlns:a16="http://schemas.microsoft.com/office/drawing/2014/main" id="{34577BE4-4D39-4FDE-9A34-2159E5754EF8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275" name="Oval 16">
                <a:extLst>
                  <a:ext uri="{FF2B5EF4-FFF2-40B4-BE49-F238E27FC236}">
                    <a16:creationId xmlns:a16="http://schemas.microsoft.com/office/drawing/2014/main" id="{356BC2E9-60A0-55E2-657E-E8F2FE9D0890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26D0D4C-A13E-6479-4A08-1F12CA61D009}"/>
                </a:ext>
              </a:extLst>
            </p:cNvPr>
            <p:cNvSpPr txBox="1"/>
            <p:nvPr/>
          </p:nvSpPr>
          <p:spPr>
            <a:xfrm>
              <a:off x="5918615" y="1800221"/>
              <a:ext cx="2600726" cy="402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tabLst>
                  <a:tab pos="3134995" algn="l"/>
                </a:tabLst>
              </a:pPr>
              <a:r>
                <a:rPr lang="en-US" altLang="zh-CN" spc="10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PPT</a:t>
              </a:r>
              <a:r>
                <a:rPr lang="zh-CN" altLang="en-US" spc="10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定制设计师</a:t>
              </a:r>
              <a:endPara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24D6FC2-4F71-466D-875F-D2C17E9DC46D}"/>
                </a:ext>
              </a:extLst>
            </p:cNvPr>
            <p:cNvGrpSpPr/>
            <p:nvPr/>
          </p:nvGrpSpPr>
          <p:grpSpPr>
            <a:xfrm>
              <a:off x="5695413" y="2319602"/>
              <a:ext cx="138195" cy="138195"/>
              <a:chOff x="5695413" y="1320428"/>
              <a:chExt cx="138195" cy="138195"/>
            </a:xfrm>
          </p:grpSpPr>
          <p:sp>
            <p:nvSpPr>
              <p:cNvPr id="271" name="Teardrop 15">
                <a:extLst>
                  <a:ext uri="{FF2B5EF4-FFF2-40B4-BE49-F238E27FC236}">
                    <a16:creationId xmlns:a16="http://schemas.microsoft.com/office/drawing/2014/main" id="{8AC86C2B-DCBE-2AC3-B952-E0A955E006AF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272" name="Oval 16">
                <a:extLst>
                  <a:ext uri="{FF2B5EF4-FFF2-40B4-BE49-F238E27FC236}">
                    <a16:creationId xmlns:a16="http://schemas.microsoft.com/office/drawing/2014/main" id="{6D32BAA7-2F35-BC8A-0487-F928130861A9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D91E95-183B-981E-7B0F-05E663697B57}"/>
                </a:ext>
              </a:extLst>
            </p:cNvPr>
            <p:cNvSpPr txBox="1"/>
            <p:nvPr/>
          </p:nvSpPr>
          <p:spPr>
            <a:xfrm>
              <a:off x="5918614" y="2197610"/>
              <a:ext cx="4521623" cy="402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tabLst>
                  <a:tab pos="3134995" algn="l"/>
                </a:tabLst>
              </a:pP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持续探寻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的极限，欢迎来撩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!</a:t>
              </a:r>
              <a:endPara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34191AB-12A0-7DFD-A92F-83B7A86AC27C}"/>
                </a:ext>
              </a:extLst>
            </p:cNvPr>
            <p:cNvGrpSpPr/>
            <p:nvPr/>
          </p:nvGrpSpPr>
          <p:grpSpPr>
            <a:xfrm>
              <a:off x="5696048" y="1525760"/>
              <a:ext cx="138195" cy="138195"/>
              <a:chOff x="5695413" y="1320428"/>
              <a:chExt cx="138195" cy="138195"/>
            </a:xfrm>
          </p:grpSpPr>
          <p:sp>
            <p:nvSpPr>
              <p:cNvPr id="15" name="Teardrop 15">
                <a:extLst>
                  <a:ext uri="{FF2B5EF4-FFF2-40B4-BE49-F238E27FC236}">
                    <a16:creationId xmlns:a16="http://schemas.microsoft.com/office/drawing/2014/main" id="{49AB5935-9464-0D8C-E7C5-BF97ACEA087A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16" name="Oval 16">
                <a:extLst>
                  <a:ext uri="{FF2B5EF4-FFF2-40B4-BE49-F238E27FC236}">
                    <a16:creationId xmlns:a16="http://schemas.microsoft.com/office/drawing/2014/main" id="{365FC10B-5C59-F121-3F24-539D40CFA900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92C0448-7770-6144-D77A-EC566C7F2924}"/>
                </a:ext>
              </a:extLst>
            </p:cNvPr>
            <p:cNvSpPr txBox="1"/>
            <p:nvPr/>
          </p:nvSpPr>
          <p:spPr>
            <a:xfrm>
              <a:off x="5919470" y="1403864"/>
              <a:ext cx="3876040" cy="402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tabLst>
                  <a:tab pos="3134995" algn="l"/>
                </a:tabLst>
              </a:pP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艾迪鹅实战训练营第四期学员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C9E7F39-F8AD-061F-B4E1-7ECF33F1AD77}"/>
                </a:ext>
              </a:extLst>
            </p:cNvPr>
            <p:cNvSpPr txBox="1"/>
            <p:nvPr/>
          </p:nvSpPr>
          <p:spPr>
            <a:xfrm>
              <a:off x="5587308" y="794993"/>
              <a:ext cx="127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大胆儿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D7D489C-CC68-169F-4F60-C5A424D24D48}"/>
                </a:ext>
              </a:extLst>
            </p:cNvPr>
            <p:cNvSpPr txBox="1"/>
            <p:nvPr/>
          </p:nvSpPr>
          <p:spPr>
            <a:xfrm>
              <a:off x="6922691" y="995041"/>
              <a:ext cx="1866500" cy="276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spc="600" dirty="0">
                  <a:solidFill>
                    <a:srgbClr val="FFFED8">
                      <a:alpha val="22000"/>
                    </a:srgbClr>
                  </a:solidFill>
                </a:rPr>
                <a:t>DA DANER</a:t>
              </a:r>
              <a:endParaRPr lang="zh-CN" altLang="en-US" sz="1100" spc="600" dirty="0">
                <a:solidFill>
                  <a:srgbClr val="FFFED8">
                    <a:alpha val="22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2846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4513CA-8C9F-A3AD-C433-305E1F424B07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大胆儿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769FA8E-BDEF-D3FA-B81B-21D0F77080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50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>
            <a:extLst>
              <a:ext uri="{FF2B5EF4-FFF2-40B4-BE49-F238E27FC236}">
                <a16:creationId xmlns:a16="http://schemas.microsoft.com/office/drawing/2014/main" id="{1032F1E1-89A0-43BE-EE09-FF8EA5464A4E}"/>
              </a:ext>
            </a:extLst>
          </p:cNvPr>
          <p:cNvGrpSpPr/>
          <p:nvPr/>
        </p:nvGrpSpPr>
        <p:grpSpPr>
          <a:xfrm flipH="1">
            <a:off x="7745358" y="2004981"/>
            <a:ext cx="916971" cy="274571"/>
            <a:chOff x="2762024" y="2045875"/>
            <a:chExt cx="1353170" cy="274571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3493592A-3DF0-E43F-3914-2068A91F880C}"/>
                </a:ext>
              </a:extLst>
            </p:cNvPr>
            <p:cNvCxnSpPr>
              <a:cxnSpLocks/>
            </p:cNvCxnSpPr>
            <p:nvPr/>
          </p:nvCxnSpPr>
          <p:spPr>
            <a:xfrm>
              <a:off x="3635795" y="2045875"/>
              <a:ext cx="479399" cy="274571"/>
            </a:xfrm>
            <a:prstGeom prst="line">
              <a:avLst/>
            </a:prstGeom>
            <a:ln w="1270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95AA68D0-38AE-4D20-2687-D0F5EEA4AC6A}"/>
                </a:ext>
              </a:extLst>
            </p:cNvPr>
            <p:cNvCxnSpPr>
              <a:cxnSpLocks/>
            </p:cNvCxnSpPr>
            <p:nvPr/>
          </p:nvCxnSpPr>
          <p:spPr>
            <a:xfrm>
              <a:off x="2762024" y="2048256"/>
              <a:ext cx="877287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59A6BAC-730A-C2E4-F80B-51A7544EAD94}"/>
              </a:ext>
            </a:extLst>
          </p:cNvPr>
          <p:cNvGrpSpPr/>
          <p:nvPr/>
        </p:nvGrpSpPr>
        <p:grpSpPr>
          <a:xfrm>
            <a:off x="8337263" y="1617351"/>
            <a:ext cx="3411825" cy="861058"/>
            <a:chOff x="8337263" y="1617351"/>
            <a:chExt cx="3411825" cy="861058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4BE32D76-4D53-FC13-1CBE-1282478E847B}"/>
                </a:ext>
              </a:extLst>
            </p:cNvPr>
            <p:cNvGrpSpPr/>
            <p:nvPr/>
          </p:nvGrpSpPr>
          <p:grpSpPr>
            <a:xfrm flipH="1">
              <a:off x="8661464" y="1630328"/>
              <a:ext cx="3087624" cy="807822"/>
              <a:chOff x="-460248" y="1582827"/>
              <a:chExt cx="3733800" cy="902921"/>
            </a:xfrm>
          </p:grpSpPr>
          <p:sp>
            <p:nvSpPr>
              <p:cNvPr id="109" name="矩形 108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>
                <a:extLst>
                  <a:ext uri="{FF2B5EF4-FFF2-40B4-BE49-F238E27FC236}">
                    <a16:creationId xmlns:a16="http://schemas.microsoft.com/office/drawing/2014/main" id="{1FA948E0-C951-7205-8CAC-4BA47B7AEC1B}"/>
                  </a:ext>
                </a:extLst>
              </p:cNvPr>
              <p:cNvSpPr/>
              <p:nvPr/>
            </p:nvSpPr>
            <p:spPr>
              <a:xfrm>
                <a:off x="-460248" y="1582827"/>
                <a:ext cx="3733800" cy="89905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86402" tIns="43201" rIns="86402" bIns="4320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1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矩形 109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>
                <a:extLst>
                  <a:ext uri="{FF2B5EF4-FFF2-40B4-BE49-F238E27FC236}">
                    <a16:creationId xmlns:a16="http://schemas.microsoft.com/office/drawing/2014/main" id="{FB12D837-1C01-4E7C-A356-9739A3494BE6}"/>
                  </a:ext>
                </a:extLst>
              </p:cNvPr>
              <p:cNvSpPr/>
              <p:nvPr/>
            </p:nvSpPr>
            <p:spPr>
              <a:xfrm>
                <a:off x="-460248" y="1586694"/>
                <a:ext cx="3733800" cy="899054"/>
              </a:xfrm>
              <a:prstGeom prst="rect">
                <a:avLst/>
              </a:prstGeom>
              <a:noFill/>
              <a:ln w="9525" cap="flat" cmpd="sng" algn="ctr">
                <a:gradFill flip="none" rotWithShape="1">
                  <a:gsLst>
                    <a:gs pos="100000">
                      <a:schemeClr val="accent4"/>
                    </a:gs>
                    <a:gs pos="24000">
                      <a:schemeClr val="accent4">
                        <a:alpha val="0"/>
                      </a:schemeClr>
                    </a:gs>
                  </a:gsLst>
                  <a:lin ang="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86402" tIns="43201" rIns="86402" bIns="4320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1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B3B75BA6-9D4D-BE1C-8754-E8265B1EC9DA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H="1">
              <a:off x="8230936" y="1723678"/>
              <a:ext cx="861058" cy="648404"/>
            </a:xfrm>
            <a:prstGeom prst="rect">
              <a:avLst/>
            </a:prstGeom>
            <a:effectLst>
              <a:softEdge rad="127000"/>
            </a:effectLst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BEA0FE4-C4D8-BCB1-E1BE-15ACF14B5D94}"/>
              </a:ext>
            </a:extLst>
          </p:cNvPr>
          <p:cNvSpPr txBox="1"/>
          <p:nvPr/>
        </p:nvSpPr>
        <p:spPr>
          <a:xfrm>
            <a:off x="5059499" y="2629134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rtl val="0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A7BF04-18C8-1319-A78C-2D3AB203DCC1}"/>
              </a:ext>
            </a:extLst>
          </p:cNvPr>
          <p:cNvSpPr txBox="1"/>
          <p:nvPr/>
        </p:nvSpPr>
        <p:spPr>
          <a:xfrm>
            <a:off x="5135642" y="3688786"/>
            <a:ext cx="1920718" cy="561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rtl val="0"/>
              </a:rPr>
              <a:t>CONTENT</a:t>
            </a:r>
            <a:endParaRPr lang="zh-CN" altLang="en-US" sz="2800" dirty="0">
              <a:gradFill>
                <a:gsLst>
                  <a:gs pos="100000">
                    <a:schemeClr val="accent1"/>
                  </a:gs>
                  <a:gs pos="50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</a:gradFill>
              <a:rtl val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0B4F364-CB5A-63D6-008A-AE981FE4B822}"/>
              </a:ext>
            </a:extLst>
          </p:cNvPr>
          <p:cNvGrpSpPr/>
          <p:nvPr/>
        </p:nvGrpSpPr>
        <p:grpSpPr>
          <a:xfrm flipH="1" flipV="1">
            <a:off x="7745358" y="4700960"/>
            <a:ext cx="916971" cy="274571"/>
            <a:chOff x="2762024" y="2045875"/>
            <a:chExt cx="1353170" cy="274571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5FF97AE4-A508-FCFA-DD43-4CFA95B2BA2F}"/>
                </a:ext>
              </a:extLst>
            </p:cNvPr>
            <p:cNvCxnSpPr>
              <a:cxnSpLocks/>
            </p:cNvCxnSpPr>
            <p:nvPr/>
          </p:nvCxnSpPr>
          <p:spPr>
            <a:xfrm>
              <a:off x="3635795" y="2045875"/>
              <a:ext cx="479399" cy="274571"/>
            </a:xfrm>
            <a:prstGeom prst="line">
              <a:avLst/>
            </a:prstGeom>
            <a:ln w="1270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126060F-7599-DEF9-F2F0-9630E80C221D}"/>
                </a:ext>
              </a:extLst>
            </p:cNvPr>
            <p:cNvCxnSpPr>
              <a:cxnSpLocks/>
            </p:cNvCxnSpPr>
            <p:nvPr/>
          </p:nvCxnSpPr>
          <p:spPr>
            <a:xfrm>
              <a:off x="2762024" y="2048256"/>
              <a:ext cx="877287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130C517-762A-1A25-8FC5-0E4F4F1CD9C9}"/>
              </a:ext>
            </a:extLst>
          </p:cNvPr>
          <p:cNvGrpSpPr/>
          <p:nvPr/>
        </p:nvGrpSpPr>
        <p:grpSpPr>
          <a:xfrm>
            <a:off x="8337263" y="4556262"/>
            <a:ext cx="3411825" cy="861058"/>
            <a:chOff x="8337263" y="4556262"/>
            <a:chExt cx="3411825" cy="86105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C711182-661D-E63F-4650-90A1243193D7}"/>
                </a:ext>
              </a:extLst>
            </p:cNvPr>
            <p:cNvGrpSpPr/>
            <p:nvPr/>
          </p:nvGrpSpPr>
          <p:grpSpPr>
            <a:xfrm flipH="1">
              <a:off x="8661464" y="4569239"/>
              <a:ext cx="3087624" cy="807822"/>
              <a:chOff x="-460248" y="1582827"/>
              <a:chExt cx="3733800" cy="902921"/>
            </a:xfrm>
          </p:grpSpPr>
          <p:sp>
            <p:nvSpPr>
              <p:cNvPr id="28" name="矩形 27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>
                <a:extLst>
                  <a:ext uri="{FF2B5EF4-FFF2-40B4-BE49-F238E27FC236}">
                    <a16:creationId xmlns:a16="http://schemas.microsoft.com/office/drawing/2014/main" id="{6B5EEDA3-212A-2E94-CEFF-2FFFADB47DB9}"/>
                  </a:ext>
                </a:extLst>
              </p:cNvPr>
              <p:cNvSpPr/>
              <p:nvPr/>
            </p:nvSpPr>
            <p:spPr>
              <a:xfrm>
                <a:off x="-460248" y="1582827"/>
                <a:ext cx="3733800" cy="89905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86402" tIns="43201" rIns="86402" bIns="4320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1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矩形 28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>
                <a:extLst>
                  <a:ext uri="{FF2B5EF4-FFF2-40B4-BE49-F238E27FC236}">
                    <a16:creationId xmlns:a16="http://schemas.microsoft.com/office/drawing/2014/main" id="{8665C42C-9BC5-46D7-8FF9-6B85E285CFC7}"/>
                  </a:ext>
                </a:extLst>
              </p:cNvPr>
              <p:cNvSpPr/>
              <p:nvPr/>
            </p:nvSpPr>
            <p:spPr>
              <a:xfrm>
                <a:off x="-460248" y="1586694"/>
                <a:ext cx="3733800" cy="899054"/>
              </a:xfrm>
              <a:prstGeom prst="rect">
                <a:avLst/>
              </a:prstGeom>
              <a:noFill/>
              <a:ln w="9525" cap="flat" cmpd="sng" algn="ctr">
                <a:gradFill flip="none" rotWithShape="1">
                  <a:gsLst>
                    <a:gs pos="100000">
                      <a:schemeClr val="accent4"/>
                    </a:gs>
                    <a:gs pos="24000">
                      <a:schemeClr val="accent4">
                        <a:alpha val="0"/>
                      </a:schemeClr>
                    </a:gs>
                  </a:gsLst>
                  <a:lin ang="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86402" tIns="43201" rIns="86402" bIns="4320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1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55F03F55-3621-6A6D-9028-11A84D622DA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H="1">
              <a:off x="8230936" y="4662589"/>
              <a:ext cx="861058" cy="648404"/>
            </a:xfrm>
            <a:prstGeom prst="rect">
              <a:avLst/>
            </a:prstGeom>
            <a:effectLst>
              <a:softEdge rad="127000"/>
            </a:effectLst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67BD72DF-FE03-12A8-8919-D428D1544F20}"/>
              </a:ext>
            </a:extLst>
          </p:cNvPr>
          <p:cNvSpPr txBox="1"/>
          <p:nvPr/>
        </p:nvSpPr>
        <p:spPr>
          <a:xfrm>
            <a:off x="8837364" y="4731605"/>
            <a:ext cx="2911724" cy="525401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pPr algn="l"/>
            <a:r>
              <a:rPr lang="en-US" altLang="zh-CN" sz="2800">
                <a:latin typeface="+mj-ea"/>
                <a:ea typeface="+mj-ea"/>
                <a:sym typeface="微软雅黑" panose="020B0503020204020204" charset="-122"/>
              </a:rPr>
              <a:t>04.</a:t>
            </a:r>
            <a:r>
              <a:rPr lang="zh-CN" altLang="en-US" sz="2800">
                <a:latin typeface="+mj-ea"/>
                <a:ea typeface="+mj-ea"/>
                <a:sym typeface="微软雅黑" panose="020B0503020204020204" charset="-122"/>
              </a:rPr>
              <a:t>效果预期</a:t>
            </a:r>
            <a:endParaRPr lang="zh-CN" altLang="en-US" sz="2800" dirty="0">
              <a:latin typeface="+mj-ea"/>
              <a:ea typeface="+mj-ea"/>
              <a:sym typeface="微软雅黑" panose="020B0503020204020204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CC766BD-E54A-1BAC-5767-B2B651B38216}"/>
              </a:ext>
            </a:extLst>
          </p:cNvPr>
          <p:cNvGrpSpPr/>
          <p:nvPr/>
        </p:nvGrpSpPr>
        <p:grpSpPr>
          <a:xfrm>
            <a:off x="3583476" y="2004981"/>
            <a:ext cx="916971" cy="274571"/>
            <a:chOff x="2762024" y="2045875"/>
            <a:chExt cx="1353170" cy="274571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E268BB1E-649D-5B84-695F-C5C2D890A217}"/>
                </a:ext>
              </a:extLst>
            </p:cNvPr>
            <p:cNvCxnSpPr>
              <a:cxnSpLocks/>
            </p:cNvCxnSpPr>
            <p:nvPr/>
          </p:nvCxnSpPr>
          <p:spPr>
            <a:xfrm>
              <a:off x="3635795" y="2045875"/>
              <a:ext cx="479399" cy="274571"/>
            </a:xfrm>
            <a:prstGeom prst="line">
              <a:avLst/>
            </a:prstGeom>
            <a:ln w="1270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0657F8C5-ABEB-4AF1-80D5-81F66D67EB64}"/>
                </a:ext>
              </a:extLst>
            </p:cNvPr>
            <p:cNvCxnSpPr>
              <a:cxnSpLocks/>
            </p:cNvCxnSpPr>
            <p:nvPr/>
          </p:nvCxnSpPr>
          <p:spPr>
            <a:xfrm>
              <a:off x="2762024" y="2048256"/>
              <a:ext cx="877287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6CB8345-6C5C-1BC0-935D-EC970079DE19}"/>
              </a:ext>
            </a:extLst>
          </p:cNvPr>
          <p:cNvGrpSpPr/>
          <p:nvPr/>
        </p:nvGrpSpPr>
        <p:grpSpPr>
          <a:xfrm flipV="1">
            <a:off x="3583476" y="4700960"/>
            <a:ext cx="916971" cy="274571"/>
            <a:chOff x="2762024" y="2045875"/>
            <a:chExt cx="1353170" cy="274571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0B775C62-67A6-74BC-4366-55328AE72BE3}"/>
                </a:ext>
              </a:extLst>
            </p:cNvPr>
            <p:cNvCxnSpPr>
              <a:cxnSpLocks/>
            </p:cNvCxnSpPr>
            <p:nvPr/>
          </p:nvCxnSpPr>
          <p:spPr>
            <a:xfrm>
              <a:off x="3635795" y="2045875"/>
              <a:ext cx="479399" cy="274571"/>
            </a:xfrm>
            <a:prstGeom prst="line">
              <a:avLst/>
            </a:prstGeom>
            <a:ln w="1270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78FB6097-6D89-0080-3194-69FB4BE2D19C}"/>
                </a:ext>
              </a:extLst>
            </p:cNvPr>
            <p:cNvCxnSpPr>
              <a:cxnSpLocks/>
            </p:cNvCxnSpPr>
            <p:nvPr/>
          </p:nvCxnSpPr>
          <p:spPr>
            <a:xfrm>
              <a:off x="2762024" y="2048256"/>
              <a:ext cx="877287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E5286BE4-39CB-77BB-3732-8FA7E6CA2571}"/>
              </a:ext>
            </a:extLst>
          </p:cNvPr>
          <p:cNvSpPr txBox="1"/>
          <p:nvPr/>
        </p:nvSpPr>
        <p:spPr>
          <a:xfrm>
            <a:off x="8837364" y="1792694"/>
            <a:ext cx="2911724" cy="525401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pPr algn="l"/>
            <a:r>
              <a:rPr lang="en-US" altLang="zh-CN" sz="2800">
                <a:latin typeface="+mj-ea"/>
                <a:ea typeface="+mj-ea"/>
                <a:sym typeface="微软雅黑" panose="020B0503020204020204" charset="-122"/>
              </a:rPr>
              <a:t>02.</a:t>
            </a:r>
            <a:r>
              <a:rPr lang="zh-CN" altLang="en-US" sz="2800">
                <a:latin typeface="+mj-ea"/>
                <a:ea typeface="+mj-ea"/>
                <a:sym typeface="微软雅黑" panose="020B0503020204020204" charset="-122"/>
              </a:rPr>
              <a:t>项目方案</a:t>
            </a:r>
            <a:endParaRPr lang="zh-CN" altLang="en-US" sz="2800" dirty="0">
              <a:latin typeface="+mj-ea"/>
              <a:ea typeface="+mj-ea"/>
              <a:sym typeface="微软雅黑" panose="020B0503020204020204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638650F-4405-F9C9-C183-D4DDD6AE3A24}"/>
              </a:ext>
            </a:extLst>
          </p:cNvPr>
          <p:cNvGrpSpPr/>
          <p:nvPr/>
        </p:nvGrpSpPr>
        <p:grpSpPr>
          <a:xfrm flipH="1">
            <a:off x="547973" y="1617351"/>
            <a:ext cx="3411825" cy="861058"/>
            <a:chOff x="8337263" y="1617351"/>
            <a:chExt cx="3411825" cy="861058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38385C28-B282-6902-744B-2990A94A0E1B}"/>
                </a:ext>
              </a:extLst>
            </p:cNvPr>
            <p:cNvGrpSpPr/>
            <p:nvPr/>
          </p:nvGrpSpPr>
          <p:grpSpPr>
            <a:xfrm flipH="1">
              <a:off x="8661464" y="1630328"/>
              <a:ext cx="3087624" cy="807822"/>
              <a:chOff x="-460248" y="1582827"/>
              <a:chExt cx="3733800" cy="902921"/>
            </a:xfrm>
          </p:grpSpPr>
          <p:sp>
            <p:nvSpPr>
              <p:cNvPr id="50" name="矩形 49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>
                <a:extLst>
                  <a:ext uri="{FF2B5EF4-FFF2-40B4-BE49-F238E27FC236}">
                    <a16:creationId xmlns:a16="http://schemas.microsoft.com/office/drawing/2014/main" id="{EB12B5A5-5ED1-8456-24CF-2369BBFF4781}"/>
                  </a:ext>
                </a:extLst>
              </p:cNvPr>
              <p:cNvSpPr/>
              <p:nvPr/>
            </p:nvSpPr>
            <p:spPr>
              <a:xfrm>
                <a:off x="-460248" y="1582827"/>
                <a:ext cx="3733800" cy="89905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86402" tIns="43201" rIns="86402" bIns="4320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1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矩形 50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>
                <a:extLst>
                  <a:ext uri="{FF2B5EF4-FFF2-40B4-BE49-F238E27FC236}">
                    <a16:creationId xmlns:a16="http://schemas.microsoft.com/office/drawing/2014/main" id="{E737986A-CAC0-C8F6-6C30-59AA1BAB1EB9}"/>
                  </a:ext>
                </a:extLst>
              </p:cNvPr>
              <p:cNvSpPr/>
              <p:nvPr/>
            </p:nvSpPr>
            <p:spPr>
              <a:xfrm>
                <a:off x="-460248" y="1586694"/>
                <a:ext cx="3733800" cy="899054"/>
              </a:xfrm>
              <a:prstGeom prst="rect">
                <a:avLst/>
              </a:prstGeom>
              <a:noFill/>
              <a:ln w="9525" cap="flat" cmpd="sng" algn="ctr">
                <a:gradFill flip="none" rotWithShape="1">
                  <a:gsLst>
                    <a:gs pos="100000">
                      <a:schemeClr val="accent4"/>
                    </a:gs>
                    <a:gs pos="24000">
                      <a:schemeClr val="accent4">
                        <a:alpha val="0"/>
                      </a:schemeClr>
                    </a:gs>
                  </a:gsLst>
                  <a:lin ang="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86402" tIns="43201" rIns="86402" bIns="4320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1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FF53ACA-760B-D403-47EE-C559ADC99EA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H="1">
              <a:off x="8230936" y="1723678"/>
              <a:ext cx="861058" cy="648404"/>
            </a:xfrm>
            <a:prstGeom prst="rect">
              <a:avLst/>
            </a:prstGeom>
            <a:effectLst>
              <a:softEdge rad="127000"/>
            </a:effectLst>
          </p:spPr>
        </p:pic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21B2420-6044-9B21-C210-99448AE60B50}"/>
              </a:ext>
            </a:extLst>
          </p:cNvPr>
          <p:cNvGrpSpPr/>
          <p:nvPr/>
        </p:nvGrpSpPr>
        <p:grpSpPr>
          <a:xfrm flipH="1">
            <a:off x="547973" y="4556262"/>
            <a:ext cx="3411825" cy="861058"/>
            <a:chOff x="8337263" y="4556262"/>
            <a:chExt cx="3411825" cy="861058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1F986C6E-E38B-104B-2F3E-4433EBC198E1}"/>
                </a:ext>
              </a:extLst>
            </p:cNvPr>
            <p:cNvGrpSpPr/>
            <p:nvPr/>
          </p:nvGrpSpPr>
          <p:grpSpPr>
            <a:xfrm flipH="1">
              <a:off x="8661464" y="4569239"/>
              <a:ext cx="3087624" cy="807822"/>
              <a:chOff x="-460248" y="1582827"/>
              <a:chExt cx="3733800" cy="902921"/>
            </a:xfrm>
          </p:grpSpPr>
          <p:sp>
            <p:nvSpPr>
              <p:cNvPr id="55" name="矩形 54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>
                <a:extLst>
                  <a:ext uri="{FF2B5EF4-FFF2-40B4-BE49-F238E27FC236}">
                    <a16:creationId xmlns:a16="http://schemas.microsoft.com/office/drawing/2014/main" id="{1812F131-0275-D3F3-A3FA-ADF292D5A001}"/>
                  </a:ext>
                </a:extLst>
              </p:cNvPr>
              <p:cNvSpPr/>
              <p:nvPr/>
            </p:nvSpPr>
            <p:spPr>
              <a:xfrm>
                <a:off x="-460248" y="1582827"/>
                <a:ext cx="3733800" cy="89905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86402" tIns="43201" rIns="86402" bIns="4320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1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矩形 55" descr="e7d195523061f1c074694c8bbf98be7b1e4b015d796375963FD28840057458461C7CA0DAD340D15583DEDFC2E3241C4F392EF3A8B4D067B40CF4F149DD7E51F346B0CAB1BCCF6DB2480C67273C6C9E4C9173CE6849F2BAE236E3741436A7121F1496A0618BAEAC872203952E7ED5C91A4063A8F1F22624ADFBF4881E0A858CE61EA402A3E8E92F2B">
                <a:extLst>
                  <a:ext uri="{FF2B5EF4-FFF2-40B4-BE49-F238E27FC236}">
                    <a16:creationId xmlns:a16="http://schemas.microsoft.com/office/drawing/2014/main" id="{37DBBC33-87EA-487A-CC73-E35907D68F39}"/>
                  </a:ext>
                </a:extLst>
              </p:cNvPr>
              <p:cNvSpPr/>
              <p:nvPr/>
            </p:nvSpPr>
            <p:spPr>
              <a:xfrm>
                <a:off x="-460248" y="1586694"/>
                <a:ext cx="3733800" cy="899054"/>
              </a:xfrm>
              <a:prstGeom prst="rect">
                <a:avLst/>
              </a:prstGeom>
              <a:noFill/>
              <a:ln w="9525" cap="flat" cmpd="sng" algn="ctr">
                <a:gradFill flip="none" rotWithShape="1">
                  <a:gsLst>
                    <a:gs pos="100000">
                      <a:schemeClr val="accent4"/>
                    </a:gs>
                    <a:gs pos="24000">
                      <a:schemeClr val="accent4">
                        <a:alpha val="0"/>
                      </a:schemeClr>
                    </a:gs>
                  </a:gsLst>
                  <a:lin ang="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86402" tIns="43201" rIns="86402" bIns="4320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1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CC060AED-85BF-3D7C-D48A-15D2C31454A7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H="1">
              <a:off x="8230936" y="4662589"/>
              <a:ext cx="861058" cy="648404"/>
            </a:xfrm>
            <a:prstGeom prst="rect">
              <a:avLst/>
            </a:prstGeom>
            <a:effectLst>
              <a:softEdge rad="127000"/>
            </a:effectLst>
          </p:spPr>
        </p:pic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D53D3790-29AA-8381-30C2-4F5857219058}"/>
              </a:ext>
            </a:extLst>
          </p:cNvPr>
          <p:cNvSpPr txBox="1"/>
          <p:nvPr/>
        </p:nvSpPr>
        <p:spPr>
          <a:xfrm>
            <a:off x="496717" y="4731605"/>
            <a:ext cx="2911724" cy="525401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pPr algn="r"/>
            <a:r>
              <a:rPr lang="en-US" altLang="zh-CN" sz="2800">
                <a:latin typeface="+mj-ea"/>
                <a:ea typeface="+mj-ea"/>
                <a:sym typeface="微软雅黑" panose="020B0503020204020204" charset="-122"/>
              </a:rPr>
              <a:t>03.</a:t>
            </a:r>
            <a:r>
              <a:rPr lang="zh-CN" altLang="en-US" sz="2800">
                <a:latin typeface="+mj-ea"/>
                <a:ea typeface="+mj-ea"/>
                <a:sym typeface="微软雅黑" panose="020B0503020204020204" charset="-122"/>
              </a:rPr>
              <a:t>建设实施</a:t>
            </a:r>
            <a:endParaRPr lang="zh-CN" altLang="en-US" sz="2800" dirty="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0415106-B066-EBA4-086F-49EC91ED7575}"/>
              </a:ext>
            </a:extLst>
          </p:cNvPr>
          <p:cNvSpPr txBox="1"/>
          <p:nvPr/>
        </p:nvSpPr>
        <p:spPr>
          <a:xfrm>
            <a:off x="496717" y="1792694"/>
            <a:ext cx="2911724" cy="525401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pPr algn="r"/>
            <a:r>
              <a:rPr lang="en-US" altLang="zh-CN" sz="2800">
                <a:latin typeface="+mj-ea"/>
                <a:ea typeface="+mj-ea"/>
                <a:sym typeface="微软雅黑" panose="020B0503020204020204" charset="-122"/>
              </a:rPr>
              <a:t>01.</a:t>
            </a:r>
            <a:r>
              <a:rPr lang="zh-CN" altLang="en-US" sz="2800" dirty="0">
                <a:latin typeface="+mj-ea"/>
                <a:ea typeface="+mj-ea"/>
                <a:sym typeface="微软雅黑" panose="020B0503020204020204" charset="-122"/>
              </a:rPr>
              <a:t>项目概述</a:t>
            </a:r>
          </a:p>
        </p:txBody>
      </p:sp>
    </p:spTree>
    <p:extLst>
      <p:ext uri="{BB962C8B-B14F-4D97-AF65-F5344CB8AC3E}">
        <p14:creationId xmlns:p14="http://schemas.microsoft.com/office/powerpoint/2010/main" val="3661411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D1DDB5A-30FC-A484-B44C-8529C813FDFE}"/>
              </a:ext>
            </a:extLst>
          </p:cNvPr>
          <p:cNvSpPr/>
          <p:nvPr/>
        </p:nvSpPr>
        <p:spPr>
          <a:xfrm flipV="1">
            <a:off x="0" y="1383253"/>
            <a:ext cx="9428481" cy="4091491"/>
          </a:xfrm>
          <a:custGeom>
            <a:avLst/>
            <a:gdLst>
              <a:gd name="connsiteX0" fmla="*/ 0 w 9428481"/>
              <a:gd name="connsiteY0" fmla="*/ 4091491 h 4091491"/>
              <a:gd name="connsiteX1" fmla="*/ 5671143 w 9428481"/>
              <a:gd name="connsiteY1" fmla="*/ 4091491 h 4091491"/>
              <a:gd name="connsiteX2" fmla="*/ 8198637 w 9428481"/>
              <a:gd name="connsiteY2" fmla="*/ 4091491 h 4091491"/>
              <a:gd name="connsiteX3" fmla="*/ 9428481 w 9428481"/>
              <a:gd name="connsiteY3" fmla="*/ 4091491 h 4091491"/>
              <a:gd name="connsiteX4" fmla="*/ 7911273 w 9428481"/>
              <a:gd name="connsiteY4" fmla="*/ 704249 h 4091491"/>
              <a:gd name="connsiteX5" fmla="*/ 7862669 w 9428481"/>
              <a:gd name="connsiteY5" fmla="*/ 599188 h 4091491"/>
              <a:gd name="connsiteX6" fmla="*/ 7051558 w 9428481"/>
              <a:gd name="connsiteY6" fmla="*/ 0 h 4091491"/>
              <a:gd name="connsiteX7" fmla="*/ 0 w 9428481"/>
              <a:gd name="connsiteY7" fmla="*/ 0 h 4091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28481" h="4091491">
                <a:moveTo>
                  <a:pt x="0" y="4091491"/>
                </a:moveTo>
                <a:lnTo>
                  <a:pt x="5671143" y="4091491"/>
                </a:lnTo>
                <a:lnTo>
                  <a:pt x="8198637" y="4091491"/>
                </a:lnTo>
                <a:lnTo>
                  <a:pt x="9428481" y="4091491"/>
                </a:lnTo>
                <a:lnTo>
                  <a:pt x="7911273" y="704249"/>
                </a:lnTo>
                <a:lnTo>
                  <a:pt x="7862669" y="599188"/>
                </a:lnTo>
                <a:cubicBezTo>
                  <a:pt x="7655092" y="228976"/>
                  <a:pt x="7368319" y="0"/>
                  <a:pt x="7051558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0"/>
            <a:tileRect/>
          </a:grad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1001ABF2-A23B-7292-90EF-A8C2AB0E872B}"/>
              </a:ext>
            </a:extLst>
          </p:cNvPr>
          <p:cNvSpPr txBox="1"/>
          <p:nvPr/>
        </p:nvSpPr>
        <p:spPr>
          <a:xfrm>
            <a:off x="1059962" y="1946315"/>
            <a:ext cx="3240949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ln w="15875">
                  <a:gradFill>
                    <a:gsLst>
                      <a:gs pos="0">
                        <a:schemeClr val="accent1">
                          <a:lumMod val="0"/>
                          <a:lumOff val="10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noFill/>
                <a:effectLst/>
                <a:latin typeface="+mj-ea"/>
                <a:ea typeface="+mj-ea"/>
                <a:rtl val="0"/>
              </a:rPr>
              <a:t>01</a:t>
            </a:r>
            <a:endParaRPr lang="zh-CN" altLang="en-US" sz="11500" dirty="0">
              <a:ln w="15875">
                <a:gradFill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noFill/>
              <a:effectLst/>
              <a:latin typeface="+mj-ea"/>
              <a:ea typeface="+mj-ea"/>
              <a:rtl val="0"/>
            </a:endParaRPr>
          </a:p>
        </p:txBody>
      </p:sp>
      <p:pic>
        <p:nvPicPr>
          <p:cNvPr id="74" name="图片 73" descr="黑暗中的灯光&#10;&#10;描述已自动生成">
            <a:extLst>
              <a:ext uri="{FF2B5EF4-FFF2-40B4-BE49-F238E27FC236}">
                <a16:creationId xmlns:a16="http://schemas.microsoft.com/office/drawing/2014/main" id="{3E81A549-8385-5366-366D-8715A4112A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6382" y="987496"/>
            <a:ext cx="7432099" cy="791513"/>
          </a:xfrm>
          <a:prstGeom prst="rect">
            <a:avLst/>
          </a:prstGeom>
        </p:spPr>
      </p:pic>
      <p:pic>
        <p:nvPicPr>
          <p:cNvPr id="75" name="图片 74" descr="黑暗中的灯光&#10;&#10;描述已自动生成">
            <a:extLst>
              <a:ext uri="{FF2B5EF4-FFF2-40B4-BE49-F238E27FC236}">
                <a16:creationId xmlns:a16="http://schemas.microsoft.com/office/drawing/2014/main" id="{D8EBE383-9937-D4F7-A613-408981B0E6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0" y="5078987"/>
            <a:ext cx="7155856" cy="791513"/>
          </a:xfrm>
          <a:prstGeom prst="rect">
            <a:avLst/>
          </a:prstGeom>
        </p:spPr>
      </p:pic>
      <p:sp>
        <p:nvSpPr>
          <p:cNvPr id="76" name="文本框 75">
            <a:extLst>
              <a:ext uri="{FF2B5EF4-FFF2-40B4-BE49-F238E27FC236}">
                <a16:creationId xmlns:a16="http://schemas.microsoft.com/office/drawing/2014/main" id="{3DA85FA4-222E-F594-2026-01C8D2A9B9A4}"/>
              </a:ext>
            </a:extLst>
          </p:cNvPr>
          <p:cNvSpPr txBox="1"/>
          <p:nvPr/>
        </p:nvSpPr>
        <p:spPr>
          <a:xfrm>
            <a:off x="1059962" y="3588241"/>
            <a:ext cx="5513746" cy="1015663"/>
          </a:xfrm>
          <a:prstGeom prst="rect">
            <a:avLst/>
          </a:prstGeom>
          <a:noFill/>
          <a:effectLst>
            <a:outerShdw blurRad="139700" algn="ctr" rotWithShape="0">
              <a:srgbClr val="000C3E">
                <a:alpha val="69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dirty="0">
                <a:gradFill>
                  <a:gsLst>
                    <a:gs pos="100000">
                      <a:srgbClr val="EEB560"/>
                    </a:gs>
                    <a:gs pos="3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项目概述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EE2F6078-3002-29B3-F234-A7E8833CEB0D}"/>
              </a:ext>
            </a:extLst>
          </p:cNvPr>
          <p:cNvSpPr txBox="1"/>
          <p:nvPr/>
        </p:nvSpPr>
        <p:spPr>
          <a:xfrm>
            <a:off x="1059962" y="4603904"/>
            <a:ext cx="5513746" cy="307777"/>
          </a:xfrm>
          <a:prstGeom prst="rect">
            <a:avLst/>
          </a:prstGeom>
          <a:noFill/>
          <a:effectLst>
            <a:outerShdw blurRad="139700" algn="ctr" rotWithShape="0">
              <a:srgbClr val="000C3E">
                <a:alpha val="69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400" spc="300" dirty="0">
                <a:gradFill flip="none" rotWithShape="1">
                  <a:gsLst>
                    <a:gs pos="100000">
                      <a:srgbClr val="F1C37F"/>
                    </a:gs>
                    <a:gs pos="0">
                      <a:srgbClr val="F1C37F">
                        <a:lumMod val="25000"/>
                        <a:lumOff val="75000"/>
                      </a:srgbClr>
                    </a:gs>
                  </a:gsLst>
                  <a:lin ang="5400000" scaled="1"/>
                  <a:tileRect/>
                </a:gradFill>
                <a:latin typeface="+mj-lt"/>
                <a:ea typeface="思源黑体 CN Bold" panose="020B0800000000000000" pitchFamily="34" charset="-122"/>
              </a:rPr>
              <a:t>PROJECT OVERVIEW</a:t>
            </a:r>
          </a:p>
        </p:txBody>
      </p:sp>
    </p:spTree>
    <p:extLst>
      <p:ext uri="{BB962C8B-B14F-4D97-AF65-F5344CB8AC3E}">
        <p14:creationId xmlns:p14="http://schemas.microsoft.com/office/powerpoint/2010/main" val="1759272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EF3A774-4B23-78EA-AD7D-A0FCFAB7329A}"/>
              </a:ext>
            </a:extLst>
          </p:cNvPr>
          <p:cNvGrpSpPr/>
          <p:nvPr/>
        </p:nvGrpSpPr>
        <p:grpSpPr>
          <a:xfrm>
            <a:off x="834593" y="1361027"/>
            <a:ext cx="3852049" cy="722597"/>
            <a:chOff x="834593" y="1361027"/>
            <a:chExt cx="3852049" cy="722597"/>
          </a:xfrm>
        </p:grpSpPr>
        <p:sp>
          <p:nvSpPr>
            <p:cNvPr id="181" name="PA-梯形 234">
              <a:extLst>
                <a:ext uri="{FF2B5EF4-FFF2-40B4-BE49-F238E27FC236}">
                  <a16:creationId xmlns:a16="http://schemas.microsoft.com/office/drawing/2014/main" id="{BC73394D-16A5-43A8-1FC2-9D89BB4B2DA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466066" y="1586286"/>
              <a:ext cx="2589103" cy="322932"/>
            </a:xfrm>
            <a:prstGeom prst="trapezoid">
              <a:avLst>
                <a:gd name="adj" fmla="val 112280"/>
              </a:avLst>
            </a:prstGeom>
            <a:gradFill>
              <a:gsLst>
                <a:gs pos="0">
                  <a:srgbClr val="016DFF">
                    <a:alpha val="0"/>
                  </a:srgbClr>
                </a:gs>
                <a:gs pos="100000">
                  <a:schemeClr val="accent1">
                    <a:alpha val="30000"/>
                  </a:schemeClr>
                </a:gs>
              </a:gsLst>
              <a:lin ang="5400000" scaled="1"/>
            </a:gradFill>
            <a:ln w="19050" cap="flat" cmpd="sng" algn="ctr">
              <a:gradFill>
                <a:gsLst>
                  <a:gs pos="100000">
                    <a:schemeClr val="accent1"/>
                  </a:gs>
                  <a:gs pos="39000">
                    <a:srgbClr val="016D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id="{EA89F23B-CC32-72AE-060E-F146019959DA}"/>
                </a:ext>
              </a:extLst>
            </p:cNvPr>
            <p:cNvCxnSpPr>
              <a:cxnSpLocks/>
            </p:cNvCxnSpPr>
            <p:nvPr/>
          </p:nvCxnSpPr>
          <p:spPr>
            <a:xfrm>
              <a:off x="1435482" y="1642869"/>
              <a:ext cx="0" cy="213420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16F79DEF-085D-4D43-B535-C988E68E19AD}"/>
                </a:ext>
              </a:extLst>
            </p:cNvPr>
            <p:cNvCxnSpPr>
              <a:cxnSpLocks/>
            </p:cNvCxnSpPr>
            <p:nvPr/>
          </p:nvCxnSpPr>
          <p:spPr>
            <a:xfrm>
              <a:off x="3893476" y="1458236"/>
              <a:ext cx="0" cy="625388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8D5C2745-344C-7E2D-7B7B-87B629C08E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85754" y="1642869"/>
              <a:ext cx="0" cy="213420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EC38D463-EA96-1B30-FFA7-23A54C254BF6}"/>
                </a:ext>
              </a:extLst>
            </p:cNvPr>
            <p:cNvCxnSpPr>
              <a:cxnSpLocks/>
            </p:cNvCxnSpPr>
            <p:nvPr/>
          </p:nvCxnSpPr>
          <p:spPr>
            <a:xfrm>
              <a:off x="1597778" y="1458236"/>
              <a:ext cx="0" cy="625388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pic>
          <p:nvPicPr>
            <p:cNvPr id="186" name="图片 185" descr="黑暗中的灯光&#10;&#10;描述已自动生成">
              <a:extLst>
                <a:ext uri="{FF2B5EF4-FFF2-40B4-BE49-F238E27FC236}">
                  <a16:creationId xmlns:a16="http://schemas.microsoft.com/office/drawing/2014/main" id="{2F002385-5E89-B95E-F448-7EC1FCFC90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4593" y="1773916"/>
              <a:ext cx="3852049" cy="286340"/>
            </a:xfrm>
            <a:prstGeom prst="rect">
              <a:avLst/>
            </a:prstGeom>
          </p:spPr>
        </p:pic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9BE68FF5-2B5E-001A-315A-F8C0BD59BC10}"/>
                </a:ext>
              </a:extLst>
            </p:cNvPr>
            <p:cNvSpPr txBox="1"/>
            <p:nvPr/>
          </p:nvSpPr>
          <p:spPr>
            <a:xfrm>
              <a:off x="1950141" y="1361027"/>
              <a:ext cx="1620957" cy="463846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rtlCol="0" anchor="t">
              <a:spAutoFit/>
            </a:bodyPr>
            <a:lstStyle>
              <a:defPPr>
                <a:defRPr lang="zh-CN"/>
              </a:defPPr>
              <a:lvl1pPr algn="ctr">
                <a:defRPr sz="2800" baseline="0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rtl val="0"/>
                </a:defRPr>
              </a:lvl1pPr>
            </a:lstStyle>
            <a:p>
              <a:r>
                <a:rPr lang="zh-CN" altLang="en-US" sz="240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机构组成</a:t>
              </a:r>
              <a:endParaRPr lang="zh-CN" altLang="en-US" sz="24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53" name="组合 252">
            <a:extLst>
              <a:ext uri="{FF2B5EF4-FFF2-40B4-BE49-F238E27FC236}">
                <a16:creationId xmlns:a16="http://schemas.microsoft.com/office/drawing/2014/main" id="{AD68F33F-A9D0-D4FB-EED4-D9E5FA1B9285}"/>
              </a:ext>
            </a:extLst>
          </p:cNvPr>
          <p:cNvGrpSpPr/>
          <p:nvPr/>
        </p:nvGrpSpPr>
        <p:grpSpPr>
          <a:xfrm>
            <a:off x="1419087" y="2787403"/>
            <a:ext cx="2621018" cy="571344"/>
            <a:chOff x="1175652" y="3107437"/>
            <a:chExt cx="2166131" cy="519404"/>
          </a:xfrm>
        </p:grpSpPr>
        <p:sp>
          <p:nvSpPr>
            <p:cNvPr id="199" name="矩形: 圆角 8">
              <a:extLst>
                <a:ext uri="{FF2B5EF4-FFF2-40B4-BE49-F238E27FC236}">
                  <a16:creationId xmlns:a16="http://schemas.microsoft.com/office/drawing/2014/main" id="{C4C519E4-E791-FDED-777A-50D411F92EF2}"/>
                </a:ext>
              </a:extLst>
            </p:cNvPr>
            <p:cNvSpPr/>
            <p:nvPr/>
          </p:nvSpPr>
          <p:spPr>
            <a:xfrm flipH="1">
              <a:off x="1216265" y="3107437"/>
              <a:ext cx="2093998" cy="508860"/>
            </a:xfrm>
            <a:prstGeom prst="roundRect">
              <a:avLst>
                <a:gd name="adj" fmla="val 0"/>
              </a:avLst>
            </a:prstGeom>
            <a:gradFill>
              <a:gsLst>
                <a:gs pos="75000">
                  <a:schemeClr val="accent1">
                    <a:alpha val="10000"/>
                  </a:schemeClr>
                </a:gs>
                <a:gs pos="31000">
                  <a:schemeClr val="accent1">
                    <a:alpha val="20000"/>
                  </a:schemeClr>
                </a:gs>
                <a:gs pos="100000">
                  <a:schemeClr val="accent1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5400000" scaled="0"/>
            </a:gra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BA2591BF-9366-99CC-C0A1-3C683BBA9C16}"/>
                </a:ext>
              </a:extLst>
            </p:cNvPr>
            <p:cNvSpPr/>
            <p:nvPr/>
          </p:nvSpPr>
          <p:spPr>
            <a:xfrm flipH="1">
              <a:off x="1175652" y="3219802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AC473885-EF54-5C0A-4984-675B5F70B098}"/>
                </a:ext>
              </a:extLst>
            </p:cNvPr>
            <p:cNvSpPr/>
            <p:nvPr/>
          </p:nvSpPr>
          <p:spPr>
            <a:xfrm flipH="1">
              <a:off x="3280173" y="3219802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4A3D71BA-98C8-C097-8E88-83A08A056121}"/>
                </a:ext>
              </a:extLst>
            </p:cNvPr>
            <p:cNvGrpSpPr/>
            <p:nvPr/>
          </p:nvGrpSpPr>
          <p:grpSpPr>
            <a:xfrm>
              <a:off x="1206457" y="3108068"/>
              <a:ext cx="2102907" cy="115782"/>
              <a:chOff x="731779" y="2959100"/>
              <a:chExt cx="787776" cy="212291"/>
            </a:xfrm>
          </p:grpSpPr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36D6394B-F1FE-DBA2-84BF-FE9917F6E12B}"/>
                  </a:ext>
                </a:extLst>
              </p:cNvPr>
              <p:cNvCxnSpPr/>
              <p:nvPr/>
            </p:nvCxnSpPr>
            <p:spPr>
              <a:xfrm flipV="1">
                <a:off x="7321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FE52D9C8-70E4-50FE-F5CE-E21F09BE3F85}"/>
                  </a:ext>
                </a:extLst>
              </p:cNvPr>
              <p:cNvCxnSpPr/>
              <p:nvPr/>
            </p:nvCxnSpPr>
            <p:spPr>
              <a:xfrm flipV="1">
                <a:off x="15195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id="{EDFABB64-2DA5-268F-09D3-9F5393D312E6}"/>
                  </a:ext>
                </a:extLst>
              </p:cNvPr>
              <p:cNvCxnSpPr/>
              <p:nvPr/>
            </p:nvCxnSpPr>
            <p:spPr>
              <a:xfrm flipH="1">
                <a:off x="731779" y="2959101"/>
                <a:ext cx="787400" cy="0"/>
              </a:xfrm>
              <a:prstGeom prst="line">
                <a:avLst/>
              </a:prstGeom>
              <a:ln w="952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3" name="矩形 202">
              <a:extLst>
                <a:ext uri="{FF2B5EF4-FFF2-40B4-BE49-F238E27FC236}">
                  <a16:creationId xmlns:a16="http://schemas.microsoft.com/office/drawing/2014/main" id="{3EA7666A-6316-00F5-9416-D17F9F27EA04}"/>
                </a:ext>
              </a:extLst>
            </p:cNvPr>
            <p:cNvSpPr/>
            <p:nvPr/>
          </p:nvSpPr>
          <p:spPr>
            <a:xfrm>
              <a:off x="1417718" y="3211502"/>
              <a:ext cx="1678781" cy="3357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00150">
                <a:defRPr/>
              </a:pPr>
              <a:r>
                <a:rPr lang="zh-CN" altLang="en-US" kern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65 Medium" panose="00020600040101010101" pitchFamily="18" charset="-122"/>
                  <a:rtl val="0"/>
                </a:rPr>
                <a:t>此处添加标题文本</a:t>
              </a:r>
              <a:endParaRPr lang="zh-CN" altLang="en-US" kern="0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65 Medium" panose="00020600040101010101" pitchFamily="18" charset="-122"/>
                <a:rtl val="0"/>
              </a:endParaRPr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4506840A-CFFC-9A95-E1FB-7E835819F375}"/>
                </a:ext>
              </a:extLst>
            </p:cNvPr>
            <p:cNvSpPr/>
            <p:nvPr/>
          </p:nvSpPr>
          <p:spPr>
            <a:xfrm flipH="1" flipV="1">
              <a:off x="1175652" y="3450878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12858971-EF3C-6DF5-38CA-6F1D5CD14A24}"/>
                </a:ext>
              </a:extLst>
            </p:cNvPr>
            <p:cNvSpPr/>
            <p:nvPr/>
          </p:nvSpPr>
          <p:spPr>
            <a:xfrm flipH="1" flipV="1">
              <a:off x="3280173" y="3450878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28799333-4556-413B-FD8C-5127A885CBF5}"/>
                </a:ext>
              </a:extLst>
            </p:cNvPr>
            <p:cNvGrpSpPr/>
            <p:nvPr/>
          </p:nvGrpSpPr>
          <p:grpSpPr>
            <a:xfrm flipV="1">
              <a:off x="1206457" y="3511059"/>
              <a:ext cx="2102907" cy="115782"/>
              <a:chOff x="731779" y="2959100"/>
              <a:chExt cx="787776" cy="212291"/>
            </a:xfrm>
          </p:grpSpPr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3EE38B7E-9F3E-BF10-611E-400A23A1CC14}"/>
                  </a:ext>
                </a:extLst>
              </p:cNvPr>
              <p:cNvCxnSpPr/>
              <p:nvPr/>
            </p:nvCxnSpPr>
            <p:spPr>
              <a:xfrm flipV="1">
                <a:off x="7321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30716D2C-72E5-C8E8-890E-03223D0E7D5A}"/>
                  </a:ext>
                </a:extLst>
              </p:cNvPr>
              <p:cNvCxnSpPr/>
              <p:nvPr/>
            </p:nvCxnSpPr>
            <p:spPr>
              <a:xfrm flipV="1">
                <a:off x="15195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F856272D-0C4E-E4E5-F3B7-E60F4B2D0224}"/>
                  </a:ext>
                </a:extLst>
              </p:cNvPr>
              <p:cNvCxnSpPr/>
              <p:nvPr/>
            </p:nvCxnSpPr>
            <p:spPr>
              <a:xfrm flipH="1">
                <a:off x="731779" y="2959101"/>
                <a:ext cx="787400" cy="0"/>
              </a:xfrm>
              <a:prstGeom prst="line">
                <a:avLst/>
              </a:prstGeom>
              <a:ln w="952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2" name="矩形: 圆角 251">
            <a:extLst>
              <a:ext uri="{FF2B5EF4-FFF2-40B4-BE49-F238E27FC236}">
                <a16:creationId xmlns:a16="http://schemas.microsoft.com/office/drawing/2014/main" id="{38533FAF-CF4D-8060-CDFD-F91E84BF856B}"/>
              </a:ext>
            </a:extLst>
          </p:cNvPr>
          <p:cNvSpPr/>
          <p:nvPr/>
        </p:nvSpPr>
        <p:spPr>
          <a:xfrm>
            <a:off x="5906513" y="2588713"/>
            <a:ext cx="5292538" cy="2185664"/>
          </a:xfrm>
          <a:prstGeom prst="roundRect">
            <a:avLst>
              <a:gd name="adj" fmla="val 8153"/>
            </a:avLst>
          </a:prstGeom>
          <a:gradFill>
            <a:gsLst>
              <a:gs pos="75000">
                <a:schemeClr val="accent1">
                  <a:alpha val="10000"/>
                </a:schemeClr>
              </a:gs>
              <a:gs pos="31000">
                <a:schemeClr val="accent1">
                  <a:alpha val="20000"/>
                </a:schemeClr>
              </a:gs>
              <a:gs pos="100000">
                <a:schemeClr val="accent1">
                  <a:alpha val="40000"/>
                </a:schemeClr>
              </a:gs>
              <a:gs pos="0">
                <a:schemeClr val="accent1">
                  <a:alpha val="40000"/>
                </a:schemeClr>
              </a:gs>
            </a:gsLst>
            <a:lin ang="5400000" scaled="0"/>
          </a:gradFill>
          <a:ln w="9525" cap="flat">
            <a:solidFill>
              <a:schemeClr val="accent4"/>
            </a:solidFill>
            <a:prstDash val="solid"/>
            <a:miter/>
          </a:ln>
          <a:effectLst/>
        </p:spPr>
        <p:txBody>
          <a:bodyPr rtlCol="0" anchor="ctr"/>
          <a:lstStyle/>
          <a:p>
            <a:pPr algn="ctr" defTabSz="457200"/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289" name="组合 288">
            <a:extLst>
              <a:ext uri="{FF2B5EF4-FFF2-40B4-BE49-F238E27FC236}">
                <a16:creationId xmlns:a16="http://schemas.microsoft.com/office/drawing/2014/main" id="{EA89A238-D260-8D33-D053-D2EDF0625FC7}"/>
              </a:ext>
            </a:extLst>
          </p:cNvPr>
          <p:cNvGrpSpPr/>
          <p:nvPr/>
        </p:nvGrpSpPr>
        <p:grpSpPr>
          <a:xfrm>
            <a:off x="6359480" y="3003292"/>
            <a:ext cx="122237" cy="318954"/>
            <a:chOff x="5340350" y="3011622"/>
            <a:chExt cx="122237" cy="318954"/>
          </a:xfrm>
          <a:gradFill>
            <a:gsLst>
              <a:gs pos="1000">
                <a:schemeClr val="accent4">
                  <a:lumMod val="30000"/>
                  <a:lumOff val="70000"/>
                </a:schemeClr>
              </a:gs>
              <a:gs pos="60000">
                <a:schemeClr val="accent4"/>
              </a:gs>
            </a:gsLst>
            <a:lin ang="2700000" scaled="1"/>
          </a:gradFill>
        </p:grpSpPr>
        <p:sp>
          <p:nvSpPr>
            <p:cNvPr id="287" name="Freeform 5">
              <a:extLst>
                <a:ext uri="{FF2B5EF4-FFF2-40B4-BE49-F238E27FC236}">
                  <a16:creationId xmlns:a16="http://schemas.microsoft.com/office/drawing/2014/main" id="{E6FC7762-3C18-D898-3A1C-6314871A2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6">
              <a:extLst>
                <a:ext uri="{FF2B5EF4-FFF2-40B4-BE49-F238E27FC236}">
                  <a16:creationId xmlns:a16="http://schemas.microsoft.com/office/drawing/2014/main" id="{72ACC612-105C-4DDE-57A7-2413B6F2D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0" name="组合 289">
            <a:extLst>
              <a:ext uri="{FF2B5EF4-FFF2-40B4-BE49-F238E27FC236}">
                <a16:creationId xmlns:a16="http://schemas.microsoft.com/office/drawing/2014/main" id="{362F8820-45B6-D569-3CB3-4BA9C7D28D68}"/>
              </a:ext>
            </a:extLst>
          </p:cNvPr>
          <p:cNvGrpSpPr/>
          <p:nvPr/>
        </p:nvGrpSpPr>
        <p:grpSpPr>
          <a:xfrm>
            <a:off x="6561284" y="3003292"/>
            <a:ext cx="122237" cy="318954"/>
            <a:chOff x="5340350" y="3011622"/>
            <a:chExt cx="122237" cy="318954"/>
          </a:xfrm>
        </p:grpSpPr>
        <p:sp>
          <p:nvSpPr>
            <p:cNvPr id="291" name="Freeform 5">
              <a:extLst>
                <a:ext uri="{FF2B5EF4-FFF2-40B4-BE49-F238E27FC236}">
                  <a16:creationId xmlns:a16="http://schemas.microsoft.com/office/drawing/2014/main" id="{9E665E54-8797-CEEA-6D36-6B6430F45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6">
              <a:extLst>
                <a:ext uri="{FF2B5EF4-FFF2-40B4-BE49-F238E27FC236}">
                  <a16:creationId xmlns:a16="http://schemas.microsoft.com/office/drawing/2014/main" id="{8CC550DA-36B2-8E3B-F0E9-793FE8660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3" name="组合 292">
            <a:extLst>
              <a:ext uri="{FF2B5EF4-FFF2-40B4-BE49-F238E27FC236}">
                <a16:creationId xmlns:a16="http://schemas.microsoft.com/office/drawing/2014/main" id="{7DA477F6-2189-A202-87D1-FAF026C14CC9}"/>
              </a:ext>
            </a:extLst>
          </p:cNvPr>
          <p:cNvGrpSpPr/>
          <p:nvPr/>
        </p:nvGrpSpPr>
        <p:grpSpPr>
          <a:xfrm>
            <a:off x="6763088" y="3003292"/>
            <a:ext cx="122237" cy="318954"/>
            <a:chOff x="5340350" y="3011622"/>
            <a:chExt cx="122237" cy="318954"/>
          </a:xfrm>
        </p:grpSpPr>
        <p:sp>
          <p:nvSpPr>
            <p:cNvPr id="294" name="Freeform 5">
              <a:extLst>
                <a:ext uri="{FF2B5EF4-FFF2-40B4-BE49-F238E27FC236}">
                  <a16:creationId xmlns:a16="http://schemas.microsoft.com/office/drawing/2014/main" id="{C65A5F0C-89BC-D7FE-142D-AE329B4C0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6">
              <a:extLst>
                <a:ext uri="{FF2B5EF4-FFF2-40B4-BE49-F238E27FC236}">
                  <a16:creationId xmlns:a16="http://schemas.microsoft.com/office/drawing/2014/main" id="{85505FCF-9451-5524-747D-758D4D542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B3471353-1BDD-FBA4-2BC1-DF6E3AC50821}"/>
              </a:ext>
            </a:extLst>
          </p:cNvPr>
          <p:cNvGrpSpPr/>
          <p:nvPr/>
        </p:nvGrpSpPr>
        <p:grpSpPr>
          <a:xfrm>
            <a:off x="7166696" y="300329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rgbClr val="1868FF"/>
              </a:gs>
              <a:gs pos="100000">
                <a:srgbClr val="34F3FB"/>
              </a:gs>
            </a:gsLst>
            <a:lin ang="2700000" scaled="1"/>
            <a:tileRect/>
          </a:gradFill>
        </p:grpSpPr>
        <p:sp>
          <p:nvSpPr>
            <p:cNvPr id="297" name="Freeform 5">
              <a:extLst>
                <a:ext uri="{FF2B5EF4-FFF2-40B4-BE49-F238E27FC236}">
                  <a16:creationId xmlns:a16="http://schemas.microsoft.com/office/drawing/2014/main" id="{A65D809D-E12C-0637-D1E3-5D03339C4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6">
              <a:extLst>
                <a:ext uri="{FF2B5EF4-FFF2-40B4-BE49-F238E27FC236}">
                  <a16:creationId xmlns:a16="http://schemas.microsoft.com/office/drawing/2014/main" id="{E81165A9-20E7-5FAF-ADE6-6C4DC4F65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53C51FC3-28CE-C4F9-8141-E217CED1C87B}"/>
              </a:ext>
            </a:extLst>
          </p:cNvPr>
          <p:cNvGrpSpPr/>
          <p:nvPr/>
        </p:nvGrpSpPr>
        <p:grpSpPr>
          <a:xfrm>
            <a:off x="7368500" y="300329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rgbClr val="1868FF"/>
              </a:gs>
              <a:gs pos="100000">
                <a:srgbClr val="34F3FB"/>
              </a:gs>
            </a:gsLst>
            <a:lin ang="2700000" scaled="1"/>
            <a:tileRect/>
          </a:gradFill>
        </p:grpSpPr>
        <p:sp>
          <p:nvSpPr>
            <p:cNvPr id="300" name="Freeform 5">
              <a:extLst>
                <a:ext uri="{FF2B5EF4-FFF2-40B4-BE49-F238E27FC236}">
                  <a16:creationId xmlns:a16="http://schemas.microsoft.com/office/drawing/2014/main" id="{BBB1CBD7-EEA3-E1DE-2D7C-94FCC3484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6">
              <a:extLst>
                <a:ext uri="{FF2B5EF4-FFF2-40B4-BE49-F238E27FC236}">
                  <a16:creationId xmlns:a16="http://schemas.microsoft.com/office/drawing/2014/main" id="{BA5A4124-5212-AEAC-AFCB-FFD946547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1B0A790F-A381-E9BE-F7DB-70107214A417}"/>
              </a:ext>
            </a:extLst>
          </p:cNvPr>
          <p:cNvGrpSpPr/>
          <p:nvPr/>
        </p:nvGrpSpPr>
        <p:grpSpPr>
          <a:xfrm>
            <a:off x="7570304" y="300329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rgbClr val="1868FF"/>
              </a:gs>
              <a:gs pos="100000">
                <a:srgbClr val="34F3FB"/>
              </a:gs>
            </a:gsLst>
            <a:lin ang="2700000" scaled="1"/>
            <a:tileRect/>
          </a:gradFill>
        </p:grpSpPr>
        <p:sp>
          <p:nvSpPr>
            <p:cNvPr id="303" name="Freeform 5">
              <a:extLst>
                <a:ext uri="{FF2B5EF4-FFF2-40B4-BE49-F238E27FC236}">
                  <a16:creationId xmlns:a16="http://schemas.microsoft.com/office/drawing/2014/main" id="{C6613314-4B3A-7F34-06AE-8A2308B52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6">
              <a:extLst>
                <a:ext uri="{FF2B5EF4-FFF2-40B4-BE49-F238E27FC236}">
                  <a16:creationId xmlns:a16="http://schemas.microsoft.com/office/drawing/2014/main" id="{5C61F75C-983F-024C-91E6-541A5A52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5" name="组合 304">
            <a:extLst>
              <a:ext uri="{FF2B5EF4-FFF2-40B4-BE49-F238E27FC236}">
                <a16:creationId xmlns:a16="http://schemas.microsoft.com/office/drawing/2014/main" id="{3CC4508B-4486-3198-A698-92843B139958}"/>
              </a:ext>
            </a:extLst>
          </p:cNvPr>
          <p:cNvGrpSpPr/>
          <p:nvPr/>
        </p:nvGrpSpPr>
        <p:grpSpPr>
          <a:xfrm>
            <a:off x="7772108" y="300329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rgbClr val="1868FF"/>
              </a:gs>
              <a:gs pos="100000">
                <a:srgbClr val="34F3FB"/>
              </a:gs>
            </a:gsLst>
            <a:lin ang="2700000" scaled="1"/>
            <a:tileRect/>
          </a:gradFill>
        </p:grpSpPr>
        <p:sp>
          <p:nvSpPr>
            <p:cNvPr id="306" name="Freeform 5">
              <a:extLst>
                <a:ext uri="{FF2B5EF4-FFF2-40B4-BE49-F238E27FC236}">
                  <a16:creationId xmlns:a16="http://schemas.microsoft.com/office/drawing/2014/main" id="{3C769FC4-C3B6-BA09-4277-9EF428606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6">
              <a:extLst>
                <a:ext uri="{FF2B5EF4-FFF2-40B4-BE49-F238E27FC236}">
                  <a16:creationId xmlns:a16="http://schemas.microsoft.com/office/drawing/2014/main" id="{18C523D8-9738-6CA2-C57E-FC5150031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3DE97262-E365-F6D9-8986-C7937A80D745}"/>
              </a:ext>
            </a:extLst>
          </p:cNvPr>
          <p:cNvGrpSpPr/>
          <p:nvPr/>
        </p:nvGrpSpPr>
        <p:grpSpPr>
          <a:xfrm>
            <a:off x="7973912" y="300329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rgbClr val="1868FF"/>
              </a:gs>
              <a:gs pos="100000">
                <a:srgbClr val="34F3FB"/>
              </a:gs>
            </a:gsLst>
            <a:lin ang="2700000" scaled="1"/>
            <a:tileRect/>
          </a:gradFill>
        </p:grpSpPr>
        <p:sp>
          <p:nvSpPr>
            <p:cNvPr id="309" name="Freeform 5">
              <a:extLst>
                <a:ext uri="{FF2B5EF4-FFF2-40B4-BE49-F238E27FC236}">
                  <a16:creationId xmlns:a16="http://schemas.microsoft.com/office/drawing/2014/main" id="{C1CE8635-62F3-502F-741A-2CB26809E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6">
              <a:extLst>
                <a:ext uri="{FF2B5EF4-FFF2-40B4-BE49-F238E27FC236}">
                  <a16:creationId xmlns:a16="http://schemas.microsoft.com/office/drawing/2014/main" id="{647BB131-07E0-FBD2-D08A-C12748400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596677D9-7FCA-0771-C134-B2D94B0C49AD}"/>
              </a:ext>
            </a:extLst>
          </p:cNvPr>
          <p:cNvGrpSpPr/>
          <p:nvPr/>
        </p:nvGrpSpPr>
        <p:grpSpPr>
          <a:xfrm>
            <a:off x="8175716" y="300329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rgbClr val="1868FF"/>
              </a:gs>
              <a:gs pos="100000">
                <a:srgbClr val="34F3FB"/>
              </a:gs>
            </a:gsLst>
            <a:lin ang="2700000" scaled="1"/>
            <a:tileRect/>
          </a:gradFill>
        </p:grpSpPr>
        <p:sp>
          <p:nvSpPr>
            <p:cNvPr id="312" name="Freeform 5">
              <a:extLst>
                <a:ext uri="{FF2B5EF4-FFF2-40B4-BE49-F238E27FC236}">
                  <a16:creationId xmlns:a16="http://schemas.microsoft.com/office/drawing/2014/main" id="{751DA198-0C28-47FA-D1EA-DE265DEE0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6">
              <a:extLst>
                <a:ext uri="{FF2B5EF4-FFF2-40B4-BE49-F238E27FC236}">
                  <a16:creationId xmlns:a16="http://schemas.microsoft.com/office/drawing/2014/main" id="{FDBDFE61-02C7-DC0B-4A56-4FEF25F0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3" name="组合 352">
            <a:extLst>
              <a:ext uri="{FF2B5EF4-FFF2-40B4-BE49-F238E27FC236}">
                <a16:creationId xmlns:a16="http://schemas.microsoft.com/office/drawing/2014/main" id="{8B6D5842-9B11-8D46-41CE-FE8FF20B3562}"/>
              </a:ext>
            </a:extLst>
          </p:cNvPr>
          <p:cNvGrpSpPr/>
          <p:nvPr/>
        </p:nvGrpSpPr>
        <p:grpSpPr>
          <a:xfrm>
            <a:off x="6964892" y="300329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chemeClr val="accent4"/>
              </a:gs>
              <a:gs pos="100000">
                <a:schemeClr val="accent1"/>
              </a:gs>
            </a:gsLst>
            <a:lin ang="2700000" scaled="1"/>
            <a:tileRect/>
          </a:gradFill>
        </p:grpSpPr>
        <p:sp>
          <p:nvSpPr>
            <p:cNvPr id="354" name="Freeform 5">
              <a:extLst>
                <a:ext uri="{FF2B5EF4-FFF2-40B4-BE49-F238E27FC236}">
                  <a16:creationId xmlns:a16="http://schemas.microsoft.com/office/drawing/2014/main" id="{27191F56-7637-C368-4038-F448E96F6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6">
              <a:extLst>
                <a:ext uri="{FF2B5EF4-FFF2-40B4-BE49-F238E27FC236}">
                  <a16:creationId xmlns:a16="http://schemas.microsoft.com/office/drawing/2014/main" id="{731EF885-6A49-D1F9-F804-B6EB11C2B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9" name="组合 358">
            <a:extLst>
              <a:ext uri="{FF2B5EF4-FFF2-40B4-BE49-F238E27FC236}">
                <a16:creationId xmlns:a16="http://schemas.microsoft.com/office/drawing/2014/main" id="{9E120F80-87A5-6D5F-5668-22514A4E8296}"/>
              </a:ext>
            </a:extLst>
          </p:cNvPr>
          <p:cNvGrpSpPr/>
          <p:nvPr/>
        </p:nvGrpSpPr>
        <p:grpSpPr>
          <a:xfrm>
            <a:off x="6359480" y="3475732"/>
            <a:ext cx="122237" cy="318954"/>
            <a:chOff x="5340350" y="3011622"/>
            <a:chExt cx="122237" cy="318954"/>
          </a:xfrm>
        </p:grpSpPr>
        <p:sp>
          <p:nvSpPr>
            <p:cNvPr id="360" name="Freeform 5">
              <a:extLst>
                <a:ext uri="{FF2B5EF4-FFF2-40B4-BE49-F238E27FC236}">
                  <a16:creationId xmlns:a16="http://schemas.microsoft.com/office/drawing/2014/main" id="{6C85758F-369B-16FB-E8CA-46F132F31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6">
              <a:extLst>
                <a:ext uri="{FF2B5EF4-FFF2-40B4-BE49-F238E27FC236}">
                  <a16:creationId xmlns:a16="http://schemas.microsoft.com/office/drawing/2014/main" id="{A0129679-B7B0-28A0-4B64-1C0E3CB92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2" name="组合 361">
            <a:extLst>
              <a:ext uri="{FF2B5EF4-FFF2-40B4-BE49-F238E27FC236}">
                <a16:creationId xmlns:a16="http://schemas.microsoft.com/office/drawing/2014/main" id="{8ECEFBA3-5B7A-EA0D-B767-95AA4261F3A8}"/>
              </a:ext>
            </a:extLst>
          </p:cNvPr>
          <p:cNvGrpSpPr/>
          <p:nvPr/>
        </p:nvGrpSpPr>
        <p:grpSpPr>
          <a:xfrm>
            <a:off x="6561284" y="3475732"/>
            <a:ext cx="122237" cy="318954"/>
            <a:chOff x="5340350" y="3011622"/>
            <a:chExt cx="122237" cy="318954"/>
          </a:xfrm>
        </p:grpSpPr>
        <p:sp>
          <p:nvSpPr>
            <p:cNvPr id="363" name="Freeform 5">
              <a:extLst>
                <a:ext uri="{FF2B5EF4-FFF2-40B4-BE49-F238E27FC236}">
                  <a16:creationId xmlns:a16="http://schemas.microsoft.com/office/drawing/2014/main" id="{60DE8E23-23CE-420D-231B-A358E6A08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6">
              <a:extLst>
                <a:ext uri="{FF2B5EF4-FFF2-40B4-BE49-F238E27FC236}">
                  <a16:creationId xmlns:a16="http://schemas.microsoft.com/office/drawing/2014/main" id="{FEB284D0-FD7B-26B3-0BAC-C08B6A83C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5" name="组合 364">
            <a:extLst>
              <a:ext uri="{FF2B5EF4-FFF2-40B4-BE49-F238E27FC236}">
                <a16:creationId xmlns:a16="http://schemas.microsoft.com/office/drawing/2014/main" id="{BA115C47-56A8-CD0E-6F64-4E507F9BBD5D}"/>
              </a:ext>
            </a:extLst>
          </p:cNvPr>
          <p:cNvGrpSpPr/>
          <p:nvPr/>
        </p:nvGrpSpPr>
        <p:grpSpPr>
          <a:xfrm>
            <a:off x="6763088" y="3475732"/>
            <a:ext cx="122237" cy="318954"/>
            <a:chOff x="5340350" y="3011622"/>
            <a:chExt cx="122237" cy="318954"/>
          </a:xfrm>
        </p:grpSpPr>
        <p:sp>
          <p:nvSpPr>
            <p:cNvPr id="366" name="Freeform 5">
              <a:extLst>
                <a:ext uri="{FF2B5EF4-FFF2-40B4-BE49-F238E27FC236}">
                  <a16:creationId xmlns:a16="http://schemas.microsoft.com/office/drawing/2014/main" id="{DCFB0491-98E4-1FDF-BB52-E424C9384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6">
              <a:extLst>
                <a:ext uri="{FF2B5EF4-FFF2-40B4-BE49-F238E27FC236}">
                  <a16:creationId xmlns:a16="http://schemas.microsoft.com/office/drawing/2014/main" id="{A11AEA93-B445-09D5-8687-86D8B0D95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8" name="组合 367">
            <a:extLst>
              <a:ext uri="{FF2B5EF4-FFF2-40B4-BE49-F238E27FC236}">
                <a16:creationId xmlns:a16="http://schemas.microsoft.com/office/drawing/2014/main" id="{975C33B9-DE37-0C0B-2904-544E9C31028B}"/>
              </a:ext>
            </a:extLst>
          </p:cNvPr>
          <p:cNvGrpSpPr/>
          <p:nvPr/>
        </p:nvGrpSpPr>
        <p:grpSpPr>
          <a:xfrm>
            <a:off x="7166696" y="347573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rgbClr val="1868FF"/>
              </a:gs>
              <a:gs pos="100000">
                <a:srgbClr val="34F3FB"/>
              </a:gs>
            </a:gsLst>
            <a:lin ang="2700000" scaled="1"/>
            <a:tileRect/>
          </a:gradFill>
        </p:grpSpPr>
        <p:sp>
          <p:nvSpPr>
            <p:cNvPr id="369" name="Freeform 5">
              <a:extLst>
                <a:ext uri="{FF2B5EF4-FFF2-40B4-BE49-F238E27FC236}">
                  <a16:creationId xmlns:a16="http://schemas.microsoft.com/office/drawing/2014/main" id="{3D97611D-DEE2-D080-AF24-562229A45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6">
              <a:extLst>
                <a:ext uri="{FF2B5EF4-FFF2-40B4-BE49-F238E27FC236}">
                  <a16:creationId xmlns:a16="http://schemas.microsoft.com/office/drawing/2014/main" id="{C587E9BE-15BC-46C7-316C-5E722DDE5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BCABADDC-72AD-FE32-2B7A-E3B822F2F824}"/>
              </a:ext>
            </a:extLst>
          </p:cNvPr>
          <p:cNvGrpSpPr/>
          <p:nvPr/>
        </p:nvGrpSpPr>
        <p:grpSpPr>
          <a:xfrm>
            <a:off x="7368500" y="347573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rgbClr val="1868FF"/>
              </a:gs>
              <a:gs pos="100000">
                <a:srgbClr val="34F3FB"/>
              </a:gs>
            </a:gsLst>
            <a:lin ang="2700000" scaled="1"/>
            <a:tileRect/>
          </a:gradFill>
        </p:grpSpPr>
        <p:sp>
          <p:nvSpPr>
            <p:cNvPr id="372" name="Freeform 5">
              <a:extLst>
                <a:ext uri="{FF2B5EF4-FFF2-40B4-BE49-F238E27FC236}">
                  <a16:creationId xmlns:a16="http://schemas.microsoft.com/office/drawing/2014/main" id="{6E54CF06-EAF9-AFE3-C21A-ED76A0050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6">
              <a:extLst>
                <a:ext uri="{FF2B5EF4-FFF2-40B4-BE49-F238E27FC236}">
                  <a16:creationId xmlns:a16="http://schemas.microsoft.com/office/drawing/2014/main" id="{9D643E54-4360-41D7-7941-9065B3EDC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4" name="组合 373">
            <a:extLst>
              <a:ext uri="{FF2B5EF4-FFF2-40B4-BE49-F238E27FC236}">
                <a16:creationId xmlns:a16="http://schemas.microsoft.com/office/drawing/2014/main" id="{ED0DCD38-6668-A2BC-956E-DC375209D1BE}"/>
              </a:ext>
            </a:extLst>
          </p:cNvPr>
          <p:cNvGrpSpPr/>
          <p:nvPr/>
        </p:nvGrpSpPr>
        <p:grpSpPr>
          <a:xfrm>
            <a:off x="7570304" y="347573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rgbClr val="1868FF"/>
              </a:gs>
              <a:gs pos="100000">
                <a:srgbClr val="34F3FB"/>
              </a:gs>
            </a:gsLst>
            <a:lin ang="2700000" scaled="1"/>
            <a:tileRect/>
          </a:gradFill>
        </p:grpSpPr>
        <p:sp>
          <p:nvSpPr>
            <p:cNvPr id="375" name="Freeform 5">
              <a:extLst>
                <a:ext uri="{FF2B5EF4-FFF2-40B4-BE49-F238E27FC236}">
                  <a16:creationId xmlns:a16="http://schemas.microsoft.com/office/drawing/2014/main" id="{37FB62B2-6384-9C5B-0F22-280B33A76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6">
              <a:extLst>
                <a:ext uri="{FF2B5EF4-FFF2-40B4-BE49-F238E27FC236}">
                  <a16:creationId xmlns:a16="http://schemas.microsoft.com/office/drawing/2014/main" id="{A0986FBF-6985-AF4F-8A03-B8ABFE35E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7" name="组合 376">
            <a:extLst>
              <a:ext uri="{FF2B5EF4-FFF2-40B4-BE49-F238E27FC236}">
                <a16:creationId xmlns:a16="http://schemas.microsoft.com/office/drawing/2014/main" id="{0AB38257-5F0F-0075-D96C-AC5A1EAAAAD3}"/>
              </a:ext>
            </a:extLst>
          </p:cNvPr>
          <p:cNvGrpSpPr/>
          <p:nvPr/>
        </p:nvGrpSpPr>
        <p:grpSpPr>
          <a:xfrm>
            <a:off x="7772108" y="347573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rgbClr val="1868FF"/>
              </a:gs>
              <a:gs pos="100000">
                <a:srgbClr val="34F3FB"/>
              </a:gs>
            </a:gsLst>
            <a:lin ang="2700000" scaled="1"/>
            <a:tileRect/>
          </a:gradFill>
        </p:grpSpPr>
        <p:sp>
          <p:nvSpPr>
            <p:cNvPr id="378" name="Freeform 5">
              <a:extLst>
                <a:ext uri="{FF2B5EF4-FFF2-40B4-BE49-F238E27FC236}">
                  <a16:creationId xmlns:a16="http://schemas.microsoft.com/office/drawing/2014/main" id="{3E43F1FE-11AC-ED9E-511A-4F7AD80F6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6">
              <a:extLst>
                <a:ext uri="{FF2B5EF4-FFF2-40B4-BE49-F238E27FC236}">
                  <a16:creationId xmlns:a16="http://schemas.microsoft.com/office/drawing/2014/main" id="{8BCC3964-7BFD-D664-80EC-DDC9A48E0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0" name="组合 379">
            <a:extLst>
              <a:ext uri="{FF2B5EF4-FFF2-40B4-BE49-F238E27FC236}">
                <a16:creationId xmlns:a16="http://schemas.microsoft.com/office/drawing/2014/main" id="{94F0764F-FD40-4057-C998-13F3B01A8B5C}"/>
              </a:ext>
            </a:extLst>
          </p:cNvPr>
          <p:cNvGrpSpPr/>
          <p:nvPr/>
        </p:nvGrpSpPr>
        <p:grpSpPr>
          <a:xfrm>
            <a:off x="7973912" y="3475732"/>
            <a:ext cx="122237" cy="318954"/>
            <a:chOff x="5340350" y="3011622"/>
            <a:chExt cx="122237" cy="318954"/>
          </a:xfrm>
          <a:solidFill>
            <a:schemeClr val="bg1"/>
          </a:solidFill>
        </p:grpSpPr>
        <p:sp>
          <p:nvSpPr>
            <p:cNvPr id="381" name="Freeform 5">
              <a:extLst>
                <a:ext uri="{FF2B5EF4-FFF2-40B4-BE49-F238E27FC236}">
                  <a16:creationId xmlns:a16="http://schemas.microsoft.com/office/drawing/2014/main" id="{0DE24225-9A97-A01A-7E05-08B35213C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6">
              <a:extLst>
                <a:ext uri="{FF2B5EF4-FFF2-40B4-BE49-F238E27FC236}">
                  <a16:creationId xmlns:a16="http://schemas.microsoft.com/office/drawing/2014/main" id="{0C3BCBC8-FDBD-E28F-50D7-BBBCC0C96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3" name="组合 382">
            <a:extLst>
              <a:ext uri="{FF2B5EF4-FFF2-40B4-BE49-F238E27FC236}">
                <a16:creationId xmlns:a16="http://schemas.microsoft.com/office/drawing/2014/main" id="{ADE750A6-807E-D590-4FA9-A1F71423C29A}"/>
              </a:ext>
            </a:extLst>
          </p:cNvPr>
          <p:cNvGrpSpPr/>
          <p:nvPr/>
        </p:nvGrpSpPr>
        <p:grpSpPr>
          <a:xfrm>
            <a:off x="8175716" y="3475732"/>
            <a:ext cx="122237" cy="318954"/>
            <a:chOff x="5340350" y="3011622"/>
            <a:chExt cx="122237" cy="318954"/>
          </a:xfrm>
          <a:solidFill>
            <a:schemeClr val="bg1"/>
          </a:solidFill>
        </p:grpSpPr>
        <p:sp>
          <p:nvSpPr>
            <p:cNvPr id="384" name="Freeform 5">
              <a:extLst>
                <a:ext uri="{FF2B5EF4-FFF2-40B4-BE49-F238E27FC236}">
                  <a16:creationId xmlns:a16="http://schemas.microsoft.com/office/drawing/2014/main" id="{52846EFF-AF16-C188-705D-9F0FCDA05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6">
              <a:extLst>
                <a:ext uri="{FF2B5EF4-FFF2-40B4-BE49-F238E27FC236}">
                  <a16:creationId xmlns:a16="http://schemas.microsoft.com/office/drawing/2014/main" id="{2D59FEFF-EBB4-BD6D-F561-C1F023CF6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5" name="组合 424">
            <a:extLst>
              <a:ext uri="{FF2B5EF4-FFF2-40B4-BE49-F238E27FC236}">
                <a16:creationId xmlns:a16="http://schemas.microsoft.com/office/drawing/2014/main" id="{4988A841-0DA8-51CC-F782-8CD9841511D2}"/>
              </a:ext>
            </a:extLst>
          </p:cNvPr>
          <p:cNvGrpSpPr/>
          <p:nvPr/>
        </p:nvGrpSpPr>
        <p:grpSpPr>
          <a:xfrm>
            <a:off x="6964892" y="3475732"/>
            <a:ext cx="122237" cy="318954"/>
            <a:chOff x="5340350" y="3011622"/>
            <a:chExt cx="122237" cy="318954"/>
          </a:xfrm>
          <a:gradFill flip="none" rotWithShape="1">
            <a:gsLst>
              <a:gs pos="1000">
                <a:srgbClr val="1868FF"/>
              </a:gs>
              <a:gs pos="100000">
                <a:srgbClr val="34F3FB"/>
              </a:gs>
            </a:gsLst>
            <a:lin ang="2700000" scaled="1"/>
            <a:tileRect/>
          </a:gradFill>
        </p:grpSpPr>
        <p:sp>
          <p:nvSpPr>
            <p:cNvPr id="426" name="Freeform 5">
              <a:extLst>
                <a:ext uri="{FF2B5EF4-FFF2-40B4-BE49-F238E27FC236}">
                  <a16:creationId xmlns:a16="http://schemas.microsoft.com/office/drawing/2014/main" id="{F52AD104-B662-3BB7-9EC5-FFE0CB0AC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6">
              <a:extLst>
                <a:ext uri="{FF2B5EF4-FFF2-40B4-BE49-F238E27FC236}">
                  <a16:creationId xmlns:a16="http://schemas.microsoft.com/office/drawing/2014/main" id="{571EC747-4BF9-5F45-9FDD-A7C6385E7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30000"/>
                    <a:lumOff val="70000"/>
                  </a:schemeClr>
                </a:gs>
                <a:gs pos="60000">
                  <a:schemeClr val="accent4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0" name="组合 319">
            <a:extLst>
              <a:ext uri="{FF2B5EF4-FFF2-40B4-BE49-F238E27FC236}">
                <a16:creationId xmlns:a16="http://schemas.microsoft.com/office/drawing/2014/main" id="{D6BBDBA1-CD31-E317-557E-D937613AFB0D}"/>
              </a:ext>
            </a:extLst>
          </p:cNvPr>
          <p:cNvGrpSpPr/>
          <p:nvPr/>
        </p:nvGrpSpPr>
        <p:grpSpPr>
          <a:xfrm>
            <a:off x="8865231" y="300329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321" name="Freeform 5">
              <a:extLst>
                <a:ext uri="{FF2B5EF4-FFF2-40B4-BE49-F238E27FC236}">
                  <a16:creationId xmlns:a16="http://schemas.microsoft.com/office/drawing/2014/main" id="{64E56404-791F-539C-1C0F-230377CB5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6">
              <a:extLst>
                <a:ext uri="{FF2B5EF4-FFF2-40B4-BE49-F238E27FC236}">
                  <a16:creationId xmlns:a16="http://schemas.microsoft.com/office/drawing/2014/main" id="{D7EE99C3-CFB7-D34B-6BEC-A1F117FFF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3" name="右大括号 432">
            <a:extLst>
              <a:ext uri="{FF2B5EF4-FFF2-40B4-BE49-F238E27FC236}">
                <a16:creationId xmlns:a16="http://schemas.microsoft.com/office/drawing/2014/main" id="{9E226412-F7C6-D70A-F4A9-E75C815980FC}"/>
              </a:ext>
            </a:extLst>
          </p:cNvPr>
          <p:cNvSpPr/>
          <p:nvPr/>
        </p:nvSpPr>
        <p:spPr>
          <a:xfrm rot="5400000" flipV="1">
            <a:off x="9762271" y="3089006"/>
            <a:ext cx="149264" cy="1834678"/>
          </a:xfrm>
          <a:prstGeom prst="rightBrace">
            <a:avLst>
              <a:gd name="adj1" fmla="val 71374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CF0D123F-6BCE-CFF1-769B-032129D4CD8E}"/>
              </a:ext>
            </a:extLst>
          </p:cNvPr>
          <p:cNvGrpSpPr/>
          <p:nvPr/>
        </p:nvGrpSpPr>
        <p:grpSpPr>
          <a:xfrm>
            <a:off x="6243445" y="4970976"/>
            <a:ext cx="927008" cy="927008"/>
            <a:chOff x="5585552" y="5003059"/>
            <a:chExt cx="927008" cy="927008"/>
          </a:xfrm>
        </p:grpSpPr>
        <p:grpSp>
          <p:nvGrpSpPr>
            <p:cNvPr id="437" name="组合 436">
              <a:extLst>
                <a:ext uri="{FF2B5EF4-FFF2-40B4-BE49-F238E27FC236}">
                  <a16:creationId xmlns:a16="http://schemas.microsoft.com/office/drawing/2014/main" id="{D510E26C-18E9-8C16-5A8C-CBCF51AA4B04}"/>
                </a:ext>
              </a:extLst>
            </p:cNvPr>
            <p:cNvGrpSpPr/>
            <p:nvPr/>
          </p:nvGrpSpPr>
          <p:grpSpPr>
            <a:xfrm>
              <a:off x="5585552" y="5003059"/>
              <a:ext cx="927008" cy="927008"/>
              <a:chOff x="5552534" y="4970041"/>
              <a:chExt cx="993044" cy="993044"/>
            </a:xfrm>
          </p:grpSpPr>
          <p:sp>
            <p:nvSpPr>
              <p:cNvPr id="435" name="椭圆 434">
                <a:extLst>
                  <a:ext uri="{FF2B5EF4-FFF2-40B4-BE49-F238E27FC236}">
                    <a16:creationId xmlns:a16="http://schemas.microsoft.com/office/drawing/2014/main" id="{C17D7863-A904-C81C-4344-AAFF870B2EB3}"/>
                  </a:ext>
                </a:extLst>
              </p:cNvPr>
              <p:cNvSpPr/>
              <p:nvPr/>
            </p:nvSpPr>
            <p:spPr>
              <a:xfrm>
                <a:off x="5552534" y="4970041"/>
                <a:ext cx="993044" cy="993044"/>
              </a:xfrm>
              <a:prstGeom prst="ellipse">
                <a:avLst/>
              </a:prstGeom>
              <a:noFill/>
              <a:ln w="28575" cap="flat" cmpd="sng" algn="ctr">
                <a:gradFill>
                  <a:gsLst>
                    <a:gs pos="50000">
                      <a:schemeClr val="accent4">
                        <a:alpha val="64000"/>
                      </a:schemeClr>
                    </a:gs>
                    <a:gs pos="100000">
                      <a:schemeClr val="accent4"/>
                    </a:gs>
                    <a:gs pos="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400" b="1" kern="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4" name="弧形 433">
                <a:extLst>
                  <a:ext uri="{FF2B5EF4-FFF2-40B4-BE49-F238E27FC236}">
                    <a16:creationId xmlns:a16="http://schemas.microsoft.com/office/drawing/2014/main" id="{28F025C1-4EE5-2EC4-375B-45A5620EF4AD}"/>
                  </a:ext>
                </a:extLst>
              </p:cNvPr>
              <p:cNvSpPr/>
              <p:nvPr/>
            </p:nvSpPr>
            <p:spPr>
              <a:xfrm rot="4500000">
                <a:off x="5687924" y="5105431"/>
                <a:ext cx="722264" cy="722264"/>
              </a:xfrm>
              <a:prstGeom prst="arc">
                <a:avLst>
                  <a:gd name="adj1" fmla="val 10145081"/>
                  <a:gd name="adj2" fmla="val 4526308"/>
                </a:avLst>
              </a:prstGeom>
              <a:ln w="50800" cap="flat">
                <a:gradFill>
                  <a:gsLst>
                    <a:gs pos="0">
                      <a:schemeClr val="accent4">
                        <a:lumMod val="30000"/>
                        <a:lumOff val="70000"/>
                      </a:schemeClr>
                    </a:gs>
                    <a:gs pos="100000">
                      <a:schemeClr val="accent4"/>
                    </a:gs>
                  </a:gsLst>
                  <a:lin ang="5400000" scaled="1"/>
                </a:gradFill>
              </a:ln>
              <a:effectLst>
                <a:outerShdw blurRad="127000" sx="102000" sy="102000" algn="ctr" rotWithShape="0">
                  <a:srgbClr val="0083E6">
                    <a:alpha val="2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2000" rIns="72000" bIns="36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 panose="020B0500000000000000" charset="-122"/>
                  <a:cs typeface="+mn-cs"/>
                </a:endParaRPr>
              </a:p>
            </p:txBody>
          </p:sp>
        </p:grpSp>
        <p:sp>
          <p:nvSpPr>
            <p:cNvPr id="436" name="矩形 435">
              <a:extLst>
                <a:ext uri="{FF2B5EF4-FFF2-40B4-BE49-F238E27FC236}">
                  <a16:creationId xmlns:a16="http://schemas.microsoft.com/office/drawing/2014/main" id="{2BB2ABE9-3901-DCD3-79F7-1746CEF2DECF}"/>
                </a:ext>
              </a:extLst>
            </p:cNvPr>
            <p:cNvSpPr/>
            <p:nvPr/>
          </p:nvSpPr>
          <p:spPr>
            <a:xfrm>
              <a:off x="5657264" y="5259631"/>
              <a:ext cx="7328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00150">
                <a:defRPr/>
              </a:pPr>
              <a:r>
                <a:rPr lang="en-US" altLang="zh-CN" sz="2000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rtl val="0"/>
                </a:rPr>
                <a:t>80%</a:t>
              </a:r>
              <a:endPara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rtl val="0"/>
              </a:endParaRPr>
            </a:p>
          </p:txBody>
        </p:sp>
      </p:grpSp>
      <p:grpSp>
        <p:nvGrpSpPr>
          <p:cNvPr id="446" name="组合 445">
            <a:extLst>
              <a:ext uri="{FF2B5EF4-FFF2-40B4-BE49-F238E27FC236}">
                <a16:creationId xmlns:a16="http://schemas.microsoft.com/office/drawing/2014/main" id="{B73A90FD-64DC-9F70-2C37-C1F534E375C1}"/>
              </a:ext>
            </a:extLst>
          </p:cNvPr>
          <p:cNvGrpSpPr/>
          <p:nvPr/>
        </p:nvGrpSpPr>
        <p:grpSpPr>
          <a:xfrm>
            <a:off x="8896981" y="5003059"/>
            <a:ext cx="927008" cy="927008"/>
            <a:chOff x="5585552" y="5003059"/>
            <a:chExt cx="927008" cy="927008"/>
          </a:xfrm>
        </p:grpSpPr>
        <p:grpSp>
          <p:nvGrpSpPr>
            <p:cNvPr id="447" name="组合 446">
              <a:extLst>
                <a:ext uri="{FF2B5EF4-FFF2-40B4-BE49-F238E27FC236}">
                  <a16:creationId xmlns:a16="http://schemas.microsoft.com/office/drawing/2014/main" id="{DF5494E8-D8B8-C5AB-A5BE-A7BE5A8610A8}"/>
                </a:ext>
              </a:extLst>
            </p:cNvPr>
            <p:cNvGrpSpPr/>
            <p:nvPr/>
          </p:nvGrpSpPr>
          <p:grpSpPr>
            <a:xfrm>
              <a:off x="5585552" y="5003059"/>
              <a:ext cx="927008" cy="927008"/>
              <a:chOff x="5552534" y="4970041"/>
              <a:chExt cx="993044" cy="993044"/>
            </a:xfrm>
          </p:grpSpPr>
          <p:sp>
            <p:nvSpPr>
              <p:cNvPr id="449" name="椭圆 448">
                <a:extLst>
                  <a:ext uri="{FF2B5EF4-FFF2-40B4-BE49-F238E27FC236}">
                    <a16:creationId xmlns:a16="http://schemas.microsoft.com/office/drawing/2014/main" id="{34887F92-CEBA-53E7-6F36-40DA6BCF883D}"/>
                  </a:ext>
                </a:extLst>
              </p:cNvPr>
              <p:cNvSpPr/>
              <p:nvPr/>
            </p:nvSpPr>
            <p:spPr>
              <a:xfrm>
                <a:off x="5552534" y="4970041"/>
                <a:ext cx="993044" cy="993044"/>
              </a:xfrm>
              <a:prstGeom prst="ellipse">
                <a:avLst/>
              </a:prstGeom>
              <a:noFill/>
              <a:ln w="28575" cap="flat" cmpd="sng" algn="ctr">
                <a:gradFill>
                  <a:gsLst>
                    <a:gs pos="54000">
                      <a:schemeClr val="accent2">
                        <a:alpha val="48000"/>
                      </a:schemeClr>
                    </a:gs>
                    <a:gs pos="100000">
                      <a:schemeClr val="accent2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400" b="1" kern="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0" name="弧形 449">
                <a:extLst>
                  <a:ext uri="{FF2B5EF4-FFF2-40B4-BE49-F238E27FC236}">
                    <a16:creationId xmlns:a16="http://schemas.microsoft.com/office/drawing/2014/main" id="{416EECEA-CA48-89CB-A291-B97E7C92449B}"/>
                  </a:ext>
                </a:extLst>
              </p:cNvPr>
              <p:cNvSpPr/>
              <p:nvPr/>
            </p:nvSpPr>
            <p:spPr>
              <a:xfrm rot="4500000">
                <a:off x="5687924" y="5105431"/>
                <a:ext cx="722264" cy="722264"/>
              </a:xfrm>
              <a:prstGeom prst="arc">
                <a:avLst>
                  <a:gd name="adj1" fmla="val 10145081"/>
                  <a:gd name="adj2" fmla="val 4526308"/>
                </a:avLst>
              </a:prstGeom>
              <a:ln w="50800" cap="flat">
                <a:gradFill>
                  <a:gsLst>
                    <a:gs pos="0">
                      <a:schemeClr val="accent2">
                        <a:lumMod val="30000"/>
                        <a:lumOff val="7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  <a:effectLst>
                <a:outerShdw blurRad="127000" sx="102000" sy="102000" algn="ctr" rotWithShape="0">
                  <a:srgbClr val="0083E6">
                    <a:alpha val="2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2000" rIns="72000" bIns="36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 panose="020B0500000000000000" charset="-122"/>
                  <a:cs typeface="+mn-cs"/>
                </a:endParaRPr>
              </a:p>
            </p:txBody>
          </p:sp>
        </p:grpSp>
        <p:sp>
          <p:nvSpPr>
            <p:cNvPr id="448" name="矩形 447">
              <a:extLst>
                <a:ext uri="{FF2B5EF4-FFF2-40B4-BE49-F238E27FC236}">
                  <a16:creationId xmlns:a16="http://schemas.microsoft.com/office/drawing/2014/main" id="{C8115100-0FF7-3515-1452-BEDD48CAEDF1}"/>
                </a:ext>
              </a:extLst>
            </p:cNvPr>
            <p:cNvSpPr/>
            <p:nvPr/>
          </p:nvSpPr>
          <p:spPr>
            <a:xfrm>
              <a:off x="5657260" y="5259631"/>
              <a:ext cx="7328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00150">
                <a:defRPr/>
              </a:pPr>
              <a:r>
                <a:rPr lang="en-US" altLang="zh-CN" sz="2000" b="1">
                  <a:gradFill>
                    <a:gsLst>
                      <a:gs pos="100000">
                        <a:srgbClr val="EEB560"/>
                      </a:gs>
                      <a:gs pos="3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60%</a:t>
              </a:r>
              <a:endParaRPr lang="zh-CN" altLang="en-US" sz="2000" b="1" dirty="0">
                <a:gradFill>
                  <a:gsLst>
                    <a:gs pos="100000">
                      <a:srgbClr val="EEB560"/>
                    </a:gs>
                    <a:gs pos="3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97AF486-02C5-23D4-18FC-17E40C99B441}"/>
              </a:ext>
            </a:extLst>
          </p:cNvPr>
          <p:cNvSpPr txBox="1"/>
          <p:nvPr/>
        </p:nvSpPr>
        <p:spPr>
          <a:xfrm>
            <a:off x="4640138" y="345359"/>
            <a:ext cx="2911724" cy="463846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r>
              <a:rPr lang="en-US" altLang="zh-CN" sz="2400">
                <a:latin typeface="+mj-ea"/>
                <a:ea typeface="+mj-ea"/>
                <a:sym typeface="微软雅黑" panose="020B0503020204020204" charset="-122"/>
              </a:rPr>
              <a:t>01</a:t>
            </a:r>
            <a:r>
              <a:rPr lang="en-US" altLang="zh-CN" sz="2400" dirty="0">
                <a:latin typeface="+mj-ea"/>
                <a:ea typeface="+mj-ea"/>
                <a:sym typeface="微软雅黑" panose="020B0503020204020204" charset="-122"/>
              </a:rPr>
              <a:t>.</a:t>
            </a:r>
            <a:r>
              <a:rPr lang="zh-CN" altLang="en-US" sz="2400" dirty="0">
                <a:latin typeface="+mj-ea"/>
                <a:ea typeface="+mj-ea"/>
                <a:sym typeface="微软雅黑" panose="020B0503020204020204" charset="-122"/>
              </a:rPr>
              <a:t>项目概述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2E1CB38-0081-34BA-BA9F-49E78C92813D}"/>
              </a:ext>
            </a:extLst>
          </p:cNvPr>
          <p:cNvGrpSpPr/>
          <p:nvPr/>
        </p:nvGrpSpPr>
        <p:grpSpPr>
          <a:xfrm>
            <a:off x="6572828" y="1361027"/>
            <a:ext cx="3852049" cy="722597"/>
            <a:chOff x="834593" y="1361027"/>
            <a:chExt cx="3852049" cy="722597"/>
          </a:xfrm>
        </p:grpSpPr>
        <p:sp>
          <p:nvSpPr>
            <p:cNvPr id="5" name="PA-梯形 234">
              <a:extLst>
                <a:ext uri="{FF2B5EF4-FFF2-40B4-BE49-F238E27FC236}">
                  <a16:creationId xmlns:a16="http://schemas.microsoft.com/office/drawing/2014/main" id="{893926EC-3801-E0DF-91BC-C244FEADF09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466066" y="1586286"/>
              <a:ext cx="2589103" cy="322932"/>
            </a:xfrm>
            <a:prstGeom prst="trapezoid">
              <a:avLst>
                <a:gd name="adj" fmla="val 112280"/>
              </a:avLst>
            </a:prstGeom>
            <a:gradFill>
              <a:gsLst>
                <a:gs pos="0">
                  <a:srgbClr val="016DFF">
                    <a:alpha val="0"/>
                  </a:srgbClr>
                </a:gs>
                <a:gs pos="100000">
                  <a:schemeClr val="accent1">
                    <a:alpha val="30000"/>
                  </a:schemeClr>
                </a:gs>
              </a:gsLst>
              <a:lin ang="5400000" scaled="1"/>
            </a:gradFill>
            <a:ln w="19050" cap="flat" cmpd="sng" algn="ctr">
              <a:gradFill>
                <a:gsLst>
                  <a:gs pos="100000">
                    <a:schemeClr val="accent1"/>
                  </a:gs>
                  <a:gs pos="39000">
                    <a:srgbClr val="016DFF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76519C97-7D6E-66C0-8CC1-2E7165F5D99B}"/>
                </a:ext>
              </a:extLst>
            </p:cNvPr>
            <p:cNvCxnSpPr>
              <a:cxnSpLocks/>
            </p:cNvCxnSpPr>
            <p:nvPr/>
          </p:nvCxnSpPr>
          <p:spPr>
            <a:xfrm>
              <a:off x="1435482" y="1642869"/>
              <a:ext cx="0" cy="213420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09FCC36-5693-631C-DE6F-7B474BB8812F}"/>
                </a:ext>
              </a:extLst>
            </p:cNvPr>
            <p:cNvCxnSpPr>
              <a:cxnSpLocks/>
            </p:cNvCxnSpPr>
            <p:nvPr/>
          </p:nvCxnSpPr>
          <p:spPr>
            <a:xfrm>
              <a:off x="3893476" y="1458236"/>
              <a:ext cx="0" cy="625388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872DCFF0-8DF4-B7E7-B1A1-C83C34C87C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85754" y="1642869"/>
              <a:ext cx="0" cy="213420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DA414A2-EB95-768E-EFF8-B6EFB908E2E9}"/>
                </a:ext>
              </a:extLst>
            </p:cNvPr>
            <p:cNvCxnSpPr>
              <a:cxnSpLocks/>
            </p:cNvCxnSpPr>
            <p:nvPr/>
          </p:nvCxnSpPr>
          <p:spPr>
            <a:xfrm>
              <a:off x="1597778" y="1458236"/>
              <a:ext cx="0" cy="625388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10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pic>
          <p:nvPicPr>
            <p:cNvPr id="10" name="图片 9" descr="黑暗中的灯光&#10;&#10;描述已自动生成">
              <a:extLst>
                <a:ext uri="{FF2B5EF4-FFF2-40B4-BE49-F238E27FC236}">
                  <a16:creationId xmlns:a16="http://schemas.microsoft.com/office/drawing/2014/main" id="{74699E2F-342E-1565-FBD0-448DC1470A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4593" y="1773916"/>
              <a:ext cx="3852049" cy="28634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28308CF-0F50-1219-5AE9-E8F9B3CCC0CE}"/>
                </a:ext>
              </a:extLst>
            </p:cNvPr>
            <p:cNvSpPr txBox="1"/>
            <p:nvPr/>
          </p:nvSpPr>
          <p:spPr>
            <a:xfrm>
              <a:off x="1950141" y="1361027"/>
              <a:ext cx="1620957" cy="463846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rtlCol="0" anchor="t">
              <a:spAutoFit/>
            </a:bodyPr>
            <a:lstStyle>
              <a:defPPr>
                <a:defRPr lang="zh-CN"/>
              </a:defPPr>
              <a:lvl1pPr algn="ctr">
                <a:defRPr sz="2800" baseline="0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rtl val="0"/>
                </a:defRPr>
              </a:lvl1pPr>
            </a:lstStyle>
            <a:p>
              <a:r>
                <a:rPr lang="zh-CN" altLang="en-US" sz="240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团队成员</a:t>
              </a:r>
              <a:endParaRPr lang="zh-CN" altLang="en-US" sz="24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61" name="组合 460">
            <a:extLst>
              <a:ext uri="{FF2B5EF4-FFF2-40B4-BE49-F238E27FC236}">
                <a16:creationId xmlns:a16="http://schemas.microsoft.com/office/drawing/2014/main" id="{5F7BC671-467F-8843-C4C0-0234C90F4DF6}"/>
              </a:ext>
            </a:extLst>
          </p:cNvPr>
          <p:cNvGrpSpPr/>
          <p:nvPr/>
        </p:nvGrpSpPr>
        <p:grpSpPr>
          <a:xfrm>
            <a:off x="1419087" y="3886723"/>
            <a:ext cx="2621018" cy="571344"/>
            <a:chOff x="1175652" y="3107437"/>
            <a:chExt cx="2166131" cy="519404"/>
          </a:xfrm>
        </p:grpSpPr>
        <p:sp>
          <p:nvSpPr>
            <p:cNvPr id="462" name="矩形: 圆角 8">
              <a:extLst>
                <a:ext uri="{FF2B5EF4-FFF2-40B4-BE49-F238E27FC236}">
                  <a16:creationId xmlns:a16="http://schemas.microsoft.com/office/drawing/2014/main" id="{08017D41-3C4F-66E1-C2C1-A4D6CC51EFCC}"/>
                </a:ext>
              </a:extLst>
            </p:cNvPr>
            <p:cNvSpPr/>
            <p:nvPr/>
          </p:nvSpPr>
          <p:spPr>
            <a:xfrm flipH="1">
              <a:off x="1216265" y="3107437"/>
              <a:ext cx="2093998" cy="508860"/>
            </a:xfrm>
            <a:prstGeom prst="roundRect">
              <a:avLst>
                <a:gd name="adj" fmla="val 0"/>
              </a:avLst>
            </a:prstGeom>
            <a:gradFill>
              <a:gsLst>
                <a:gs pos="75000">
                  <a:schemeClr val="accent1">
                    <a:alpha val="10000"/>
                  </a:schemeClr>
                </a:gs>
                <a:gs pos="31000">
                  <a:schemeClr val="accent1">
                    <a:alpha val="20000"/>
                  </a:schemeClr>
                </a:gs>
                <a:gs pos="100000">
                  <a:schemeClr val="accent1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5400000" scaled="0"/>
            </a:gra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63" name="椭圆 462">
              <a:extLst>
                <a:ext uri="{FF2B5EF4-FFF2-40B4-BE49-F238E27FC236}">
                  <a16:creationId xmlns:a16="http://schemas.microsoft.com/office/drawing/2014/main" id="{7B25AA32-202A-ABFD-FB46-869D5B0DA13F}"/>
                </a:ext>
              </a:extLst>
            </p:cNvPr>
            <p:cNvSpPr/>
            <p:nvPr/>
          </p:nvSpPr>
          <p:spPr>
            <a:xfrm flipH="1">
              <a:off x="1175652" y="3219802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464" name="椭圆 463">
              <a:extLst>
                <a:ext uri="{FF2B5EF4-FFF2-40B4-BE49-F238E27FC236}">
                  <a16:creationId xmlns:a16="http://schemas.microsoft.com/office/drawing/2014/main" id="{40B63CE5-2C15-D365-40A1-43CDAFE798A2}"/>
                </a:ext>
              </a:extLst>
            </p:cNvPr>
            <p:cNvSpPr/>
            <p:nvPr/>
          </p:nvSpPr>
          <p:spPr>
            <a:xfrm flipH="1">
              <a:off x="3280173" y="3219802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465" name="组合 464">
              <a:extLst>
                <a:ext uri="{FF2B5EF4-FFF2-40B4-BE49-F238E27FC236}">
                  <a16:creationId xmlns:a16="http://schemas.microsoft.com/office/drawing/2014/main" id="{4F1CBD10-5991-5D32-0EF1-FBA6A505C183}"/>
                </a:ext>
              </a:extLst>
            </p:cNvPr>
            <p:cNvGrpSpPr/>
            <p:nvPr/>
          </p:nvGrpSpPr>
          <p:grpSpPr>
            <a:xfrm>
              <a:off x="1206457" y="3108068"/>
              <a:ext cx="2102907" cy="115782"/>
              <a:chOff x="731779" y="2959100"/>
              <a:chExt cx="787776" cy="212291"/>
            </a:xfrm>
          </p:grpSpPr>
          <p:cxnSp>
            <p:nvCxnSpPr>
              <p:cNvPr id="473" name="直接连接符 472">
                <a:extLst>
                  <a:ext uri="{FF2B5EF4-FFF2-40B4-BE49-F238E27FC236}">
                    <a16:creationId xmlns:a16="http://schemas.microsoft.com/office/drawing/2014/main" id="{2E2B5E35-756D-7DC4-3B58-B5A29E5BB825}"/>
                  </a:ext>
                </a:extLst>
              </p:cNvPr>
              <p:cNvCxnSpPr/>
              <p:nvPr/>
            </p:nvCxnSpPr>
            <p:spPr>
              <a:xfrm flipV="1">
                <a:off x="7321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4" name="直接连接符 473">
                <a:extLst>
                  <a:ext uri="{FF2B5EF4-FFF2-40B4-BE49-F238E27FC236}">
                    <a16:creationId xmlns:a16="http://schemas.microsoft.com/office/drawing/2014/main" id="{C3EABF0E-6BA2-789A-C28A-F9948398365A}"/>
                  </a:ext>
                </a:extLst>
              </p:cNvPr>
              <p:cNvCxnSpPr/>
              <p:nvPr/>
            </p:nvCxnSpPr>
            <p:spPr>
              <a:xfrm flipV="1">
                <a:off x="15195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5" name="直接连接符 474">
                <a:extLst>
                  <a:ext uri="{FF2B5EF4-FFF2-40B4-BE49-F238E27FC236}">
                    <a16:creationId xmlns:a16="http://schemas.microsoft.com/office/drawing/2014/main" id="{73ED7572-850A-0BE2-FC36-E51D1429B922}"/>
                  </a:ext>
                </a:extLst>
              </p:cNvPr>
              <p:cNvCxnSpPr/>
              <p:nvPr/>
            </p:nvCxnSpPr>
            <p:spPr>
              <a:xfrm flipH="1">
                <a:off x="731779" y="2959101"/>
                <a:ext cx="787400" cy="0"/>
              </a:xfrm>
              <a:prstGeom prst="line">
                <a:avLst/>
              </a:prstGeom>
              <a:ln w="952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6" name="矩形 465">
              <a:extLst>
                <a:ext uri="{FF2B5EF4-FFF2-40B4-BE49-F238E27FC236}">
                  <a16:creationId xmlns:a16="http://schemas.microsoft.com/office/drawing/2014/main" id="{828D9204-F975-39F2-F530-07EA3B52355A}"/>
                </a:ext>
              </a:extLst>
            </p:cNvPr>
            <p:cNvSpPr/>
            <p:nvPr/>
          </p:nvSpPr>
          <p:spPr>
            <a:xfrm>
              <a:off x="1417715" y="3211502"/>
              <a:ext cx="1678781" cy="3357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00150">
                <a:defRPr/>
              </a:pPr>
              <a:r>
                <a:rPr lang="zh-CN" altLang="en-US" kern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65 Medium" panose="00020600040101010101" pitchFamily="18" charset="-122"/>
                  <a:rtl val="0"/>
                </a:rPr>
                <a:t>此处添加标题文本</a:t>
              </a:r>
              <a:endParaRPr lang="zh-CN" altLang="en-US" kern="0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65 Medium" panose="00020600040101010101" pitchFamily="18" charset="-122"/>
                <a:rtl val="0"/>
              </a:endParaRPr>
            </a:p>
          </p:txBody>
        </p:sp>
        <p:sp>
          <p:nvSpPr>
            <p:cNvPr id="467" name="椭圆 466">
              <a:extLst>
                <a:ext uri="{FF2B5EF4-FFF2-40B4-BE49-F238E27FC236}">
                  <a16:creationId xmlns:a16="http://schemas.microsoft.com/office/drawing/2014/main" id="{AFE5D29E-053B-AC3B-6105-47D0BC0D9E6A}"/>
                </a:ext>
              </a:extLst>
            </p:cNvPr>
            <p:cNvSpPr/>
            <p:nvPr/>
          </p:nvSpPr>
          <p:spPr>
            <a:xfrm flipH="1" flipV="1">
              <a:off x="1175652" y="3450878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468" name="椭圆 467">
              <a:extLst>
                <a:ext uri="{FF2B5EF4-FFF2-40B4-BE49-F238E27FC236}">
                  <a16:creationId xmlns:a16="http://schemas.microsoft.com/office/drawing/2014/main" id="{5EA97902-0D79-2E71-8C74-141A450D06AF}"/>
                </a:ext>
              </a:extLst>
            </p:cNvPr>
            <p:cNvSpPr/>
            <p:nvPr/>
          </p:nvSpPr>
          <p:spPr>
            <a:xfrm flipH="1" flipV="1">
              <a:off x="3280173" y="3450878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469" name="组合 468">
              <a:extLst>
                <a:ext uri="{FF2B5EF4-FFF2-40B4-BE49-F238E27FC236}">
                  <a16:creationId xmlns:a16="http://schemas.microsoft.com/office/drawing/2014/main" id="{F11E0EF0-36E1-B930-24A7-B0E105B780E4}"/>
                </a:ext>
              </a:extLst>
            </p:cNvPr>
            <p:cNvGrpSpPr/>
            <p:nvPr/>
          </p:nvGrpSpPr>
          <p:grpSpPr>
            <a:xfrm flipV="1">
              <a:off x="1206457" y="3511059"/>
              <a:ext cx="2102907" cy="115782"/>
              <a:chOff x="731779" y="2959100"/>
              <a:chExt cx="787776" cy="212291"/>
            </a:xfrm>
          </p:grpSpPr>
          <p:cxnSp>
            <p:nvCxnSpPr>
              <p:cNvPr id="470" name="直接连接符 469">
                <a:extLst>
                  <a:ext uri="{FF2B5EF4-FFF2-40B4-BE49-F238E27FC236}">
                    <a16:creationId xmlns:a16="http://schemas.microsoft.com/office/drawing/2014/main" id="{EC687195-97F7-E3B8-6D51-5817F73CD89D}"/>
                  </a:ext>
                </a:extLst>
              </p:cNvPr>
              <p:cNvCxnSpPr/>
              <p:nvPr/>
            </p:nvCxnSpPr>
            <p:spPr>
              <a:xfrm flipV="1">
                <a:off x="7321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1" name="直接连接符 470">
                <a:extLst>
                  <a:ext uri="{FF2B5EF4-FFF2-40B4-BE49-F238E27FC236}">
                    <a16:creationId xmlns:a16="http://schemas.microsoft.com/office/drawing/2014/main" id="{F6E480E6-EAC2-71F3-C9DF-B51778272BB0}"/>
                  </a:ext>
                </a:extLst>
              </p:cNvPr>
              <p:cNvCxnSpPr/>
              <p:nvPr/>
            </p:nvCxnSpPr>
            <p:spPr>
              <a:xfrm flipV="1">
                <a:off x="15195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2" name="直接连接符 471">
                <a:extLst>
                  <a:ext uri="{FF2B5EF4-FFF2-40B4-BE49-F238E27FC236}">
                    <a16:creationId xmlns:a16="http://schemas.microsoft.com/office/drawing/2014/main" id="{AD50757B-A57D-F19B-1241-7A6DFD6B190E}"/>
                  </a:ext>
                </a:extLst>
              </p:cNvPr>
              <p:cNvCxnSpPr/>
              <p:nvPr/>
            </p:nvCxnSpPr>
            <p:spPr>
              <a:xfrm flipH="1">
                <a:off x="731779" y="2959101"/>
                <a:ext cx="787400" cy="0"/>
              </a:xfrm>
              <a:prstGeom prst="line">
                <a:avLst/>
              </a:prstGeom>
              <a:ln w="952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6" name="组合 475">
            <a:extLst>
              <a:ext uri="{FF2B5EF4-FFF2-40B4-BE49-F238E27FC236}">
                <a16:creationId xmlns:a16="http://schemas.microsoft.com/office/drawing/2014/main" id="{4C59783E-A2A1-D26A-B91C-AE6753433234}"/>
              </a:ext>
            </a:extLst>
          </p:cNvPr>
          <p:cNvGrpSpPr/>
          <p:nvPr/>
        </p:nvGrpSpPr>
        <p:grpSpPr>
          <a:xfrm>
            <a:off x="1419087" y="4986042"/>
            <a:ext cx="2621018" cy="571344"/>
            <a:chOff x="1175652" y="3107437"/>
            <a:chExt cx="2166131" cy="519404"/>
          </a:xfrm>
        </p:grpSpPr>
        <p:sp>
          <p:nvSpPr>
            <p:cNvPr id="477" name="矩形: 圆角 8">
              <a:extLst>
                <a:ext uri="{FF2B5EF4-FFF2-40B4-BE49-F238E27FC236}">
                  <a16:creationId xmlns:a16="http://schemas.microsoft.com/office/drawing/2014/main" id="{B25557BC-8D8F-5C59-2B88-7B0E61277FB9}"/>
                </a:ext>
              </a:extLst>
            </p:cNvPr>
            <p:cNvSpPr/>
            <p:nvPr/>
          </p:nvSpPr>
          <p:spPr>
            <a:xfrm flipH="1">
              <a:off x="1216265" y="3107437"/>
              <a:ext cx="2093998" cy="508860"/>
            </a:xfrm>
            <a:prstGeom prst="roundRect">
              <a:avLst>
                <a:gd name="adj" fmla="val 0"/>
              </a:avLst>
            </a:prstGeom>
            <a:gradFill>
              <a:gsLst>
                <a:gs pos="75000">
                  <a:schemeClr val="accent1">
                    <a:alpha val="10000"/>
                  </a:schemeClr>
                </a:gs>
                <a:gs pos="31000">
                  <a:schemeClr val="accent1">
                    <a:alpha val="20000"/>
                  </a:schemeClr>
                </a:gs>
                <a:gs pos="100000">
                  <a:schemeClr val="accent1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5400000" scaled="0"/>
            </a:gra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C2CD0F77-8328-74E6-4DA6-E6C43916FA61}"/>
                </a:ext>
              </a:extLst>
            </p:cNvPr>
            <p:cNvSpPr/>
            <p:nvPr/>
          </p:nvSpPr>
          <p:spPr>
            <a:xfrm flipH="1">
              <a:off x="1175652" y="3219802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479" name="椭圆 478">
              <a:extLst>
                <a:ext uri="{FF2B5EF4-FFF2-40B4-BE49-F238E27FC236}">
                  <a16:creationId xmlns:a16="http://schemas.microsoft.com/office/drawing/2014/main" id="{0E205838-4566-444E-5EBB-37B0E154A019}"/>
                </a:ext>
              </a:extLst>
            </p:cNvPr>
            <p:cNvSpPr/>
            <p:nvPr/>
          </p:nvSpPr>
          <p:spPr>
            <a:xfrm flipH="1">
              <a:off x="3280173" y="3219802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7B8CD932-8EE0-5DA4-2DEA-90DFABF46837}"/>
                </a:ext>
              </a:extLst>
            </p:cNvPr>
            <p:cNvGrpSpPr/>
            <p:nvPr/>
          </p:nvGrpSpPr>
          <p:grpSpPr>
            <a:xfrm>
              <a:off x="1206457" y="3108068"/>
              <a:ext cx="2102907" cy="115782"/>
              <a:chOff x="731779" y="2959100"/>
              <a:chExt cx="787776" cy="212291"/>
            </a:xfrm>
          </p:grpSpPr>
          <p:cxnSp>
            <p:nvCxnSpPr>
              <p:cNvPr id="232" name="直接连接符 231">
                <a:extLst>
                  <a:ext uri="{FF2B5EF4-FFF2-40B4-BE49-F238E27FC236}">
                    <a16:creationId xmlns:a16="http://schemas.microsoft.com/office/drawing/2014/main" id="{3C58CAC4-EECB-97C7-DDD0-283A766E1568}"/>
                  </a:ext>
                </a:extLst>
              </p:cNvPr>
              <p:cNvCxnSpPr/>
              <p:nvPr/>
            </p:nvCxnSpPr>
            <p:spPr>
              <a:xfrm flipV="1">
                <a:off x="7321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接连接符 232">
                <a:extLst>
                  <a:ext uri="{FF2B5EF4-FFF2-40B4-BE49-F238E27FC236}">
                    <a16:creationId xmlns:a16="http://schemas.microsoft.com/office/drawing/2014/main" id="{915105AA-4EB7-D501-5361-2D660C048ADC}"/>
                  </a:ext>
                </a:extLst>
              </p:cNvPr>
              <p:cNvCxnSpPr/>
              <p:nvPr/>
            </p:nvCxnSpPr>
            <p:spPr>
              <a:xfrm flipV="1">
                <a:off x="15195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>
                <a:extLst>
                  <a:ext uri="{FF2B5EF4-FFF2-40B4-BE49-F238E27FC236}">
                    <a16:creationId xmlns:a16="http://schemas.microsoft.com/office/drawing/2014/main" id="{19F1A92A-6C64-96F7-5BBF-95DBC78791E7}"/>
                  </a:ext>
                </a:extLst>
              </p:cNvPr>
              <p:cNvCxnSpPr/>
              <p:nvPr/>
            </p:nvCxnSpPr>
            <p:spPr>
              <a:xfrm flipH="1">
                <a:off x="731779" y="2959101"/>
                <a:ext cx="787400" cy="0"/>
              </a:xfrm>
              <a:prstGeom prst="line">
                <a:avLst/>
              </a:prstGeom>
              <a:ln w="952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" name="矩形 224">
              <a:extLst>
                <a:ext uri="{FF2B5EF4-FFF2-40B4-BE49-F238E27FC236}">
                  <a16:creationId xmlns:a16="http://schemas.microsoft.com/office/drawing/2014/main" id="{684C9B89-3CF9-CA77-825F-CC6D43E60B93}"/>
                </a:ext>
              </a:extLst>
            </p:cNvPr>
            <p:cNvSpPr/>
            <p:nvPr/>
          </p:nvSpPr>
          <p:spPr>
            <a:xfrm>
              <a:off x="1417715" y="3211502"/>
              <a:ext cx="1678781" cy="3357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00150">
                <a:defRPr/>
              </a:pPr>
              <a:r>
                <a:rPr lang="zh-CN" altLang="en-US" kern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65 Medium" panose="00020600040101010101" pitchFamily="18" charset="-122"/>
                  <a:rtl val="0"/>
                </a:rPr>
                <a:t>此处添加标题文本</a:t>
              </a:r>
              <a:endParaRPr lang="zh-CN" altLang="en-US" kern="0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65 Medium" panose="00020600040101010101" pitchFamily="18" charset="-122"/>
                <a:rtl val="0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EB4700B0-5269-0303-C01A-661CE4D7F480}"/>
                </a:ext>
              </a:extLst>
            </p:cNvPr>
            <p:cNvSpPr/>
            <p:nvPr/>
          </p:nvSpPr>
          <p:spPr>
            <a:xfrm flipH="1" flipV="1">
              <a:off x="1175652" y="3450878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41688ACE-D421-6770-C94E-9326F5AFDA44}"/>
                </a:ext>
              </a:extLst>
            </p:cNvPr>
            <p:cNvSpPr/>
            <p:nvPr/>
          </p:nvSpPr>
          <p:spPr>
            <a:xfrm flipH="1" flipV="1">
              <a:off x="3280173" y="3450878"/>
              <a:ext cx="61610" cy="64230"/>
            </a:xfrm>
            <a:prstGeom prst="ellipse">
              <a:avLst/>
            </a:prstGeom>
            <a:solidFill>
              <a:schemeClr val="accent4"/>
            </a:solidFill>
            <a:ln w="19050" cap="flat">
              <a:noFill/>
              <a:prstDash val="sysDot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228" name="组合 227">
              <a:extLst>
                <a:ext uri="{FF2B5EF4-FFF2-40B4-BE49-F238E27FC236}">
                  <a16:creationId xmlns:a16="http://schemas.microsoft.com/office/drawing/2014/main" id="{1E6F40F6-E268-D5CA-178F-17677AD6BF36}"/>
                </a:ext>
              </a:extLst>
            </p:cNvPr>
            <p:cNvGrpSpPr/>
            <p:nvPr/>
          </p:nvGrpSpPr>
          <p:grpSpPr>
            <a:xfrm flipV="1">
              <a:off x="1206457" y="3511059"/>
              <a:ext cx="2102907" cy="115782"/>
              <a:chOff x="731779" y="2959100"/>
              <a:chExt cx="787776" cy="212291"/>
            </a:xfrm>
          </p:grpSpPr>
          <p:cxnSp>
            <p:nvCxnSpPr>
              <p:cNvPr id="229" name="直接连接符 228">
                <a:extLst>
                  <a:ext uri="{FF2B5EF4-FFF2-40B4-BE49-F238E27FC236}">
                    <a16:creationId xmlns:a16="http://schemas.microsoft.com/office/drawing/2014/main" id="{2BEDF78C-EA66-6CDE-0012-D71FE81E2498}"/>
                  </a:ext>
                </a:extLst>
              </p:cNvPr>
              <p:cNvCxnSpPr/>
              <p:nvPr/>
            </p:nvCxnSpPr>
            <p:spPr>
              <a:xfrm flipV="1">
                <a:off x="7321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B2FA632A-8A2A-5E45-F1B2-E5EF40D17A07}"/>
                  </a:ext>
                </a:extLst>
              </p:cNvPr>
              <p:cNvCxnSpPr/>
              <p:nvPr/>
            </p:nvCxnSpPr>
            <p:spPr>
              <a:xfrm flipV="1">
                <a:off x="1519555" y="2959100"/>
                <a:ext cx="0" cy="212291"/>
              </a:xfrm>
              <a:prstGeom prst="line">
                <a:avLst/>
              </a:prstGeom>
              <a:ln w="9525">
                <a:solidFill>
                  <a:srgbClr val="3CDE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3FD0F6BD-CD99-4905-3321-8605F604F679}"/>
                  </a:ext>
                </a:extLst>
              </p:cNvPr>
              <p:cNvCxnSpPr/>
              <p:nvPr/>
            </p:nvCxnSpPr>
            <p:spPr>
              <a:xfrm flipH="1">
                <a:off x="731779" y="2959101"/>
                <a:ext cx="787400" cy="0"/>
              </a:xfrm>
              <a:prstGeom prst="line">
                <a:avLst/>
              </a:prstGeom>
              <a:ln w="952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704D7CAB-FCEA-3932-6969-42CFB9E93387}"/>
              </a:ext>
            </a:extLst>
          </p:cNvPr>
          <p:cNvGrpSpPr/>
          <p:nvPr/>
        </p:nvGrpSpPr>
        <p:grpSpPr>
          <a:xfrm>
            <a:off x="9067035" y="300329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238" name="Freeform 5">
              <a:extLst>
                <a:ext uri="{FF2B5EF4-FFF2-40B4-BE49-F238E27FC236}">
                  <a16:creationId xmlns:a16="http://schemas.microsoft.com/office/drawing/2014/main" id="{9313D368-1495-24A5-F04D-F77FDF703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6">
              <a:extLst>
                <a:ext uri="{FF2B5EF4-FFF2-40B4-BE49-F238E27FC236}">
                  <a16:creationId xmlns:a16="http://schemas.microsoft.com/office/drawing/2014/main" id="{08A9D4B4-87A4-8345-2322-E7F141E0B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7A570EB5-4968-1578-7EE8-731DC4C13595}"/>
              </a:ext>
            </a:extLst>
          </p:cNvPr>
          <p:cNvGrpSpPr/>
          <p:nvPr/>
        </p:nvGrpSpPr>
        <p:grpSpPr>
          <a:xfrm>
            <a:off x="9261963" y="300329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241" name="Freeform 5">
              <a:extLst>
                <a:ext uri="{FF2B5EF4-FFF2-40B4-BE49-F238E27FC236}">
                  <a16:creationId xmlns:a16="http://schemas.microsoft.com/office/drawing/2014/main" id="{02A9AAE5-DCC0-D926-96F3-AB6C7787E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6">
              <a:extLst>
                <a:ext uri="{FF2B5EF4-FFF2-40B4-BE49-F238E27FC236}">
                  <a16:creationId xmlns:a16="http://schemas.microsoft.com/office/drawing/2014/main" id="{81804300-6D1D-0A80-43EB-2349AF90C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4" name="组合 283">
            <a:extLst>
              <a:ext uri="{FF2B5EF4-FFF2-40B4-BE49-F238E27FC236}">
                <a16:creationId xmlns:a16="http://schemas.microsoft.com/office/drawing/2014/main" id="{E8D3A869-67C3-D62B-44BB-BA47A88C0AE0}"/>
              </a:ext>
            </a:extLst>
          </p:cNvPr>
          <p:cNvGrpSpPr/>
          <p:nvPr/>
        </p:nvGrpSpPr>
        <p:grpSpPr>
          <a:xfrm>
            <a:off x="9463767" y="300329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285" name="Freeform 5">
              <a:extLst>
                <a:ext uri="{FF2B5EF4-FFF2-40B4-BE49-F238E27FC236}">
                  <a16:creationId xmlns:a16="http://schemas.microsoft.com/office/drawing/2014/main" id="{3ECCCF20-70B7-F777-D02B-D944D008A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6">
              <a:extLst>
                <a:ext uri="{FF2B5EF4-FFF2-40B4-BE49-F238E27FC236}">
                  <a16:creationId xmlns:a16="http://schemas.microsoft.com/office/drawing/2014/main" id="{987C3F84-E8BD-5B8F-C93F-C8C04CA8F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A7C1D2E3-1313-FBE2-D182-B5E2832B3050}"/>
              </a:ext>
            </a:extLst>
          </p:cNvPr>
          <p:cNvGrpSpPr/>
          <p:nvPr/>
        </p:nvGrpSpPr>
        <p:grpSpPr>
          <a:xfrm>
            <a:off x="9658844" y="300329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61" name="Freeform 5">
              <a:extLst>
                <a:ext uri="{FF2B5EF4-FFF2-40B4-BE49-F238E27FC236}">
                  <a16:creationId xmlns:a16="http://schemas.microsoft.com/office/drawing/2014/main" id="{22D3B823-23F9-D6F2-B7E3-4E9D0B578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">
              <a:extLst>
                <a:ext uri="{FF2B5EF4-FFF2-40B4-BE49-F238E27FC236}">
                  <a16:creationId xmlns:a16="http://schemas.microsoft.com/office/drawing/2014/main" id="{5E496821-DA73-47DB-22F5-4FB635BA0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984AF14B-4623-71FD-3E66-56B158FE5575}"/>
              </a:ext>
            </a:extLst>
          </p:cNvPr>
          <p:cNvGrpSpPr/>
          <p:nvPr/>
        </p:nvGrpSpPr>
        <p:grpSpPr>
          <a:xfrm>
            <a:off x="9860648" y="300329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64" name="Freeform 5">
              <a:extLst>
                <a:ext uri="{FF2B5EF4-FFF2-40B4-BE49-F238E27FC236}">
                  <a16:creationId xmlns:a16="http://schemas.microsoft.com/office/drawing/2014/main" id="{84CD48F4-F17C-E072-3168-E8ADA9037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6">
              <a:extLst>
                <a:ext uri="{FF2B5EF4-FFF2-40B4-BE49-F238E27FC236}">
                  <a16:creationId xmlns:a16="http://schemas.microsoft.com/office/drawing/2014/main" id="{8A5B510E-C55E-AD5F-A7FD-983ADE716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A6A83EF6-8C4A-44BC-35D6-9531ACF66B23}"/>
              </a:ext>
            </a:extLst>
          </p:cNvPr>
          <p:cNvGrpSpPr/>
          <p:nvPr/>
        </p:nvGrpSpPr>
        <p:grpSpPr>
          <a:xfrm>
            <a:off x="10055576" y="300329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B948A0B1-03E4-7E54-C21B-06897FFA2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adFill>
              <a:gsLst>
                <a:gs pos="60000">
                  <a:schemeClr val="accent2"/>
                </a:gs>
                <a:gs pos="0">
                  <a:schemeClr val="accent2">
                    <a:lumMod val="30000"/>
                    <a:lumOff val="70000"/>
                  </a:schemeClr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C54F7921-7DD7-878C-AC06-3CD09E0AB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00FAE078-0116-6FB2-C88B-048F933FDF2E}"/>
              </a:ext>
            </a:extLst>
          </p:cNvPr>
          <p:cNvGrpSpPr/>
          <p:nvPr/>
        </p:nvGrpSpPr>
        <p:grpSpPr>
          <a:xfrm>
            <a:off x="10257380" y="300329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70" name="Freeform 5">
              <a:extLst>
                <a:ext uri="{FF2B5EF4-FFF2-40B4-BE49-F238E27FC236}">
                  <a16:creationId xmlns:a16="http://schemas.microsoft.com/office/drawing/2014/main" id="{944B975A-F9DC-6DC0-95C5-8DC80638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">
              <a:extLst>
                <a:ext uri="{FF2B5EF4-FFF2-40B4-BE49-F238E27FC236}">
                  <a16:creationId xmlns:a16="http://schemas.microsoft.com/office/drawing/2014/main" id="{B29FF85B-5750-2D58-8249-484C28440A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32B07D8B-DB03-8441-5242-7F7EB34B191F}"/>
              </a:ext>
            </a:extLst>
          </p:cNvPr>
          <p:cNvGrpSpPr/>
          <p:nvPr/>
        </p:nvGrpSpPr>
        <p:grpSpPr>
          <a:xfrm>
            <a:off x="10474091" y="300329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74" name="Freeform 5">
              <a:extLst>
                <a:ext uri="{FF2B5EF4-FFF2-40B4-BE49-F238E27FC236}">
                  <a16:creationId xmlns:a16="http://schemas.microsoft.com/office/drawing/2014/main" id="{71BE6DCA-0BB4-5220-5A6B-C01A9E982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">
              <a:extLst>
                <a:ext uri="{FF2B5EF4-FFF2-40B4-BE49-F238E27FC236}">
                  <a16:creationId xmlns:a16="http://schemas.microsoft.com/office/drawing/2014/main" id="{FFE2A3DE-84F9-3FAF-6082-5EFF66680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375AEF36-D26F-066D-0482-3FC3D5981709}"/>
              </a:ext>
            </a:extLst>
          </p:cNvPr>
          <p:cNvGrpSpPr/>
          <p:nvPr/>
        </p:nvGrpSpPr>
        <p:grpSpPr>
          <a:xfrm>
            <a:off x="10675895" y="300329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77" name="Freeform 5">
              <a:extLst>
                <a:ext uri="{FF2B5EF4-FFF2-40B4-BE49-F238E27FC236}">
                  <a16:creationId xmlns:a16="http://schemas.microsoft.com/office/drawing/2014/main" id="{C9CA8A0A-B335-3313-E26C-F2B7BB56D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">
              <a:extLst>
                <a:ext uri="{FF2B5EF4-FFF2-40B4-BE49-F238E27FC236}">
                  <a16:creationId xmlns:a16="http://schemas.microsoft.com/office/drawing/2014/main" id="{8965518A-5E92-46BA-D694-C07F594F2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8" name="组合 437">
            <a:extLst>
              <a:ext uri="{FF2B5EF4-FFF2-40B4-BE49-F238E27FC236}">
                <a16:creationId xmlns:a16="http://schemas.microsoft.com/office/drawing/2014/main" id="{AE38791F-E686-258A-2C78-383F3B61805C}"/>
              </a:ext>
            </a:extLst>
          </p:cNvPr>
          <p:cNvGrpSpPr/>
          <p:nvPr/>
        </p:nvGrpSpPr>
        <p:grpSpPr>
          <a:xfrm>
            <a:off x="8865231" y="347573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439" name="Freeform 5">
              <a:extLst>
                <a:ext uri="{FF2B5EF4-FFF2-40B4-BE49-F238E27FC236}">
                  <a16:creationId xmlns:a16="http://schemas.microsoft.com/office/drawing/2014/main" id="{DFA3985E-EEC1-BA06-D373-E7B17F093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6">
              <a:extLst>
                <a:ext uri="{FF2B5EF4-FFF2-40B4-BE49-F238E27FC236}">
                  <a16:creationId xmlns:a16="http://schemas.microsoft.com/office/drawing/2014/main" id="{3187BF8F-2858-30F5-42DD-63EDF4109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1" name="组合 440">
            <a:extLst>
              <a:ext uri="{FF2B5EF4-FFF2-40B4-BE49-F238E27FC236}">
                <a16:creationId xmlns:a16="http://schemas.microsoft.com/office/drawing/2014/main" id="{07640686-7E33-5582-B35B-3A48A24E46C8}"/>
              </a:ext>
            </a:extLst>
          </p:cNvPr>
          <p:cNvGrpSpPr/>
          <p:nvPr/>
        </p:nvGrpSpPr>
        <p:grpSpPr>
          <a:xfrm>
            <a:off x="9067035" y="347573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442" name="Freeform 5">
              <a:extLst>
                <a:ext uri="{FF2B5EF4-FFF2-40B4-BE49-F238E27FC236}">
                  <a16:creationId xmlns:a16="http://schemas.microsoft.com/office/drawing/2014/main" id="{85D52DA2-FAAA-372B-B460-B2402F559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6">
              <a:extLst>
                <a:ext uri="{FF2B5EF4-FFF2-40B4-BE49-F238E27FC236}">
                  <a16:creationId xmlns:a16="http://schemas.microsoft.com/office/drawing/2014/main" id="{F947F9B5-48B3-8FD7-49AA-95FF6D1CB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4" name="组合 443">
            <a:extLst>
              <a:ext uri="{FF2B5EF4-FFF2-40B4-BE49-F238E27FC236}">
                <a16:creationId xmlns:a16="http://schemas.microsoft.com/office/drawing/2014/main" id="{3CF7F23A-DEF8-390F-BA3C-89F9DD152A7C}"/>
              </a:ext>
            </a:extLst>
          </p:cNvPr>
          <p:cNvGrpSpPr/>
          <p:nvPr/>
        </p:nvGrpSpPr>
        <p:grpSpPr>
          <a:xfrm>
            <a:off x="9261963" y="347573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92" name="Freeform 5">
              <a:extLst>
                <a:ext uri="{FF2B5EF4-FFF2-40B4-BE49-F238E27FC236}">
                  <a16:creationId xmlns:a16="http://schemas.microsoft.com/office/drawing/2014/main" id="{2C80F064-49D3-2223-BC50-C4FDB1160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">
              <a:extLst>
                <a:ext uri="{FF2B5EF4-FFF2-40B4-BE49-F238E27FC236}">
                  <a16:creationId xmlns:a16="http://schemas.microsoft.com/office/drawing/2014/main" id="{9F6DA5F3-CA2F-5AAC-9049-BB931AD5B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AD028CF9-2374-1BD3-D43B-060CC0CC1370}"/>
              </a:ext>
            </a:extLst>
          </p:cNvPr>
          <p:cNvGrpSpPr/>
          <p:nvPr/>
        </p:nvGrpSpPr>
        <p:grpSpPr>
          <a:xfrm>
            <a:off x="9463767" y="3475732"/>
            <a:ext cx="122237" cy="318954"/>
            <a:chOff x="5340350" y="3011622"/>
            <a:chExt cx="122237" cy="318954"/>
          </a:xfrm>
          <a:gradFill>
            <a:gsLst>
              <a:gs pos="60000">
                <a:schemeClr val="accent2"/>
              </a:gs>
              <a:gs pos="0">
                <a:schemeClr val="accent2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95" name="Freeform 5">
              <a:extLst>
                <a:ext uri="{FF2B5EF4-FFF2-40B4-BE49-F238E27FC236}">
                  <a16:creationId xmlns:a16="http://schemas.microsoft.com/office/drawing/2014/main" id="{26BF4675-D7B8-AB5A-A407-3BD877386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">
              <a:extLst>
                <a:ext uri="{FF2B5EF4-FFF2-40B4-BE49-F238E27FC236}">
                  <a16:creationId xmlns:a16="http://schemas.microsoft.com/office/drawing/2014/main" id="{7690B967-AD61-BFCF-9C5E-6D6451CA4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1" name="组合 490">
            <a:extLst>
              <a:ext uri="{FF2B5EF4-FFF2-40B4-BE49-F238E27FC236}">
                <a16:creationId xmlns:a16="http://schemas.microsoft.com/office/drawing/2014/main" id="{56AC7EBD-41A5-B7E0-3055-5B0AF5F788BF}"/>
              </a:ext>
            </a:extLst>
          </p:cNvPr>
          <p:cNvGrpSpPr/>
          <p:nvPr/>
        </p:nvGrpSpPr>
        <p:grpSpPr>
          <a:xfrm>
            <a:off x="9653662" y="3475732"/>
            <a:ext cx="122237" cy="318954"/>
            <a:chOff x="5340350" y="3011622"/>
            <a:chExt cx="122237" cy="318954"/>
          </a:xfrm>
          <a:solidFill>
            <a:schemeClr val="bg1"/>
          </a:solidFill>
        </p:grpSpPr>
        <p:sp>
          <p:nvSpPr>
            <p:cNvPr id="492" name="Freeform 5">
              <a:extLst>
                <a:ext uri="{FF2B5EF4-FFF2-40B4-BE49-F238E27FC236}">
                  <a16:creationId xmlns:a16="http://schemas.microsoft.com/office/drawing/2014/main" id="{5C908073-10FC-169F-F3AF-08FB13C9C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6">
              <a:extLst>
                <a:ext uri="{FF2B5EF4-FFF2-40B4-BE49-F238E27FC236}">
                  <a16:creationId xmlns:a16="http://schemas.microsoft.com/office/drawing/2014/main" id="{7A324578-BDEF-DB1F-9217-386C0B244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4" name="组合 493">
            <a:extLst>
              <a:ext uri="{FF2B5EF4-FFF2-40B4-BE49-F238E27FC236}">
                <a16:creationId xmlns:a16="http://schemas.microsoft.com/office/drawing/2014/main" id="{67D27EB6-0D18-1FCB-1108-D0C0553C092F}"/>
              </a:ext>
            </a:extLst>
          </p:cNvPr>
          <p:cNvGrpSpPr/>
          <p:nvPr/>
        </p:nvGrpSpPr>
        <p:grpSpPr>
          <a:xfrm>
            <a:off x="9855466" y="3475732"/>
            <a:ext cx="122237" cy="318954"/>
            <a:chOff x="5340350" y="3011622"/>
            <a:chExt cx="122237" cy="318954"/>
          </a:xfrm>
          <a:solidFill>
            <a:schemeClr val="bg1"/>
          </a:solidFill>
        </p:grpSpPr>
        <p:sp>
          <p:nvSpPr>
            <p:cNvPr id="495" name="Freeform 5">
              <a:extLst>
                <a:ext uri="{FF2B5EF4-FFF2-40B4-BE49-F238E27FC236}">
                  <a16:creationId xmlns:a16="http://schemas.microsoft.com/office/drawing/2014/main" id="{0E069F4E-803E-85C3-F5B4-843677375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">
              <a:extLst>
                <a:ext uri="{FF2B5EF4-FFF2-40B4-BE49-F238E27FC236}">
                  <a16:creationId xmlns:a16="http://schemas.microsoft.com/office/drawing/2014/main" id="{6B1D65C2-6FC6-4BC3-D525-DC171EE09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7" name="组合 496">
            <a:extLst>
              <a:ext uri="{FF2B5EF4-FFF2-40B4-BE49-F238E27FC236}">
                <a16:creationId xmlns:a16="http://schemas.microsoft.com/office/drawing/2014/main" id="{BD6993EA-29C0-45BF-BDAE-15252F988BF6}"/>
              </a:ext>
            </a:extLst>
          </p:cNvPr>
          <p:cNvGrpSpPr/>
          <p:nvPr/>
        </p:nvGrpSpPr>
        <p:grpSpPr>
          <a:xfrm>
            <a:off x="10057270" y="3475732"/>
            <a:ext cx="122237" cy="318954"/>
            <a:chOff x="5340350" y="3011622"/>
            <a:chExt cx="122237" cy="318954"/>
          </a:xfrm>
          <a:solidFill>
            <a:schemeClr val="bg1"/>
          </a:solidFill>
        </p:grpSpPr>
        <p:sp>
          <p:nvSpPr>
            <p:cNvPr id="498" name="Freeform 5">
              <a:extLst>
                <a:ext uri="{FF2B5EF4-FFF2-40B4-BE49-F238E27FC236}">
                  <a16:creationId xmlns:a16="http://schemas.microsoft.com/office/drawing/2014/main" id="{394DB7E3-EE56-1C0C-B4D9-2E007F610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">
              <a:extLst>
                <a:ext uri="{FF2B5EF4-FFF2-40B4-BE49-F238E27FC236}">
                  <a16:creationId xmlns:a16="http://schemas.microsoft.com/office/drawing/2014/main" id="{091F6D96-0BDC-7705-C237-1DBBF19AD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0" name="组合 499">
            <a:extLst>
              <a:ext uri="{FF2B5EF4-FFF2-40B4-BE49-F238E27FC236}">
                <a16:creationId xmlns:a16="http://schemas.microsoft.com/office/drawing/2014/main" id="{77E86B08-7DB3-2F7F-B962-67FC6A118549}"/>
              </a:ext>
            </a:extLst>
          </p:cNvPr>
          <p:cNvGrpSpPr/>
          <p:nvPr/>
        </p:nvGrpSpPr>
        <p:grpSpPr>
          <a:xfrm>
            <a:off x="10259074" y="3475732"/>
            <a:ext cx="122237" cy="318954"/>
            <a:chOff x="5340350" y="3011622"/>
            <a:chExt cx="122237" cy="318954"/>
          </a:xfrm>
          <a:solidFill>
            <a:schemeClr val="bg1"/>
          </a:solidFill>
        </p:grpSpPr>
        <p:sp>
          <p:nvSpPr>
            <p:cNvPr id="501" name="Freeform 5">
              <a:extLst>
                <a:ext uri="{FF2B5EF4-FFF2-40B4-BE49-F238E27FC236}">
                  <a16:creationId xmlns:a16="http://schemas.microsoft.com/office/drawing/2014/main" id="{87EC6AAE-DCE2-305C-6F74-60639B81E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">
              <a:extLst>
                <a:ext uri="{FF2B5EF4-FFF2-40B4-BE49-F238E27FC236}">
                  <a16:creationId xmlns:a16="http://schemas.microsoft.com/office/drawing/2014/main" id="{5E8C77A1-7A37-85DF-B745-0A7E796DB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3" name="组合 502">
            <a:extLst>
              <a:ext uri="{FF2B5EF4-FFF2-40B4-BE49-F238E27FC236}">
                <a16:creationId xmlns:a16="http://schemas.microsoft.com/office/drawing/2014/main" id="{B5FB79D5-42AA-AA3A-A156-1C5E849A73F0}"/>
              </a:ext>
            </a:extLst>
          </p:cNvPr>
          <p:cNvGrpSpPr/>
          <p:nvPr/>
        </p:nvGrpSpPr>
        <p:grpSpPr>
          <a:xfrm>
            <a:off x="10474091" y="3475732"/>
            <a:ext cx="122237" cy="318954"/>
            <a:chOff x="5340350" y="3011622"/>
            <a:chExt cx="122237" cy="318954"/>
          </a:xfrm>
          <a:solidFill>
            <a:schemeClr val="bg1"/>
          </a:solidFill>
        </p:grpSpPr>
        <p:sp>
          <p:nvSpPr>
            <p:cNvPr id="504" name="Freeform 5">
              <a:extLst>
                <a:ext uri="{FF2B5EF4-FFF2-40B4-BE49-F238E27FC236}">
                  <a16:creationId xmlns:a16="http://schemas.microsoft.com/office/drawing/2014/main" id="{17FDA90A-86E0-A4D8-2F00-825CDF9B8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6">
              <a:extLst>
                <a:ext uri="{FF2B5EF4-FFF2-40B4-BE49-F238E27FC236}">
                  <a16:creationId xmlns:a16="http://schemas.microsoft.com/office/drawing/2014/main" id="{A9B140FE-191F-C345-0E0C-5432AF1E7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6" name="组合 505">
            <a:extLst>
              <a:ext uri="{FF2B5EF4-FFF2-40B4-BE49-F238E27FC236}">
                <a16:creationId xmlns:a16="http://schemas.microsoft.com/office/drawing/2014/main" id="{D593F5A6-58BF-B08D-902A-7C5E815ECC48}"/>
              </a:ext>
            </a:extLst>
          </p:cNvPr>
          <p:cNvGrpSpPr/>
          <p:nvPr/>
        </p:nvGrpSpPr>
        <p:grpSpPr>
          <a:xfrm>
            <a:off x="10675895" y="3475732"/>
            <a:ext cx="122237" cy="318954"/>
            <a:chOff x="5340350" y="3011622"/>
            <a:chExt cx="122237" cy="318954"/>
          </a:xfrm>
          <a:solidFill>
            <a:schemeClr val="bg1"/>
          </a:solidFill>
        </p:grpSpPr>
        <p:sp>
          <p:nvSpPr>
            <p:cNvPr id="507" name="Freeform 5">
              <a:extLst>
                <a:ext uri="{FF2B5EF4-FFF2-40B4-BE49-F238E27FC236}">
                  <a16:creationId xmlns:a16="http://schemas.microsoft.com/office/drawing/2014/main" id="{42B212DB-48F1-A6BD-8DB0-8810BB684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3092451"/>
              <a:ext cx="122237" cy="238125"/>
            </a:xfrm>
            <a:custGeom>
              <a:avLst/>
              <a:gdLst>
                <a:gd name="T0" fmla="*/ 3 w 134"/>
                <a:gd name="T1" fmla="*/ 17 h 241"/>
                <a:gd name="T2" fmla="*/ 3 w 134"/>
                <a:gd name="T3" fmla="*/ 17 h 241"/>
                <a:gd name="T4" fmla="*/ 0 w 134"/>
                <a:gd name="T5" fmla="*/ 27 h 241"/>
                <a:gd name="T6" fmla="*/ 0 w 134"/>
                <a:gd name="T7" fmla="*/ 93 h 241"/>
                <a:gd name="T8" fmla="*/ 3 w 134"/>
                <a:gd name="T9" fmla="*/ 102 h 241"/>
                <a:gd name="T10" fmla="*/ 10 w 134"/>
                <a:gd name="T11" fmla="*/ 106 h 241"/>
                <a:gd name="T12" fmla="*/ 18 w 134"/>
                <a:gd name="T13" fmla="*/ 107 h 241"/>
                <a:gd name="T14" fmla="*/ 27 w 134"/>
                <a:gd name="T15" fmla="*/ 107 h 241"/>
                <a:gd name="T16" fmla="*/ 27 w 134"/>
                <a:gd name="T17" fmla="*/ 241 h 241"/>
                <a:gd name="T18" fmla="*/ 54 w 134"/>
                <a:gd name="T19" fmla="*/ 241 h 241"/>
                <a:gd name="T20" fmla="*/ 54 w 134"/>
                <a:gd name="T21" fmla="*/ 133 h 241"/>
                <a:gd name="T22" fmla="*/ 80 w 134"/>
                <a:gd name="T23" fmla="*/ 133 h 241"/>
                <a:gd name="T24" fmla="*/ 80 w 134"/>
                <a:gd name="T25" fmla="*/ 241 h 241"/>
                <a:gd name="T26" fmla="*/ 107 w 134"/>
                <a:gd name="T27" fmla="*/ 241 h 241"/>
                <a:gd name="T28" fmla="*/ 107 w 134"/>
                <a:gd name="T29" fmla="*/ 107 h 241"/>
                <a:gd name="T30" fmla="*/ 120 w 134"/>
                <a:gd name="T31" fmla="*/ 107 h 241"/>
                <a:gd name="T32" fmla="*/ 126 w 134"/>
                <a:gd name="T33" fmla="*/ 105 h 241"/>
                <a:gd name="T34" fmla="*/ 130 w 134"/>
                <a:gd name="T35" fmla="*/ 101 h 241"/>
                <a:gd name="T36" fmla="*/ 133 w 134"/>
                <a:gd name="T37" fmla="*/ 95 h 241"/>
                <a:gd name="T38" fmla="*/ 134 w 134"/>
                <a:gd name="T39" fmla="*/ 89 h 241"/>
                <a:gd name="T40" fmla="*/ 134 w 134"/>
                <a:gd name="T41" fmla="*/ 27 h 241"/>
                <a:gd name="T42" fmla="*/ 131 w 134"/>
                <a:gd name="T43" fmla="*/ 17 h 241"/>
                <a:gd name="T44" fmla="*/ 125 w 134"/>
                <a:gd name="T45" fmla="*/ 8 h 241"/>
                <a:gd name="T46" fmla="*/ 116 w 134"/>
                <a:gd name="T47" fmla="*/ 2 h 241"/>
                <a:gd name="T48" fmla="*/ 107 w 134"/>
                <a:gd name="T49" fmla="*/ 0 h 241"/>
                <a:gd name="T50" fmla="*/ 27 w 134"/>
                <a:gd name="T51" fmla="*/ 0 h 241"/>
                <a:gd name="T52" fmla="*/ 17 w 134"/>
                <a:gd name="T53" fmla="*/ 2 h 241"/>
                <a:gd name="T54" fmla="*/ 9 w 134"/>
                <a:gd name="T55" fmla="*/ 9 h 241"/>
                <a:gd name="T56" fmla="*/ 3 w 134"/>
                <a:gd name="T57" fmla="*/ 1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241">
                  <a:moveTo>
                    <a:pt x="3" y="17"/>
                  </a:moveTo>
                  <a:lnTo>
                    <a:pt x="3" y="17"/>
                  </a:lnTo>
                  <a:cubicBezTo>
                    <a:pt x="1" y="20"/>
                    <a:pt x="0" y="24"/>
                    <a:pt x="0" y="27"/>
                  </a:cubicBezTo>
                  <a:lnTo>
                    <a:pt x="0" y="93"/>
                  </a:lnTo>
                  <a:cubicBezTo>
                    <a:pt x="0" y="97"/>
                    <a:pt x="1" y="100"/>
                    <a:pt x="3" y="102"/>
                  </a:cubicBezTo>
                  <a:cubicBezTo>
                    <a:pt x="5" y="104"/>
                    <a:pt x="7" y="105"/>
                    <a:pt x="10" y="106"/>
                  </a:cubicBezTo>
                  <a:cubicBezTo>
                    <a:pt x="12" y="106"/>
                    <a:pt x="15" y="107"/>
                    <a:pt x="18" y="107"/>
                  </a:cubicBezTo>
                  <a:cubicBezTo>
                    <a:pt x="22" y="107"/>
                    <a:pt x="24" y="107"/>
                    <a:pt x="27" y="107"/>
                  </a:cubicBezTo>
                  <a:lnTo>
                    <a:pt x="27" y="241"/>
                  </a:lnTo>
                  <a:lnTo>
                    <a:pt x="54" y="241"/>
                  </a:lnTo>
                  <a:lnTo>
                    <a:pt x="54" y="133"/>
                  </a:lnTo>
                  <a:lnTo>
                    <a:pt x="80" y="133"/>
                  </a:lnTo>
                  <a:lnTo>
                    <a:pt x="80" y="241"/>
                  </a:lnTo>
                  <a:lnTo>
                    <a:pt x="107" y="241"/>
                  </a:lnTo>
                  <a:lnTo>
                    <a:pt x="107" y="107"/>
                  </a:lnTo>
                  <a:lnTo>
                    <a:pt x="120" y="107"/>
                  </a:lnTo>
                  <a:cubicBezTo>
                    <a:pt x="122" y="107"/>
                    <a:pt x="124" y="106"/>
                    <a:pt x="126" y="105"/>
                  </a:cubicBezTo>
                  <a:cubicBezTo>
                    <a:pt x="127" y="104"/>
                    <a:pt x="129" y="102"/>
                    <a:pt x="130" y="101"/>
                  </a:cubicBezTo>
                  <a:cubicBezTo>
                    <a:pt x="131" y="99"/>
                    <a:pt x="132" y="97"/>
                    <a:pt x="133" y="95"/>
                  </a:cubicBezTo>
                  <a:cubicBezTo>
                    <a:pt x="133" y="93"/>
                    <a:pt x="134" y="91"/>
                    <a:pt x="134" y="89"/>
                  </a:cubicBezTo>
                  <a:lnTo>
                    <a:pt x="134" y="27"/>
                  </a:lnTo>
                  <a:cubicBezTo>
                    <a:pt x="134" y="23"/>
                    <a:pt x="133" y="20"/>
                    <a:pt x="131" y="17"/>
                  </a:cubicBezTo>
                  <a:cubicBezTo>
                    <a:pt x="130" y="14"/>
                    <a:pt x="127" y="11"/>
                    <a:pt x="125" y="8"/>
                  </a:cubicBezTo>
                  <a:cubicBezTo>
                    <a:pt x="122" y="6"/>
                    <a:pt x="120" y="4"/>
                    <a:pt x="116" y="2"/>
                  </a:cubicBezTo>
                  <a:cubicBezTo>
                    <a:pt x="113" y="1"/>
                    <a:pt x="110" y="0"/>
                    <a:pt x="107" y="0"/>
                  </a:cubicBezTo>
                  <a:lnTo>
                    <a:pt x="27" y="0"/>
                  </a:lnTo>
                  <a:cubicBezTo>
                    <a:pt x="24" y="0"/>
                    <a:pt x="21" y="1"/>
                    <a:pt x="17" y="2"/>
                  </a:cubicBezTo>
                  <a:cubicBezTo>
                    <a:pt x="14" y="4"/>
                    <a:pt x="11" y="6"/>
                    <a:pt x="9" y="9"/>
                  </a:cubicBezTo>
                  <a:cubicBezTo>
                    <a:pt x="6" y="11"/>
                    <a:pt x="4" y="14"/>
                    <a:pt x="3" y="1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6">
              <a:extLst>
                <a:ext uri="{FF2B5EF4-FFF2-40B4-BE49-F238E27FC236}">
                  <a16:creationId xmlns:a16="http://schemas.microsoft.com/office/drawing/2014/main" id="{D4E8EE4B-CFE2-4BAF-03A9-FE3F9F608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100" y="3011622"/>
              <a:ext cx="58737" cy="63500"/>
            </a:xfrm>
            <a:custGeom>
              <a:avLst/>
              <a:gdLst>
                <a:gd name="T0" fmla="*/ 0 w 64"/>
                <a:gd name="T1" fmla="*/ 3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0 w 64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0" y="32"/>
                  </a:moveTo>
                  <a:lnTo>
                    <a:pt x="0" y="32"/>
                  </a:ln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5" name="右大括号 514">
            <a:extLst>
              <a:ext uri="{FF2B5EF4-FFF2-40B4-BE49-F238E27FC236}">
                <a16:creationId xmlns:a16="http://schemas.microsoft.com/office/drawing/2014/main" id="{1DEFF03C-DE7A-6713-D888-375BDCB94C43}"/>
              </a:ext>
            </a:extLst>
          </p:cNvPr>
          <p:cNvSpPr/>
          <p:nvPr/>
        </p:nvSpPr>
        <p:spPr>
          <a:xfrm rot="5400000" flipV="1">
            <a:off x="7258973" y="3089007"/>
            <a:ext cx="149264" cy="1834678"/>
          </a:xfrm>
          <a:prstGeom prst="rightBrace">
            <a:avLst>
              <a:gd name="adj1" fmla="val 71374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6" name="矩形 515">
            <a:extLst>
              <a:ext uri="{FF2B5EF4-FFF2-40B4-BE49-F238E27FC236}">
                <a16:creationId xmlns:a16="http://schemas.microsoft.com/office/drawing/2014/main" id="{5F587F25-185B-FE04-7F62-2D7C0D795E1A}"/>
              </a:ext>
            </a:extLst>
          </p:cNvPr>
          <p:cNvSpPr/>
          <p:nvPr/>
        </p:nvSpPr>
        <p:spPr>
          <a:xfrm>
            <a:off x="6851153" y="4204049"/>
            <a:ext cx="8931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00150">
              <a:defRPr/>
            </a:pPr>
            <a:r>
              <a:rPr lang="en-US" altLang="zh-CN" sz="2000" kern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65 Medium" panose="00020600040101010101" pitchFamily="18" charset="-122"/>
                <a:rtl val="0"/>
              </a:rPr>
              <a:t>258</a:t>
            </a:r>
            <a:r>
              <a:rPr lang="zh-CN" altLang="en-US" sz="2000" kern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65 Medium" panose="00020600040101010101" pitchFamily="18" charset="-122"/>
                <a:rtl val="0"/>
              </a:rPr>
              <a:t>人</a:t>
            </a:r>
            <a:endParaRPr lang="zh-CN" altLang="en-US" sz="2000" kern="0" dirty="0">
              <a:solidFill>
                <a:schemeClr val="bg1"/>
              </a:solidFill>
              <a:effectLst/>
              <a:latin typeface="+mj-ea"/>
              <a:ea typeface="+mj-ea"/>
              <a:cs typeface="阿里巴巴普惠体 2.0 65 Medium" panose="00020600040101010101" pitchFamily="18" charset="-122"/>
              <a:rtl val="0"/>
            </a:endParaRPr>
          </a:p>
        </p:txBody>
      </p:sp>
      <p:sp>
        <p:nvSpPr>
          <p:cNvPr id="517" name="矩形 516">
            <a:extLst>
              <a:ext uri="{FF2B5EF4-FFF2-40B4-BE49-F238E27FC236}">
                <a16:creationId xmlns:a16="http://schemas.microsoft.com/office/drawing/2014/main" id="{25BC6FA9-CC20-8CDC-E03B-7E8D71850318}"/>
              </a:ext>
            </a:extLst>
          </p:cNvPr>
          <p:cNvSpPr/>
          <p:nvPr/>
        </p:nvSpPr>
        <p:spPr>
          <a:xfrm>
            <a:off x="9394576" y="4204049"/>
            <a:ext cx="8931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00150">
              <a:defRPr/>
            </a:pPr>
            <a:r>
              <a:rPr lang="en-US" altLang="zh-CN" sz="2000" kern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65 Medium" panose="00020600040101010101" pitchFamily="18" charset="-122"/>
                <a:rtl val="0"/>
              </a:rPr>
              <a:t>221</a:t>
            </a:r>
            <a:r>
              <a:rPr lang="zh-CN" altLang="en-US" sz="2000" kern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65 Medium" panose="00020600040101010101" pitchFamily="18" charset="-122"/>
                <a:rtl val="0"/>
              </a:rPr>
              <a:t>人</a:t>
            </a:r>
            <a:endParaRPr lang="zh-CN" altLang="en-US" sz="2000" kern="0" dirty="0">
              <a:solidFill>
                <a:schemeClr val="bg1"/>
              </a:solidFill>
              <a:effectLst/>
              <a:latin typeface="+mj-ea"/>
              <a:ea typeface="+mj-ea"/>
              <a:cs typeface="阿里巴巴普惠体 2.0 65 Medium" panose="00020600040101010101" pitchFamily="18" charset="-122"/>
              <a:rtl val="0"/>
            </a:endParaRPr>
          </a:p>
        </p:txBody>
      </p:sp>
      <p:sp>
        <p:nvSpPr>
          <p:cNvPr id="518" name="矩形 517">
            <a:extLst>
              <a:ext uri="{FF2B5EF4-FFF2-40B4-BE49-F238E27FC236}">
                <a16:creationId xmlns:a16="http://schemas.microsoft.com/office/drawing/2014/main" id="{775C5DD1-C18B-B4FB-FB19-9CDD9C042F0F}"/>
              </a:ext>
            </a:extLst>
          </p:cNvPr>
          <p:cNvSpPr/>
          <p:nvPr/>
        </p:nvSpPr>
        <p:spPr>
          <a:xfrm>
            <a:off x="7231610" y="5296195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00150">
              <a:defRPr/>
            </a:pPr>
            <a:r>
              <a:rPr lang="zh-CN" altLang="en-US" kern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65 Medium" panose="00020600040101010101" pitchFamily="18" charset="-122"/>
                <a:rtl val="0"/>
              </a:rPr>
              <a:t>添加标题</a:t>
            </a:r>
            <a:endParaRPr lang="zh-CN" altLang="en-US" kern="0" dirty="0">
              <a:solidFill>
                <a:schemeClr val="bg1"/>
              </a:solidFill>
              <a:effectLst/>
              <a:latin typeface="+mj-ea"/>
              <a:ea typeface="+mj-ea"/>
              <a:cs typeface="阿里巴巴普惠体 2.0 65 Medium" panose="00020600040101010101" pitchFamily="18" charset="-122"/>
              <a:rtl val="0"/>
            </a:endParaRPr>
          </a:p>
        </p:txBody>
      </p:sp>
      <p:sp>
        <p:nvSpPr>
          <p:cNvPr id="519" name="矩形 518">
            <a:extLst>
              <a:ext uri="{FF2B5EF4-FFF2-40B4-BE49-F238E27FC236}">
                <a16:creationId xmlns:a16="http://schemas.microsoft.com/office/drawing/2014/main" id="{7B6C6B5E-0112-41F7-1DFD-4DDAD103D09E}"/>
              </a:ext>
            </a:extLst>
          </p:cNvPr>
          <p:cNvSpPr/>
          <p:nvPr/>
        </p:nvSpPr>
        <p:spPr>
          <a:xfrm>
            <a:off x="9916123" y="5296195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00150">
              <a:defRPr/>
            </a:pPr>
            <a:r>
              <a:rPr lang="zh-CN" altLang="en-US" kern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65 Medium" panose="00020600040101010101" pitchFamily="18" charset="-122"/>
                <a:rtl val="0"/>
              </a:rPr>
              <a:t>添加标题</a:t>
            </a:r>
            <a:endParaRPr lang="zh-CN" altLang="en-US" kern="0" dirty="0">
              <a:solidFill>
                <a:schemeClr val="bg1"/>
              </a:solidFill>
              <a:effectLst/>
              <a:latin typeface="+mj-ea"/>
              <a:ea typeface="+mj-ea"/>
              <a:cs typeface="阿里巴巴普惠体 2.0 65 Medium" panose="00020600040101010101" pitchFamily="18" charset="-122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2460009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29626989-455A-AFF9-E941-278ABB146A0C}"/>
              </a:ext>
            </a:extLst>
          </p:cNvPr>
          <p:cNvSpPr/>
          <p:nvPr/>
        </p:nvSpPr>
        <p:spPr>
          <a:xfrm>
            <a:off x="4763" y="14352"/>
            <a:ext cx="12171575" cy="6855156"/>
          </a:xfrm>
          <a:custGeom>
            <a:avLst/>
            <a:gdLst>
              <a:gd name="connsiteX0" fmla="*/ 11164988 w 12171575"/>
              <a:gd name="connsiteY0" fmla="*/ 0 h 6855156"/>
              <a:gd name="connsiteX1" fmla="*/ 11931590 w 12171575"/>
              <a:gd name="connsiteY1" fmla="*/ 0 h 6855156"/>
              <a:gd name="connsiteX2" fmla="*/ 11944390 w 12171575"/>
              <a:gd name="connsiteY2" fmla="*/ 22900 h 6855156"/>
              <a:gd name="connsiteX3" fmla="*/ 12146994 w 12171575"/>
              <a:gd name="connsiteY3" fmla="*/ 456890 h 6855156"/>
              <a:gd name="connsiteX4" fmla="*/ 12171575 w 12171575"/>
              <a:gd name="connsiteY4" fmla="*/ 519232 h 6855156"/>
              <a:gd name="connsiteX5" fmla="*/ 12171575 w 12171575"/>
              <a:gd name="connsiteY5" fmla="*/ 5513098 h 6855156"/>
              <a:gd name="connsiteX6" fmla="*/ 12146994 w 12171575"/>
              <a:gd name="connsiteY6" fmla="*/ 5575442 h 6855156"/>
              <a:gd name="connsiteX7" fmla="*/ 11450641 w 12171575"/>
              <a:gd name="connsiteY7" fmla="*/ 6822334 h 6855156"/>
              <a:gd name="connsiteX8" fmla="*/ 11425477 w 12171575"/>
              <a:gd name="connsiteY8" fmla="*/ 6855156 h 6855156"/>
              <a:gd name="connsiteX9" fmla="*/ 10573327 w 12171575"/>
              <a:gd name="connsiteY9" fmla="*/ 6855156 h 6855156"/>
              <a:gd name="connsiteX10" fmla="*/ 10645187 w 12171575"/>
              <a:gd name="connsiteY10" fmla="*/ 6772198 h 6855156"/>
              <a:gd name="connsiteX11" fmla="*/ 11993567 w 12171575"/>
              <a:gd name="connsiteY11" fmla="*/ 3016165 h 6855156"/>
              <a:gd name="connsiteX12" fmla="*/ 11280884 w 12171575"/>
              <a:gd name="connsiteY12" fmla="*/ 201563 h 6855156"/>
              <a:gd name="connsiteX13" fmla="*/ 245844 w 12171575"/>
              <a:gd name="connsiteY13" fmla="*/ 0 h 6855156"/>
              <a:gd name="connsiteX14" fmla="*/ 1012447 w 12171575"/>
              <a:gd name="connsiteY14" fmla="*/ 0 h 6855156"/>
              <a:gd name="connsiteX15" fmla="*/ 896551 w 12171575"/>
              <a:gd name="connsiteY15" fmla="*/ 201563 h 6855156"/>
              <a:gd name="connsiteX16" fmla="*/ 183867 w 12171575"/>
              <a:gd name="connsiteY16" fmla="*/ 3016165 h 6855156"/>
              <a:gd name="connsiteX17" fmla="*/ 1532248 w 12171575"/>
              <a:gd name="connsiteY17" fmla="*/ 6772198 h 6855156"/>
              <a:gd name="connsiteX18" fmla="*/ 1604108 w 12171575"/>
              <a:gd name="connsiteY18" fmla="*/ 6855156 h 6855156"/>
              <a:gd name="connsiteX19" fmla="*/ 751957 w 12171575"/>
              <a:gd name="connsiteY19" fmla="*/ 6855156 h 6855156"/>
              <a:gd name="connsiteX20" fmla="*/ 726794 w 12171575"/>
              <a:gd name="connsiteY20" fmla="*/ 6822334 h 6855156"/>
              <a:gd name="connsiteX21" fmla="*/ 30440 w 12171575"/>
              <a:gd name="connsiteY21" fmla="*/ 5575442 h 6855156"/>
              <a:gd name="connsiteX22" fmla="*/ 0 w 12171575"/>
              <a:gd name="connsiteY22" fmla="*/ 5498238 h 6855156"/>
              <a:gd name="connsiteX23" fmla="*/ 0 w 12171575"/>
              <a:gd name="connsiteY23" fmla="*/ 534092 h 6855156"/>
              <a:gd name="connsiteX24" fmla="*/ 30440 w 12171575"/>
              <a:gd name="connsiteY24" fmla="*/ 456890 h 6855156"/>
              <a:gd name="connsiteX25" fmla="*/ 233045 w 12171575"/>
              <a:gd name="connsiteY25" fmla="*/ 22900 h 685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71575" h="6855156">
                <a:moveTo>
                  <a:pt x="11164988" y="0"/>
                </a:moveTo>
                <a:lnTo>
                  <a:pt x="11931590" y="0"/>
                </a:lnTo>
                <a:lnTo>
                  <a:pt x="11944390" y="22900"/>
                </a:lnTo>
                <a:cubicBezTo>
                  <a:pt x="12016998" y="164658"/>
                  <a:pt x="12084611" y="309399"/>
                  <a:pt x="12146994" y="456890"/>
                </a:cubicBezTo>
                <a:lnTo>
                  <a:pt x="12171575" y="519232"/>
                </a:lnTo>
                <a:lnTo>
                  <a:pt x="12171575" y="5513098"/>
                </a:lnTo>
                <a:lnTo>
                  <a:pt x="12146994" y="5575442"/>
                </a:lnTo>
                <a:cubicBezTo>
                  <a:pt x="11959844" y="6017914"/>
                  <a:pt x="11725634" y="6435637"/>
                  <a:pt x="11450641" y="6822334"/>
                </a:cubicBezTo>
                <a:lnTo>
                  <a:pt x="11425477" y="6855156"/>
                </a:lnTo>
                <a:lnTo>
                  <a:pt x="10573327" y="6855156"/>
                </a:lnTo>
                <a:lnTo>
                  <a:pt x="10645187" y="6772198"/>
                </a:lnTo>
                <a:cubicBezTo>
                  <a:pt x="11487548" y="5751492"/>
                  <a:pt x="11993567" y="4442922"/>
                  <a:pt x="11993567" y="3016165"/>
                </a:cubicBezTo>
                <a:cubicBezTo>
                  <a:pt x="11993567" y="1997053"/>
                  <a:pt x="11735394" y="1038240"/>
                  <a:pt x="11280884" y="201563"/>
                </a:cubicBezTo>
                <a:close/>
                <a:moveTo>
                  <a:pt x="245844" y="0"/>
                </a:moveTo>
                <a:lnTo>
                  <a:pt x="1012447" y="0"/>
                </a:lnTo>
                <a:lnTo>
                  <a:pt x="896551" y="201563"/>
                </a:lnTo>
                <a:cubicBezTo>
                  <a:pt x="442040" y="1038240"/>
                  <a:pt x="183867" y="1997053"/>
                  <a:pt x="183867" y="3016165"/>
                </a:cubicBezTo>
                <a:cubicBezTo>
                  <a:pt x="183867" y="4442922"/>
                  <a:pt x="689886" y="5751492"/>
                  <a:pt x="1532248" y="6772198"/>
                </a:cubicBezTo>
                <a:lnTo>
                  <a:pt x="1604108" y="6855156"/>
                </a:lnTo>
                <a:lnTo>
                  <a:pt x="751957" y="6855156"/>
                </a:lnTo>
                <a:lnTo>
                  <a:pt x="726794" y="6822334"/>
                </a:lnTo>
                <a:cubicBezTo>
                  <a:pt x="451800" y="6435637"/>
                  <a:pt x="217591" y="6017914"/>
                  <a:pt x="30440" y="5575442"/>
                </a:cubicBezTo>
                <a:lnTo>
                  <a:pt x="0" y="5498238"/>
                </a:lnTo>
                <a:lnTo>
                  <a:pt x="0" y="534092"/>
                </a:lnTo>
                <a:lnTo>
                  <a:pt x="30440" y="456890"/>
                </a:lnTo>
                <a:cubicBezTo>
                  <a:pt x="92824" y="309399"/>
                  <a:pt x="160436" y="164658"/>
                  <a:pt x="233045" y="2290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  <a:gs pos="51000">
                <a:schemeClr val="accent1">
                  <a:alpha val="20000"/>
                </a:schemeClr>
              </a:gs>
            </a:gsLst>
            <a:lin ang="5400000" scaled="1"/>
          </a:gradFill>
          <a:ln w="12700" cap="flat" cmpd="sng" algn="ctr">
            <a:noFill/>
            <a:prstDash val="sysDot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A2979BCB-6379-CFC3-BAE9-63D63383AF29}"/>
              </a:ext>
            </a:extLst>
          </p:cNvPr>
          <p:cNvSpPr/>
          <p:nvPr/>
        </p:nvSpPr>
        <p:spPr>
          <a:xfrm>
            <a:off x="785252" y="14352"/>
            <a:ext cx="10621494" cy="6825526"/>
          </a:xfrm>
          <a:custGeom>
            <a:avLst/>
            <a:gdLst>
              <a:gd name="connsiteX0" fmla="*/ 958364 w 10621494"/>
              <a:gd name="connsiteY0" fmla="*/ 0 h 6825526"/>
              <a:gd name="connsiteX1" fmla="*/ 9663131 w 10621494"/>
              <a:gd name="connsiteY1" fmla="*/ 0 h 6825526"/>
              <a:gd name="connsiteX2" fmla="*/ 9714502 w 10621494"/>
              <a:gd name="connsiteY2" fmla="*/ 72241 h 6825526"/>
              <a:gd name="connsiteX3" fmla="*/ 10621494 w 10621494"/>
              <a:gd name="connsiteY3" fmla="*/ 3041530 h 6825526"/>
              <a:gd name="connsiteX4" fmla="*/ 9066012 w 10621494"/>
              <a:gd name="connsiteY4" fmla="*/ 6796796 h 6825526"/>
              <a:gd name="connsiteX5" fmla="*/ 9035878 w 10621494"/>
              <a:gd name="connsiteY5" fmla="*/ 6825526 h 6825526"/>
              <a:gd name="connsiteX6" fmla="*/ 1585616 w 10621494"/>
              <a:gd name="connsiteY6" fmla="*/ 6825526 h 6825526"/>
              <a:gd name="connsiteX7" fmla="*/ 1555482 w 10621494"/>
              <a:gd name="connsiteY7" fmla="*/ 6796796 h 6825526"/>
              <a:gd name="connsiteX8" fmla="*/ 0 w 10621494"/>
              <a:gd name="connsiteY8" fmla="*/ 3041530 h 6825526"/>
              <a:gd name="connsiteX9" fmla="*/ 906992 w 10621494"/>
              <a:gd name="connsiteY9" fmla="*/ 72241 h 6825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21494" h="6825526">
                <a:moveTo>
                  <a:pt x="958364" y="0"/>
                </a:moveTo>
                <a:lnTo>
                  <a:pt x="9663131" y="0"/>
                </a:lnTo>
                <a:lnTo>
                  <a:pt x="9714502" y="72241"/>
                </a:lnTo>
                <a:cubicBezTo>
                  <a:pt x="10287130" y="919841"/>
                  <a:pt x="10621494" y="1941638"/>
                  <a:pt x="10621494" y="3041530"/>
                </a:cubicBezTo>
                <a:cubicBezTo>
                  <a:pt x="10621494" y="4508053"/>
                  <a:pt x="10027069" y="5835740"/>
                  <a:pt x="9066012" y="6796796"/>
                </a:cubicBezTo>
                <a:lnTo>
                  <a:pt x="9035878" y="6825526"/>
                </a:lnTo>
                <a:lnTo>
                  <a:pt x="1585616" y="6825526"/>
                </a:lnTo>
                <a:lnTo>
                  <a:pt x="1555482" y="6796796"/>
                </a:lnTo>
                <a:cubicBezTo>
                  <a:pt x="594426" y="5835740"/>
                  <a:pt x="0" y="4508053"/>
                  <a:pt x="0" y="3041530"/>
                </a:cubicBezTo>
                <a:cubicBezTo>
                  <a:pt x="0" y="1941638"/>
                  <a:pt x="334365" y="919841"/>
                  <a:pt x="906992" y="72241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"/>
                </a:schemeClr>
              </a:gs>
              <a:gs pos="82000">
                <a:schemeClr val="accent1">
                  <a:alpha val="1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A2ACB4B-EB2E-EF9A-68F0-C46CC249DAF6}"/>
              </a:ext>
            </a:extLst>
          </p:cNvPr>
          <p:cNvGrpSpPr/>
          <p:nvPr/>
        </p:nvGrpSpPr>
        <p:grpSpPr>
          <a:xfrm>
            <a:off x="4339837" y="2534036"/>
            <a:ext cx="3545408" cy="1713750"/>
            <a:chOff x="12229389" y="4541508"/>
            <a:chExt cx="2456194" cy="1713750"/>
          </a:xfrm>
        </p:grpSpPr>
        <p:sp>
          <p:nvSpPr>
            <p:cNvPr id="17" name="菱形 16">
              <a:extLst>
                <a:ext uri="{FF2B5EF4-FFF2-40B4-BE49-F238E27FC236}">
                  <a16:creationId xmlns:a16="http://schemas.microsoft.com/office/drawing/2014/main" id="{15032D36-6E85-AECA-1E5A-EF30B85560A6}"/>
                </a:ext>
              </a:extLst>
            </p:cNvPr>
            <p:cNvSpPr/>
            <p:nvPr/>
          </p:nvSpPr>
          <p:spPr>
            <a:xfrm>
              <a:off x="12527970" y="5721394"/>
              <a:ext cx="1867978" cy="533864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alpha val="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id="{89B8D0AB-42E3-2D23-691F-010FDA4A43C3}"/>
                </a:ext>
              </a:extLst>
            </p:cNvPr>
            <p:cNvSpPr/>
            <p:nvPr/>
          </p:nvSpPr>
          <p:spPr>
            <a:xfrm>
              <a:off x="12527970" y="5656111"/>
              <a:ext cx="1867978" cy="533864"/>
            </a:xfrm>
            <a:prstGeom prst="diamond">
              <a:avLst/>
            </a:prstGeom>
            <a:gradFill flip="none" rotWithShape="1">
              <a:gsLst>
                <a:gs pos="47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19" name="菱形 18">
              <a:extLst>
                <a:ext uri="{FF2B5EF4-FFF2-40B4-BE49-F238E27FC236}">
                  <a16:creationId xmlns:a16="http://schemas.microsoft.com/office/drawing/2014/main" id="{1F40A360-1AC0-9C55-B22B-FCCFB71AECC5}"/>
                </a:ext>
              </a:extLst>
            </p:cNvPr>
            <p:cNvSpPr/>
            <p:nvPr/>
          </p:nvSpPr>
          <p:spPr>
            <a:xfrm>
              <a:off x="12527970" y="5454270"/>
              <a:ext cx="1867978" cy="533864"/>
            </a:xfrm>
            <a:prstGeom prst="diamond">
              <a:avLst/>
            </a:prstGeom>
            <a:gradFill flip="none" rotWithShape="1">
              <a:gsLst>
                <a:gs pos="41000">
                  <a:schemeClr val="accent1">
                    <a:alpha val="20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gradFill flip="none" rotWithShape="1">
                <a:gsLst>
                  <a:gs pos="0">
                    <a:srgbClr val="2533EA"/>
                  </a:gs>
                  <a:gs pos="100000">
                    <a:srgbClr val="2533EA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20" name="菱形 19">
              <a:extLst>
                <a:ext uri="{FF2B5EF4-FFF2-40B4-BE49-F238E27FC236}">
                  <a16:creationId xmlns:a16="http://schemas.microsoft.com/office/drawing/2014/main" id="{9FD61F6E-C0F2-BFBE-07BF-8E6E7065B37F}"/>
                </a:ext>
              </a:extLst>
            </p:cNvPr>
            <p:cNvSpPr/>
            <p:nvPr/>
          </p:nvSpPr>
          <p:spPr>
            <a:xfrm>
              <a:off x="12229389" y="5350475"/>
              <a:ext cx="2456194" cy="701975"/>
            </a:xfrm>
            <a:prstGeom prst="diamond">
              <a:avLst/>
            </a:prstGeom>
            <a:noFill/>
            <a:ln w="9525">
              <a:gradFill flip="none" rotWithShape="1">
                <a:gsLst>
                  <a:gs pos="24000">
                    <a:schemeClr val="accent1"/>
                  </a:gs>
                  <a:gs pos="68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id="{C72A31E2-510C-0A5B-943D-07DB5ADE19FA}"/>
                </a:ext>
              </a:extLst>
            </p:cNvPr>
            <p:cNvSpPr/>
            <p:nvPr/>
          </p:nvSpPr>
          <p:spPr>
            <a:xfrm>
              <a:off x="12229389" y="5389951"/>
              <a:ext cx="2456194" cy="701975"/>
            </a:xfrm>
            <a:prstGeom prst="diamond">
              <a:avLst/>
            </a:prstGeom>
            <a:noFill/>
            <a:ln w="6350">
              <a:gradFill flip="none" rotWithShape="1">
                <a:gsLst>
                  <a:gs pos="0">
                    <a:schemeClr val="bg1"/>
                  </a:gs>
                  <a:gs pos="57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E963D7F-C7C9-3D5D-1CF5-19C9CE5B95D5}"/>
                </a:ext>
              </a:extLst>
            </p:cNvPr>
            <p:cNvCxnSpPr/>
            <p:nvPr/>
          </p:nvCxnSpPr>
          <p:spPr>
            <a:xfrm flipV="1">
              <a:off x="12532417" y="4722318"/>
              <a:ext cx="0" cy="998883"/>
            </a:xfrm>
            <a:prstGeom prst="line">
              <a:avLst/>
            </a:prstGeom>
            <a:ln>
              <a:gradFill>
                <a:gsLst>
                  <a:gs pos="0">
                    <a:srgbClr val="032BF2"/>
                  </a:gs>
                  <a:gs pos="100000">
                    <a:srgbClr val="032BF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A59863B-6315-716B-C60A-2BF42423646D}"/>
                </a:ext>
              </a:extLst>
            </p:cNvPr>
            <p:cNvCxnSpPr/>
            <p:nvPr/>
          </p:nvCxnSpPr>
          <p:spPr>
            <a:xfrm flipV="1">
              <a:off x="14395950" y="4722318"/>
              <a:ext cx="0" cy="998883"/>
            </a:xfrm>
            <a:prstGeom prst="line">
              <a:avLst/>
            </a:prstGeom>
            <a:ln>
              <a:gradFill>
                <a:gsLst>
                  <a:gs pos="0">
                    <a:srgbClr val="032BF2"/>
                  </a:gs>
                  <a:gs pos="100000">
                    <a:srgbClr val="032BF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C5D7DDE-608F-B832-1E81-4218190E4793}"/>
                </a:ext>
              </a:extLst>
            </p:cNvPr>
            <p:cNvSpPr/>
            <p:nvPr/>
          </p:nvSpPr>
          <p:spPr>
            <a:xfrm>
              <a:off x="13269831" y="4543322"/>
              <a:ext cx="1327901" cy="1068833"/>
            </a:xfrm>
            <a:prstGeom prst="rect">
              <a:avLst/>
            </a:prstGeom>
            <a:gradFill flip="none" rotWithShape="1">
              <a:gsLst>
                <a:gs pos="0">
                  <a:srgbClr val="2533EA">
                    <a:alpha val="23000"/>
                  </a:srgbClr>
                </a:gs>
                <a:gs pos="54000">
                  <a:srgbClr val="2533EA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isometricLeftDown">
                <a:rot lat="1002000" lon="27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96E4C7D3-8344-48E6-C476-82776DA62C1F}"/>
                </a:ext>
              </a:extLst>
            </p:cNvPr>
            <p:cNvSpPr/>
            <p:nvPr/>
          </p:nvSpPr>
          <p:spPr>
            <a:xfrm>
              <a:off x="12328778" y="4541508"/>
              <a:ext cx="1327901" cy="106883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isometricRightUp">
                <a:rot lat="1002000" lon="18899998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20FCD76-3071-7A29-D368-81A8116608B4}"/>
                </a:ext>
              </a:extLst>
            </p:cNvPr>
            <p:cNvSpPr/>
            <p:nvPr/>
          </p:nvSpPr>
          <p:spPr>
            <a:xfrm>
              <a:off x="12879330" y="4849081"/>
              <a:ext cx="45359" cy="720301"/>
            </a:xfrm>
            <a:custGeom>
              <a:avLst/>
              <a:gdLst>
                <a:gd name="connsiteX0" fmla="*/ 47625 w 47625"/>
                <a:gd name="connsiteY0" fmla="*/ 756285 h 756285"/>
                <a:gd name="connsiteX1" fmla="*/ 47625 w 47625"/>
                <a:gd name="connsiteY1" fmla="*/ 381000 h 756285"/>
                <a:gd name="connsiteX2" fmla="*/ 0 w 47625"/>
                <a:gd name="connsiteY2" fmla="*/ 333375 h 756285"/>
                <a:gd name="connsiteX3" fmla="*/ 0 w 47625"/>
                <a:gd name="connsiteY3" fmla="*/ 0 h 75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756285">
                  <a:moveTo>
                    <a:pt x="47625" y="756285"/>
                  </a:moveTo>
                  <a:lnTo>
                    <a:pt x="47625" y="381000"/>
                  </a:lnTo>
                  <a:lnTo>
                    <a:pt x="0" y="333375"/>
                  </a:lnTo>
                  <a:lnTo>
                    <a:pt x="0" y="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032BF2">
                      <a:alpha val="0"/>
                    </a:srgbClr>
                  </a:gs>
                  <a:gs pos="100000">
                    <a:srgbClr val="032BF2">
                      <a:alpha val="6000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160723D-3E19-77B3-17FA-A5046CB8EB4F}"/>
                </a:ext>
              </a:extLst>
            </p:cNvPr>
            <p:cNvSpPr/>
            <p:nvPr/>
          </p:nvSpPr>
          <p:spPr>
            <a:xfrm>
              <a:off x="13645986" y="4952619"/>
              <a:ext cx="74389" cy="486249"/>
            </a:xfrm>
            <a:custGeom>
              <a:avLst/>
              <a:gdLst>
                <a:gd name="connsiteX0" fmla="*/ 0 w 78105"/>
                <a:gd name="connsiteY0" fmla="*/ 510540 h 510540"/>
                <a:gd name="connsiteX1" fmla="*/ 0 w 78105"/>
                <a:gd name="connsiteY1" fmla="*/ 190500 h 510540"/>
                <a:gd name="connsiteX2" fmla="*/ 78105 w 78105"/>
                <a:gd name="connsiteY2" fmla="*/ 112395 h 510540"/>
                <a:gd name="connsiteX3" fmla="*/ 78105 w 78105"/>
                <a:gd name="connsiteY3" fmla="*/ 0 h 51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105" h="510540">
                  <a:moveTo>
                    <a:pt x="0" y="510540"/>
                  </a:moveTo>
                  <a:lnTo>
                    <a:pt x="0" y="190500"/>
                  </a:lnTo>
                  <a:lnTo>
                    <a:pt x="78105" y="112395"/>
                  </a:lnTo>
                  <a:lnTo>
                    <a:pt x="78105" y="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2533EA">
                      <a:alpha val="0"/>
                    </a:srgbClr>
                  </a:gs>
                  <a:gs pos="100000">
                    <a:srgbClr val="032BF2">
                      <a:alpha val="4000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2D386A06-F708-D593-F818-8F902BDBC4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270700" y="4791981"/>
              <a:ext cx="0" cy="361998"/>
            </a:xfrm>
            <a:prstGeom prst="line">
              <a:avLst/>
            </a:prstGeom>
            <a:noFill/>
            <a:ln w="9525">
              <a:gradFill flip="none" rotWithShape="1">
                <a:gsLst>
                  <a:gs pos="0">
                    <a:srgbClr val="2533EA">
                      <a:alpha val="0"/>
                    </a:srgbClr>
                  </a:gs>
                  <a:gs pos="100000">
                    <a:srgbClr val="032BF2">
                      <a:alpha val="6000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CF80B6B1-42EF-36EC-515A-81F7CDD4A5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9112" y="4811020"/>
              <a:ext cx="0" cy="285237"/>
            </a:xfrm>
            <a:prstGeom prst="line">
              <a:avLst/>
            </a:prstGeom>
            <a:noFill/>
            <a:ln w="9525">
              <a:gradFill flip="none" rotWithShape="1">
                <a:gsLst>
                  <a:gs pos="1000">
                    <a:srgbClr val="032BF2">
                      <a:alpha val="0"/>
                    </a:srgbClr>
                  </a:gs>
                  <a:gs pos="100000">
                    <a:srgbClr val="032BF2">
                      <a:alpha val="60000"/>
                    </a:srgbClr>
                  </a:gs>
                </a:gsLst>
                <a:lin ang="5400000" scaled="1"/>
                <a:tileRect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8B8281E-C3C8-FB8E-0934-00DAD92841DD}"/>
                </a:ext>
              </a:extLst>
            </p:cNvPr>
            <p:cNvSpPr/>
            <p:nvPr/>
          </p:nvSpPr>
          <p:spPr>
            <a:xfrm>
              <a:off x="13114485" y="4803107"/>
              <a:ext cx="74389" cy="486249"/>
            </a:xfrm>
            <a:custGeom>
              <a:avLst/>
              <a:gdLst>
                <a:gd name="connsiteX0" fmla="*/ 0 w 78105"/>
                <a:gd name="connsiteY0" fmla="*/ 510540 h 510540"/>
                <a:gd name="connsiteX1" fmla="*/ 0 w 78105"/>
                <a:gd name="connsiteY1" fmla="*/ 190500 h 510540"/>
                <a:gd name="connsiteX2" fmla="*/ 78105 w 78105"/>
                <a:gd name="connsiteY2" fmla="*/ 112395 h 510540"/>
                <a:gd name="connsiteX3" fmla="*/ 78105 w 78105"/>
                <a:gd name="connsiteY3" fmla="*/ 0 h 51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105" h="510540">
                  <a:moveTo>
                    <a:pt x="0" y="510540"/>
                  </a:moveTo>
                  <a:lnTo>
                    <a:pt x="0" y="190500"/>
                  </a:lnTo>
                  <a:lnTo>
                    <a:pt x="78105" y="112395"/>
                  </a:lnTo>
                  <a:lnTo>
                    <a:pt x="78105" y="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032BF2">
                      <a:alpha val="0"/>
                    </a:srgbClr>
                  </a:gs>
                  <a:gs pos="100000">
                    <a:srgbClr val="032BF2">
                      <a:alpha val="2000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27E73395-38A0-2482-2F40-C44EEC64CA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160312" y="5023637"/>
              <a:ext cx="0" cy="285237"/>
            </a:xfrm>
            <a:prstGeom prst="line">
              <a:avLst/>
            </a:prstGeom>
            <a:noFill/>
            <a:ln w="9525">
              <a:gradFill flip="none" rotWithShape="1">
                <a:gsLst>
                  <a:gs pos="0">
                    <a:srgbClr val="2533EA">
                      <a:alpha val="0"/>
                    </a:srgbClr>
                  </a:gs>
                  <a:gs pos="100000">
                    <a:srgbClr val="032BF2">
                      <a:alpha val="20000"/>
                    </a:srgbClr>
                  </a:gs>
                </a:gsLst>
                <a:lin ang="5400000" scaled="1"/>
                <a:tileRect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3EE0588-76C6-6814-A771-044ECD435957}"/>
                </a:ext>
              </a:extLst>
            </p:cNvPr>
            <p:cNvSpPr/>
            <p:nvPr/>
          </p:nvSpPr>
          <p:spPr>
            <a:xfrm>
              <a:off x="14227156" y="4845011"/>
              <a:ext cx="43543" cy="691475"/>
            </a:xfrm>
            <a:custGeom>
              <a:avLst/>
              <a:gdLst>
                <a:gd name="connsiteX0" fmla="*/ 47625 w 47625"/>
                <a:gd name="connsiteY0" fmla="*/ 756285 h 756285"/>
                <a:gd name="connsiteX1" fmla="*/ 47625 w 47625"/>
                <a:gd name="connsiteY1" fmla="*/ 381000 h 756285"/>
                <a:gd name="connsiteX2" fmla="*/ 0 w 47625"/>
                <a:gd name="connsiteY2" fmla="*/ 333375 h 756285"/>
                <a:gd name="connsiteX3" fmla="*/ 0 w 47625"/>
                <a:gd name="connsiteY3" fmla="*/ 0 h 75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756285">
                  <a:moveTo>
                    <a:pt x="47625" y="756285"/>
                  </a:moveTo>
                  <a:lnTo>
                    <a:pt x="47625" y="381000"/>
                  </a:lnTo>
                  <a:lnTo>
                    <a:pt x="0" y="333375"/>
                  </a:lnTo>
                  <a:lnTo>
                    <a:pt x="0" y="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2533EA">
                      <a:alpha val="0"/>
                    </a:srgbClr>
                  </a:gs>
                  <a:gs pos="100000">
                    <a:srgbClr val="032BF2">
                      <a:alpha val="6000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F6C54845-20B9-273F-C1FB-EFB5062F73C6}"/>
              </a:ext>
            </a:extLst>
          </p:cNvPr>
          <p:cNvSpPr/>
          <p:nvPr/>
        </p:nvSpPr>
        <p:spPr>
          <a:xfrm>
            <a:off x="3596640" y="187568"/>
            <a:ext cx="4998720" cy="4998720"/>
          </a:xfrm>
          <a:prstGeom prst="ellipse">
            <a:avLst/>
          </a:prstGeom>
          <a:noFill/>
          <a:ln w="12700" cap="flat" cmpd="sng" algn="ctr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B88DBCC-E6DC-86DD-4919-AB11046BE715}"/>
              </a:ext>
            </a:extLst>
          </p:cNvPr>
          <p:cNvSpPr/>
          <p:nvPr/>
        </p:nvSpPr>
        <p:spPr>
          <a:xfrm>
            <a:off x="5768340" y="4805804"/>
            <a:ext cx="655320" cy="655320"/>
          </a:xfrm>
          <a:prstGeom prst="ellipse">
            <a:avLst/>
          </a:prstGeom>
          <a:gradFill>
            <a:gsLst>
              <a:gs pos="1000">
                <a:schemeClr val="accent4">
                  <a:lumMod val="30000"/>
                  <a:lumOff val="70000"/>
                </a:schemeClr>
              </a:gs>
              <a:gs pos="60000">
                <a:schemeClr val="accent1"/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0EAB9A76-31A7-F972-7C18-96CE4EA4547E}"/>
              </a:ext>
            </a:extLst>
          </p:cNvPr>
          <p:cNvSpPr/>
          <p:nvPr/>
        </p:nvSpPr>
        <p:spPr>
          <a:xfrm>
            <a:off x="3874737" y="3957001"/>
            <a:ext cx="655320" cy="655320"/>
          </a:xfrm>
          <a:prstGeom prst="ellipse">
            <a:avLst/>
          </a:prstGeom>
          <a:gradFill>
            <a:gsLst>
              <a:gs pos="1000">
                <a:schemeClr val="accent4">
                  <a:lumMod val="30000"/>
                  <a:lumOff val="70000"/>
                </a:schemeClr>
              </a:gs>
              <a:gs pos="60000">
                <a:schemeClr val="accent1"/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D0B99314-092E-420B-D2D6-8C990CE21772}"/>
              </a:ext>
            </a:extLst>
          </p:cNvPr>
          <p:cNvSpPr/>
          <p:nvPr/>
        </p:nvSpPr>
        <p:spPr>
          <a:xfrm>
            <a:off x="7710732" y="3957001"/>
            <a:ext cx="655320" cy="655320"/>
          </a:xfrm>
          <a:prstGeom prst="ellipse">
            <a:avLst/>
          </a:prstGeom>
          <a:gradFill>
            <a:gsLst>
              <a:gs pos="1000">
                <a:schemeClr val="accent4">
                  <a:lumMod val="30000"/>
                  <a:lumOff val="70000"/>
                </a:schemeClr>
              </a:gs>
              <a:gs pos="60000">
                <a:schemeClr val="accent1"/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C4879747-7A8D-0A6B-94B4-D6E9D108582B}"/>
              </a:ext>
            </a:extLst>
          </p:cNvPr>
          <p:cNvSpPr/>
          <p:nvPr/>
        </p:nvSpPr>
        <p:spPr>
          <a:xfrm>
            <a:off x="3281512" y="2200238"/>
            <a:ext cx="655320" cy="655320"/>
          </a:xfrm>
          <a:prstGeom prst="ellipse">
            <a:avLst/>
          </a:prstGeom>
          <a:gradFill>
            <a:gsLst>
              <a:gs pos="1000">
                <a:schemeClr val="accent4">
                  <a:lumMod val="30000"/>
                  <a:lumOff val="70000"/>
                </a:schemeClr>
              </a:gs>
              <a:gs pos="60000">
                <a:schemeClr val="accent1"/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8A071BD5-AE0D-4BF2-1B2D-C6C7744A9DE9}"/>
              </a:ext>
            </a:extLst>
          </p:cNvPr>
          <p:cNvSpPr/>
          <p:nvPr/>
        </p:nvSpPr>
        <p:spPr>
          <a:xfrm>
            <a:off x="8255168" y="2200238"/>
            <a:ext cx="655320" cy="655320"/>
          </a:xfrm>
          <a:prstGeom prst="ellipse">
            <a:avLst/>
          </a:prstGeom>
          <a:gradFill>
            <a:gsLst>
              <a:gs pos="1000">
                <a:schemeClr val="accent4">
                  <a:lumMod val="30000"/>
                  <a:lumOff val="70000"/>
                </a:schemeClr>
              </a:gs>
              <a:gs pos="60000">
                <a:schemeClr val="accent1"/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03D08F8B-A07D-06E5-C162-EF367C529A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220" y="1349244"/>
            <a:ext cx="2752616" cy="2461991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A80311DD-ECCA-F33D-42CD-EF949F0348DB}"/>
              </a:ext>
            </a:extLst>
          </p:cNvPr>
          <p:cNvSpPr txBox="1"/>
          <p:nvPr/>
        </p:nvSpPr>
        <p:spPr>
          <a:xfrm>
            <a:off x="4826180" y="3326742"/>
            <a:ext cx="2561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rtl val="0"/>
              </a:rPr>
              <a:t>此处添加标题</a:t>
            </a:r>
            <a:endParaRPr lang="zh-CN" altLang="en-US" sz="2800" dirty="0">
              <a:gradFill>
                <a:gsLst>
                  <a:gs pos="100000">
                    <a:schemeClr val="accent1"/>
                  </a:gs>
                  <a:gs pos="50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</a:gra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  <a:rtl val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8F506A6-ACAB-54DA-0C83-DCB82DADB111}"/>
              </a:ext>
            </a:extLst>
          </p:cNvPr>
          <p:cNvSpPr txBox="1"/>
          <p:nvPr/>
        </p:nvSpPr>
        <p:spPr>
          <a:xfrm>
            <a:off x="895346" y="2463860"/>
            <a:ext cx="2278066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+mn-ea"/>
              </a:rPr>
              <a:t>根据自己的需要，此处添加详细文本描述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....</a:t>
            </a:r>
            <a:endParaRPr lang="en-US" altLang="zh-CN" sz="1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72CC5A4-9FD7-0D1E-CD23-3D565A4EF09A}"/>
              </a:ext>
            </a:extLst>
          </p:cNvPr>
          <p:cNvSpPr txBox="1"/>
          <p:nvPr/>
        </p:nvSpPr>
        <p:spPr>
          <a:xfrm>
            <a:off x="1962824" y="2034120"/>
            <a:ext cx="1210588" cy="4001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defTabSz="1200150">
              <a:defRPr sz="2000" b="1">
                <a:gradFill>
                  <a:gsLst>
                    <a:gs pos="100000">
                      <a:srgbClr val="EEB560"/>
                    </a:gs>
                    <a:gs pos="3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r"/>
            <a:r>
              <a:rPr lang="zh-CN" altLang="en-US" b="0">
                <a:latin typeface="+mj-ea"/>
                <a:ea typeface="+mj-ea"/>
              </a:rPr>
              <a:t>添加标题</a:t>
            </a:r>
            <a:endParaRPr lang="zh-CN" altLang="en-US" b="0" dirty="0"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77C212-2502-0BC7-9898-700EF2F418CC}"/>
              </a:ext>
            </a:extLst>
          </p:cNvPr>
          <p:cNvSpPr txBox="1"/>
          <p:nvPr/>
        </p:nvSpPr>
        <p:spPr>
          <a:xfrm>
            <a:off x="1478247" y="4233984"/>
            <a:ext cx="2278066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+mn-ea"/>
              </a:rPr>
              <a:t>根据自己的需要，此处添加详细文本描述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....</a:t>
            </a:r>
            <a:endParaRPr lang="en-US" altLang="zh-CN" sz="1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97D4EB-2EFC-C29F-6515-BF025548EF81}"/>
              </a:ext>
            </a:extLst>
          </p:cNvPr>
          <p:cNvSpPr txBox="1"/>
          <p:nvPr/>
        </p:nvSpPr>
        <p:spPr>
          <a:xfrm>
            <a:off x="2545725" y="3804244"/>
            <a:ext cx="1210588" cy="4001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defTabSz="1200150">
              <a:defRPr sz="2000" b="1">
                <a:gradFill>
                  <a:gsLst>
                    <a:gs pos="100000">
                      <a:srgbClr val="EEB560"/>
                    </a:gs>
                    <a:gs pos="3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r"/>
            <a:r>
              <a:rPr lang="zh-CN" altLang="en-US" b="0">
                <a:latin typeface="+mj-ea"/>
                <a:ea typeface="+mj-ea"/>
              </a:rPr>
              <a:t>添加标题</a:t>
            </a:r>
            <a:endParaRPr lang="zh-CN" altLang="en-US" b="0" dirty="0"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C4771D-0927-74D8-7683-B0222428E024}"/>
              </a:ext>
            </a:extLst>
          </p:cNvPr>
          <p:cNvSpPr txBox="1"/>
          <p:nvPr/>
        </p:nvSpPr>
        <p:spPr>
          <a:xfrm>
            <a:off x="9004557" y="2034120"/>
            <a:ext cx="1440072" cy="4001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r" defTabSz="1200150">
              <a:defRPr sz="2400" b="1">
                <a:gradFill>
                  <a:gsLst>
                    <a:gs pos="100000">
                      <a:srgbClr val="EEB560"/>
                    </a:gs>
                    <a:gs pos="3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000" b="0">
                <a:latin typeface="+mj-ea"/>
                <a:ea typeface="+mj-ea"/>
              </a:rPr>
              <a:t>添加标题</a:t>
            </a:r>
            <a:endParaRPr lang="zh-CN" altLang="en-US" sz="2000" b="0" dirty="0"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CE344C4-2F3A-2AD4-0AF6-20C4D0727D64}"/>
              </a:ext>
            </a:extLst>
          </p:cNvPr>
          <p:cNvSpPr txBox="1"/>
          <p:nvPr/>
        </p:nvSpPr>
        <p:spPr>
          <a:xfrm>
            <a:off x="8494929" y="3804244"/>
            <a:ext cx="1440072" cy="4001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defTabSz="1200150">
              <a:defRPr sz="2000" b="1">
                <a:gradFill>
                  <a:gsLst>
                    <a:gs pos="100000">
                      <a:srgbClr val="EEB560"/>
                    </a:gs>
                    <a:gs pos="3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b="0">
                <a:latin typeface="+mj-ea"/>
                <a:ea typeface="+mj-ea"/>
              </a:rPr>
              <a:t>添加标题</a:t>
            </a:r>
            <a:endParaRPr lang="zh-CN" altLang="en-US" b="0" dirty="0"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DD1F621-408B-7401-0EAB-32EA07393EBE}"/>
              </a:ext>
            </a:extLst>
          </p:cNvPr>
          <p:cNvSpPr txBox="1"/>
          <p:nvPr/>
        </p:nvSpPr>
        <p:spPr>
          <a:xfrm>
            <a:off x="9004557" y="2463860"/>
            <a:ext cx="2278066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+mn-ea"/>
              </a:rPr>
              <a:t>根据自己的需要，此处添加详细文本描述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....</a:t>
            </a:r>
            <a:endParaRPr lang="en-US" altLang="zh-CN" sz="1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8C28D3C-568B-9673-CF0B-C6117893E586}"/>
              </a:ext>
            </a:extLst>
          </p:cNvPr>
          <p:cNvSpPr txBox="1"/>
          <p:nvPr/>
        </p:nvSpPr>
        <p:spPr>
          <a:xfrm>
            <a:off x="8494929" y="4233984"/>
            <a:ext cx="2278066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+mn-ea"/>
              </a:rPr>
              <a:t>根据自己的需要，此处添加详细文本描述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....</a:t>
            </a:r>
            <a:endParaRPr lang="en-US" altLang="zh-CN" sz="1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4FFEA23-5F78-0F52-7611-61130C1CC0E7}"/>
              </a:ext>
            </a:extLst>
          </p:cNvPr>
          <p:cNvSpPr txBox="1"/>
          <p:nvPr/>
        </p:nvSpPr>
        <p:spPr>
          <a:xfrm>
            <a:off x="4945460" y="5986265"/>
            <a:ext cx="2278066" cy="592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+mn-ea"/>
              </a:rPr>
              <a:t>根据自己的需要，此处添加详细文本描述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....</a:t>
            </a:r>
            <a:endParaRPr lang="en-US" altLang="zh-CN" sz="1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CD98314-F6F4-1745-604E-7A4BBACF81CF}"/>
              </a:ext>
            </a:extLst>
          </p:cNvPr>
          <p:cNvSpPr txBox="1"/>
          <p:nvPr/>
        </p:nvSpPr>
        <p:spPr>
          <a:xfrm>
            <a:off x="5479199" y="5556525"/>
            <a:ext cx="1210588" cy="4001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defTabSz="1200150">
              <a:defRPr sz="2000" b="1">
                <a:gradFill>
                  <a:gsLst>
                    <a:gs pos="100000">
                      <a:srgbClr val="EEB560"/>
                    </a:gs>
                    <a:gs pos="3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b="0">
                <a:latin typeface="+mj-ea"/>
                <a:ea typeface="+mj-ea"/>
              </a:rPr>
              <a:t>添加标题</a:t>
            </a:r>
            <a:endParaRPr lang="zh-CN" altLang="en-US" b="0" dirty="0">
              <a:latin typeface="+mj-ea"/>
              <a:ea typeface="+mj-ea"/>
            </a:endParaRPr>
          </a:p>
        </p:txBody>
      </p:sp>
      <p:pic>
        <p:nvPicPr>
          <p:cNvPr id="3" name="Picture 380">
            <a:extLst>
              <a:ext uri="{FF2B5EF4-FFF2-40B4-BE49-F238E27FC236}">
                <a16:creationId xmlns:a16="http://schemas.microsoft.com/office/drawing/2014/main" id="{31AC942D-EC1F-129E-D923-E14A304A4D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6599" y="2268127"/>
            <a:ext cx="491744" cy="491744"/>
          </a:xfrm>
          <a:prstGeom prst="rect">
            <a:avLst/>
          </a:prstGeom>
        </p:spPr>
      </p:pic>
      <p:pic>
        <p:nvPicPr>
          <p:cNvPr id="4" name="Picture 374">
            <a:extLst>
              <a:ext uri="{FF2B5EF4-FFF2-40B4-BE49-F238E27FC236}">
                <a16:creationId xmlns:a16="http://schemas.microsoft.com/office/drawing/2014/main" id="{6977F8FE-611C-9202-CD1D-D56F809985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6324" y="4057023"/>
            <a:ext cx="406400" cy="406400"/>
          </a:xfrm>
          <a:prstGeom prst="rect">
            <a:avLst/>
          </a:prstGeom>
        </p:spPr>
      </p:pic>
      <p:pic>
        <p:nvPicPr>
          <p:cNvPr id="7" name="Picture 386">
            <a:extLst>
              <a:ext uri="{FF2B5EF4-FFF2-40B4-BE49-F238E27FC236}">
                <a16:creationId xmlns:a16="http://schemas.microsoft.com/office/drawing/2014/main" id="{38E61B9E-C575-29A5-5430-5BDD8C622C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2479" y="4901026"/>
            <a:ext cx="447040" cy="447040"/>
          </a:xfrm>
          <a:prstGeom prst="rect">
            <a:avLst/>
          </a:prstGeom>
        </p:spPr>
      </p:pic>
      <p:pic>
        <p:nvPicPr>
          <p:cNvPr id="9" name="Picture 402">
            <a:extLst>
              <a:ext uri="{FF2B5EF4-FFF2-40B4-BE49-F238E27FC236}">
                <a16:creationId xmlns:a16="http://schemas.microsoft.com/office/drawing/2014/main" id="{C8490907-AC7C-C174-F60B-9D68EDCC08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9609" y="4083610"/>
            <a:ext cx="406400" cy="406400"/>
          </a:xfrm>
          <a:prstGeom prst="rect">
            <a:avLst/>
          </a:prstGeom>
        </p:spPr>
      </p:pic>
      <p:pic>
        <p:nvPicPr>
          <p:cNvPr id="15" name="Picture 377">
            <a:extLst>
              <a:ext uri="{FF2B5EF4-FFF2-40B4-BE49-F238E27FC236}">
                <a16:creationId xmlns:a16="http://schemas.microsoft.com/office/drawing/2014/main" id="{73CB7D50-B7C6-7424-8BA4-A00B9535F9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79628" y="2324698"/>
            <a:ext cx="406400" cy="4064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2F873E-547F-D41E-5E2F-BDCB94EF7FC0}"/>
              </a:ext>
            </a:extLst>
          </p:cNvPr>
          <p:cNvSpPr txBox="1"/>
          <p:nvPr/>
        </p:nvSpPr>
        <p:spPr>
          <a:xfrm>
            <a:off x="4640138" y="345359"/>
            <a:ext cx="2911724" cy="463846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r>
              <a:rPr lang="en-US" altLang="zh-CN" sz="2400">
                <a:latin typeface="+mj-ea"/>
                <a:ea typeface="+mj-ea"/>
                <a:sym typeface="微软雅黑" panose="020B0503020204020204" charset="-122"/>
              </a:rPr>
              <a:t>01</a:t>
            </a:r>
            <a:r>
              <a:rPr lang="en-US" altLang="zh-CN" sz="2400" dirty="0">
                <a:latin typeface="+mj-ea"/>
                <a:ea typeface="+mj-ea"/>
                <a:sym typeface="微软雅黑" panose="020B0503020204020204" charset="-122"/>
              </a:rPr>
              <a:t>.</a:t>
            </a:r>
            <a:r>
              <a:rPr lang="zh-CN" altLang="en-US" sz="2400" dirty="0">
                <a:latin typeface="+mj-ea"/>
                <a:ea typeface="+mj-ea"/>
                <a:sym typeface="微软雅黑" panose="020B0503020204020204" charset="-122"/>
              </a:rPr>
              <a:t>项目概述</a:t>
            </a:r>
          </a:p>
        </p:txBody>
      </p:sp>
    </p:spTree>
    <p:extLst>
      <p:ext uri="{BB962C8B-B14F-4D97-AF65-F5344CB8AC3E}">
        <p14:creationId xmlns:p14="http://schemas.microsoft.com/office/powerpoint/2010/main" val="1771676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04">
            <a:extLst>
              <a:ext uri="{FF2B5EF4-FFF2-40B4-BE49-F238E27FC236}">
                <a16:creationId xmlns:a16="http://schemas.microsoft.com/office/drawing/2014/main" id="{CBD723FD-7D52-92A6-B1CD-A9AB3ED2355A}"/>
              </a:ext>
            </a:extLst>
          </p:cNvPr>
          <p:cNvSpPr/>
          <p:nvPr/>
        </p:nvSpPr>
        <p:spPr>
          <a:xfrm>
            <a:off x="757231" y="1346442"/>
            <a:ext cx="4840558" cy="4781559"/>
          </a:xfrm>
          <a:custGeom>
            <a:avLst/>
            <a:gdLst>
              <a:gd name="connsiteX0" fmla="*/ 0 w 8668569"/>
              <a:gd name="connsiteY0" fmla="*/ 0 h 2229834"/>
              <a:gd name="connsiteX1" fmla="*/ 8668569 w 8668569"/>
              <a:gd name="connsiteY1" fmla="*/ 0 h 2229834"/>
              <a:gd name="connsiteX2" fmla="*/ 8668569 w 8668569"/>
              <a:gd name="connsiteY2" fmla="*/ 1898294 h 2229834"/>
              <a:gd name="connsiteX3" fmla="*/ 8337029 w 8668569"/>
              <a:gd name="connsiteY3" fmla="*/ 2229834 h 2229834"/>
              <a:gd name="connsiteX4" fmla="*/ 0 w 8668569"/>
              <a:gd name="connsiteY4" fmla="*/ 2229834 h 2229834"/>
              <a:gd name="connsiteX0" fmla="*/ 0 w 8668569"/>
              <a:gd name="connsiteY0" fmla="*/ 0 h 2229834"/>
              <a:gd name="connsiteX1" fmla="*/ 8668569 w 8668569"/>
              <a:gd name="connsiteY1" fmla="*/ 0 h 2229834"/>
              <a:gd name="connsiteX2" fmla="*/ 8668569 w 8668569"/>
              <a:gd name="connsiteY2" fmla="*/ 2124999 h 2229834"/>
              <a:gd name="connsiteX3" fmla="*/ 8337029 w 8668569"/>
              <a:gd name="connsiteY3" fmla="*/ 2229834 h 2229834"/>
              <a:gd name="connsiteX4" fmla="*/ 0 w 8668569"/>
              <a:gd name="connsiteY4" fmla="*/ 2229834 h 2229834"/>
              <a:gd name="connsiteX5" fmla="*/ 0 w 8668569"/>
              <a:gd name="connsiteY5" fmla="*/ 0 h 2229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68569" h="2229834">
                <a:moveTo>
                  <a:pt x="0" y="0"/>
                </a:moveTo>
                <a:lnTo>
                  <a:pt x="8668569" y="0"/>
                </a:lnTo>
                <a:lnTo>
                  <a:pt x="8668569" y="2124999"/>
                </a:lnTo>
                <a:lnTo>
                  <a:pt x="8337029" y="2229834"/>
                </a:lnTo>
                <a:lnTo>
                  <a:pt x="0" y="22298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75000">
                <a:schemeClr val="accent1">
                  <a:alpha val="10000"/>
                </a:schemeClr>
              </a:gs>
              <a:gs pos="31000">
                <a:schemeClr val="accent1">
                  <a:alpha val="20000"/>
                </a:schemeClr>
              </a:gs>
              <a:gs pos="100000">
                <a:schemeClr val="accent1">
                  <a:alpha val="40000"/>
                </a:schemeClr>
              </a:gs>
              <a:gs pos="0">
                <a:schemeClr val="accent1">
                  <a:alpha val="40000"/>
                </a:schemeClr>
              </a:gs>
            </a:gsLst>
            <a:lin ang="5400000" scaled="0"/>
          </a:gradFill>
          <a:ln w="9525" cap="flat">
            <a:solidFill>
              <a:schemeClr val="accent4"/>
            </a:solidFill>
            <a:prstDash val="solid"/>
            <a:miter/>
          </a:ln>
          <a:effectLst/>
        </p:spPr>
        <p:txBody>
          <a:bodyPr rtlCol="0" anchor="ctr"/>
          <a:lstStyle/>
          <a:p>
            <a:pPr algn="ctr" defTabSz="457200"/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3ADFC6A-39FB-1176-73DD-CEF81AF326F9}"/>
              </a:ext>
            </a:extLst>
          </p:cNvPr>
          <p:cNvGrpSpPr/>
          <p:nvPr/>
        </p:nvGrpSpPr>
        <p:grpSpPr>
          <a:xfrm flipV="1">
            <a:off x="681616" y="5973450"/>
            <a:ext cx="349918" cy="226697"/>
            <a:chOff x="6478016" y="2446274"/>
            <a:chExt cx="310628" cy="201243"/>
          </a:xfrm>
        </p:grpSpPr>
        <p:cxnSp>
          <p:nvCxnSpPr>
            <p:cNvPr id="51" name="直接连接符 136">
              <a:extLst>
                <a:ext uri="{FF2B5EF4-FFF2-40B4-BE49-F238E27FC236}">
                  <a16:creationId xmlns:a16="http://schemas.microsoft.com/office/drawing/2014/main" id="{EBDADE34-814D-89B6-CF17-A0DDE55CF82C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310628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sq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直接连接符 137">
              <a:extLst>
                <a:ext uri="{FF2B5EF4-FFF2-40B4-BE49-F238E27FC236}">
                  <a16:creationId xmlns:a16="http://schemas.microsoft.com/office/drawing/2014/main" id="{73FB75D9-24F7-AC53-14D6-33B7B4237227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0" cy="201243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sq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421E84B-9DC7-5261-48FB-620FABC0F564}"/>
              </a:ext>
            </a:extLst>
          </p:cNvPr>
          <p:cNvGrpSpPr/>
          <p:nvPr/>
        </p:nvGrpSpPr>
        <p:grpSpPr>
          <a:xfrm flipH="1" flipV="1">
            <a:off x="4369116" y="5973450"/>
            <a:ext cx="1023030" cy="69301"/>
            <a:chOff x="6449441" y="3851910"/>
            <a:chExt cx="908162" cy="61520"/>
          </a:xfrm>
          <a:gradFill flip="none" rotWithShape="1">
            <a:gsLst>
              <a:gs pos="0">
                <a:schemeClr val="accent2"/>
              </a:gs>
              <a:gs pos="99000">
                <a:schemeClr val="accent2">
                  <a:alpha val="0"/>
                </a:schemeClr>
              </a:gs>
            </a:gsLst>
            <a:lin ang="0" scaled="0"/>
            <a:tileRect/>
          </a:gradFill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A9213DC1-8159-48C7-D110-E25431138D46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FDC120C2-3554-EE04-30A7-9B327F314607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EC4501A4-C934-0E88-2FEF-818652E6072A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1F3BA96D-F6F6-09A8-16E5-B349A5136483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id="{4E9FC761-A7A5-3C39-F51D-3C08B50B5334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3F567AD1-0D69-32B4-5809-FE268DC69974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F1CCCC8D-0750-46C6-90F5-491D74AC97BA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C1BA1FDA-7501-AB0A-4089-5FBBB5AE0F3C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CC607218-A01F-851F-2802-70716ACD6509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F303AB2A-A2F3-7898-DA6D-73E8F7F8B7B7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36C2C3FA-09FB-FA13-BD0C-7BEBB92F0872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A43BFF1-99FD-7C9E-34CF-07B803A7B626}"/>
              </a:ext>
            </a:extLst>
          </p:cNvPr>
          <p:cNvGrpSpPr/>
          <p:nvPr/>
        </p:nvGrpSpPr>
        <p:grpSpPr>
          <a:xfrm>
            <a:off x="659336" y="1162058"/>
            <a:ext cx="1023030" cy="69301"/>
            <a:chOff x="6449441" y="3851910"/>
            <a:chExt cx="908162" cy="61520"/>
          </a:xfrm>
          <a:gradFill flip="none" rotWithShape="1">
            <a:gsLst>
              <a:gs pos="0">
                <a:schemeClr val="accent4">
                  <a:alpha val="0"/>
                </a:schemeClr>
              </a:gs>
              <a:gs pos="100000">
                <a:schemeClr val="accent4"/>
              </a:gs>
            </a:gsLst>
            <a:lin ang="0" scaled="0"/>
            <a:tileRect/>
          </a:gradFill>
        </p:grpSpPr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5390CAF3-3F0B-541C-E0DB-23FA2706D828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185A35DF-27B4-A851-23C3-A52DAAC2B8E3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797B421B-6C5E-0271-E4EB-6877B9241178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1807A1EC-3042-3029-B82A-FEF34A75A026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92D7D2B7-AFAB-72FF-2755-D46D06109EEB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074A3714-8000-513B-E583-7304EB3D1980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95DCA8D1-35EB-F36E-8FE7-F95CF9F9C2B5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2846D053-3D56-88E5-872D-ED88438555C9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86CAE259-4DED-5071-DE36-8BD53289D190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0DE4517E-DD36-8B0B-8F13-E7C0A3BFF3B6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0FCFFA79-3148-5F3E-B3DE-0BBAF1770EF2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4023552-6711-393B-EAB0-5FA1A9AD895A}"/>
              </a:ext>
            </a:extLst>
          </p:cNvPr>
          <p:cNvGrpSpPr/>
          <p:nvPr/>
        </p:nvGrpSpPr>
        <p:grpSpPr>
          <a:xfrm>
            <a:off x="4252281" y="5973454"/>
            <a:ext cx="1421123" cy="246397"/>
            <a:chOff x="9443085" y="3842729"/>
            <a:chExt cx="1272539" cy="218731"/>
          </a:xfrm>
        </p:grpSpPr>
        <p:cxnSp>
          <p:nvCxnSpPr>
            <p:cNvPr id="27" name="直接连接符 112">
              <a:extLst>
                <a:ext uri="{FF2B5EF4-FFF2-40B4-BE49-F238E27FC236}">
                  <a16:creationId xmlns:a16="http://schemas.microsoft.com/office/drawing/2014/main" id="{2EAEB70C-4816-CFA6-5C80-C9B958E8EDB9}"/>
                </a:ext>
              </a:extLst>
            </p:cNvPr>
            <p:cNvCxnSpPr>
              <a:cxnSpLocks/>
            </p:cNvCxnSpPr>
            <p:nvPr/>
          </p:nvCxnSpPr>
          <p:spPr>
            <a:xfrm>
              <a:off x="9443085" y="4061460"/>
              <a:ext cx="1080323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rnd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113">
              <a:extLst>
                <a:ext uri="{FF2B5EF4-FFF2-40B4-BE49-F238E27FC236}">
                  <a16:creationId xmlns:a16="http://schemas.microsoft.com/office/drawing/2014/main" id="{C796E7B5-AC4A-7E3F-547F-E0251E5CA2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20155" y="3842729"/>
              <a:ext cx="195469" cy="218096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rnd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0708B0C-301A-7CB1-C5E3-5DE0D7641E19}"/>
              </a:ext>
            </a:extLst>
          </p:cNvPr>
          <p:cNvGrpSpPr/>
          <p:nvPr/>
        </p:nvGrpSpPr>
        <p:grpSpPr>
          <a:xfrm rot="10800000" flipV="1">
            <a:off x="5335365" y="1253899"/>
            <a:ext cx="349918" cy="226697"/>
            <a:chOff x="6478016" y="2446274"/>
            <a:chExt cx="310628" cy="201243"/>
          </a:xfrm>
        </p:grpSpPr>
        <p:cxnSp>
          <p:nvCxnSpPr>
            <p:cNvPr id="25" name="直接连接符 110">
              <a:extLst>
                <a:ext uri="{FF2B5EF4-FFF2-40B4-BE49-F238E27FC236}">
                  <a16:creationId xmlns:a16="http://schemas.microsoft.com/office/drawing/2014/main" id="{5B94DCA6-FD7D-C6D1-A2F0-E776CB12E55B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310628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sq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111">
              <a:extLst>
                <a:ext uri="{FF2B5EF4-FFF2-40B4-BE49-F238E27FC236}">
                  <a16:creationId xmlns:a16="http://schemas.microsoft.com/office/drawing/2014/main" id="{10561FB7-9D3B-EC92-A5D7-C47FAA6EA712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0" cy="201243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sq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9B1DA166-F518-E12F-B789-094F6C9FB43E}"/>
              </a:ext>
            </a:extLst>
          </p:cNvPr>
          <p:cNvSpPr/>
          <p:nvPr/>
        </p:nvSpPr>
        <p:spPr>
          <a:xfrm>
            <a:off x="1039636" y="1669447"/>
            <a:ext cx="2477846" cy="388076"/>
          </a:xfrm>
          <a:prstGeom prst="parallelogram">
            <a:avLst/>
          </a:prstGeom>
          <a:gradFill flip="none" rotWithShape="1">
            <a:gsLst>
              <a:gs pos="0">
                <a:schemeClr val="accent4">
                  <a:alpha val="0"/>
                </a:schemeClr>
              </a:gs>
              <a:gs pos="100000">
                <a:schemeClr val="accent4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kumimoji="1" lang="zh-CN" altLang="en-US"/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id="{536AA3BE-1734-CDC5-6AB0-F84F1D41B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291" y="1709597"/>
            <a:ext cx="1818686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defRPr/>
            </a:pPr>
            <a:r>
              <a:rPr lang="zh-CN" altLang="en-US">
                <a:solidFill>
                  <a:schemeClr val="bg1"/>
                </a:solidFill>
                <a:effectLst>
                  <a:glow rad="127000">
                    <a:srgbClr val="00B0F0">
                      <a:alpha val="14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cs typeface="Meiryo" panose="020B0604030504040204" pitchFamily="34" charset="-128"/>
              </a:rPr>
              <a:t> 此处</a:t>
            </a:r>
            <a:r>
              <a:rPr lang="zh-CN" altLang="en-US">
                <a:ln w="0">
                  <a:noFill/>
                </a:ln>
                <a:solidFill>
                  <a:schemeClr val="bg1"/>
                </a:solidFill>
                <a:effectLst>
                  <a:glow rad="127000">
                    <a:srgbClr val="00B0F0">
                      <a:alpha val="14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cs typeface="+mn-cs"/>
              </a:rPr>
              <a:t>添加标题</a:t>
            </a:r>
            <a:endParaRPr lang="zh-CN" altLang="en-US" dirty="0">
              <a:ln w="0">
                <a:noFill/>
              </a:ln>
              <a:solidFill>
                <a:schemeClr val="bg1"/>
              </a:solidFill>
              <a:effectLst>
                <a:glow rad="127000">
                  <a:srgbClr val="00B0F0">
                    <a:alpha val="14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j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486B70-E80A-2E80-632F-E24E4A857282}"/>
              </a:ext>
            </a:extLst>
          </p:cNvPr>
          <p:cNvSpPr txBox="1"/>
          <p:nvPr/>
        </p:nvSpPr>
        <p:spPr>
          <a:xfrm>
            <a:off x="1016841" y="2222183"/>
            <a:ext cx="4318524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+mn-ea"/>
              </a:rPr>
              <a:t>此处添加详细文本描述，建议与标题相关并特合整体语言风格，语言描述尽量简洁生动。尽量将每页幻灯片的字数控制在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200</a:t>
            </a:r>
            <a:r>
              <a:rPr lang="zh-CN" altLang="en-US" sz="1400">
                <a:solidFill>
                  <a:prstClr val="white"/>
                </a:solidFill>
                <a:latin typeface="+mn-ea"/>
              </a:rPr>
              <a:t>字以内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....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6789F7F3-BDEA-CC84-A4CE-56D855789408}"/>
              </a:ext>
            </a:extLst>
          </p:cNvPr>
          <p:cNvSpPr>
            <a:spLocks noEditPoints="1"/>
          </p:cNvSpPr>
          <p:nvPr/>
        </p:nvSpPr>
        <p:spPr bwMode="auto">
          <a:xfrm>
            <a:off x="1016841" y="1641900"/>
            <a:ext cx="368300" cy="419100"/>
          </a:xfrm>
          <a:custGeom>
            <a:avLst/>
            <a:gdLst>
              <a:gd name="T0" fmla="*/ 0 w 373"/>
              <a:gd name="T1" fmla="*/ 426 h 426"/>
              <a:gd name="T2" fmla="*/ 0 w 373"/>
              <a:gd name="T3" fmla="*/ 426 h 426"/>
              <a:gd name="T4" fmla="*/ 373 w 373"/>
              <a:gd name="T5" fmla="*/ 426 h 426"/>
              <a:gd name="T6" fmla="*/ 373 w 373"/>
              <a:gd name="T7" fmla="*/ 0 h 426"/>
              <a:gd name="T8" fmla="*/ 0 w 373"/>
              <a:gd name="T9" fmla="*/ 0 h 426"/>
              <a:gd name="T10" fmla="*/ 0 w 373"/>
              <a:gd name="T11" fmla="*/ 426 h 426"/>
              <a:gd name="T12" fmla="*/ 294 w 373"/>
              <a:gd name="T13" fmla="*/ 66 h 426"/>
              <a:gd name="T14" fmla="*/ 294 w 373"/>
              <a:gd name="T15" fmla="*/ 66 h 426"/>
              <a:gd name="T16" fmla="*/ 320 w 373"/>
              <a:gd name="T17" fmla="*/ 119 h 426"/>
              <a:gd name="T18" fmla="*/ 266 w 373"/>
              <a:gd name="T19" fmla="*/ 119 h 426"/>
              <a:gd name="T20" fmla="*/ 294 w 373"/>
              <a:gd name="T21" fmla="*/ 66 h 426"/>
              <a:gd name="T22" fmla="*/ 54 w 373"/>
              <a:gd name="T23" fmla="*/ 80 h 426"/>
              <a:gd name="T24" fmla="*/ 54 w 373"/>
              <a:gd name="T25" fmla="*/ 80 h 426"/>
              <a:gd name="T26" fmla="*/ 212 w 373"/>
              <a:gd name="T27" fmla="*/ 80 h 426"/>
              <a:gd name="T28" fmla="*/ 212 w 373"/>
              <a:gd name="T29" fmla="*/ 106 h 426"/>
              <a:gd name="T30" fmla="*/ 54 w 373"/>
              <a:gd name="T31" fmla="*/ 106 h 426"/>
              <a:gd name="T32" fmla="*/ 54 w 373"/>
              <a:gd name="T33" fmla="*/ 80 h 426"/>
              <a:gd name="T34" fmla="*/ 292 w 373"/>
              <a:gd name="T35" fmla="*/ 186 h 426"/>
              <a:gd name="T36" fmla="*/ 292 w 373"/>
              <a:gd name="T37" fmla="*/ 186 h 426"/>
              <a:gd name="T38" fmla="*/ 320 w 373"/>
              <a:gd name="T39" fmla="*/ 239 h 426"/>
              <a:gd name="T40" fmla="*/ 266 w 373"/>
              <a:gd name="T41" fmla="*/ 239 h 426"/>
              <a:gd name="T42" fmla="*/ 292 w 373"/>
              <a:gd name="T43" fmla="*/ 186 h 426"/>
              <a:gd name="T44" fmla="*/ 54 w 373"/>
              <a:gd name="T45" fmla="*/ 199 h 426"/>
              <a:gd name="T46" fmla="*/ 54 w 373"/>
              <a:gd name="T47" fmla="*/ 199 h 426"/>
              <a:gd name="T48" fmla="*/ 213 w 373"/>
              <a:gd name="T49" fmla="*/ 199 h 426"/>
              <a:gd name="T50" fmla="*/ 213 w 373"/>
              <a:gd name="T51" fmla="*/ 226 h 426"/>
              <a:gd name="T52" fmla="*/ 54 w 373"/>
              <a:gd name="T53" fmla="*/ 226 h 426"/>
              <a:gd name="T54" fmla="*/ 54 w 373"/>
              <a:gd name="T55" fmla="*/ 199 h 426"/>
              <a:gd name="T56" fmla="*/ 267 w 373"/>
              <a:gd name="T57" fmla="*/ 306 h 426"/>
              <a:gd name="T58" fmla="*/ 267 w 373"/>
              <a:gd name="T59" fmla="*/ 306 h 426"/>
              <a:gd name="T60" fmla="*/ 320 w 373"/>
              <a:gd name="T61" fmla="*/ 306 h 426"/>
              <a:gd name="T62" fmla="*/ 293 w 373"/>
              <a:gd name="T63" fmla="*/ 359 h 426"/>
              <a:gd name="T64" fmla="*/ 267 w 373"/>
              <a:gd name="T65" fmla="*/ 306 h 426"/>
              <a:gd name="T66" fmla="*/ 54 w 373"/>
              <a:gd name="T67" fmla="*/ 319 h 426"/>
              <a:gd name="T68" fmla="*/ 54 w 373"/>
              <a:gd name="T69" fmla="*/ 319 h 426"/>
              <a:gd name="T70" fmla="*/ 212 w 373"/>
              <a:gd name="T71" fmla="*/ 319 h 426"/>
              <a:gd name="T72" fmla="*/ 212 w 373"/>
              <a:gd name="T73" fmla="*/ 346 h 426"/>
              <a:gd name="T74" fmla="*/ 54 w 373"/>
              <a:gd name="T75" fmla="*/ 346 h 426"/>
              <a:gd name="T76" fmla="*/ 54 w 373"/>
              <a:gd name="T77" fmla="*/ 31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73" h="426">
                <a:moveTo>
                  <a:pt x="0" y="426"/>
                </a:moveTo>
                <a:lnTo>
                  <a:pt x="0" y="426"/>
                </a:lnTo>
                <a:lnTo>
                  <a:pt x="373" y="426"/>
                </a:lnTo>
                <a:lnTo>
                  <a:pt x="373" y="0"/>
                </a:lnTo>
                <a:lnTo>
                  <a:pt x="0" y="0"/>
                </a:lnTo>
                <a:lnTo>
                  <a:pt x="0" y="426"/>
                </a:lnTo>
                <a:close/>
                <a:moveTo>
                  <a:pt x="294" y="66"/>
                </a:moveTo>
                <a:lnTo>
                  <a:pt x="294" y="66"/>
                </a:lnTo>
                <a:lnTo>
                  <a:pt x="320" y="119"/>
                </a:lnTo>
                <a:lnTo>
                  <a:pt x="266" y="119"/>
                </a:lnTo>
                <a:lnTo>
                  <a:pt x="294" y="66"/>
                </a:lnTo>
                <a:close/>
                <a:moveTo>
                  <a:pt x="54" y="80"/>
                </a:moveTo>
                <a:lnTo>
                  <a:pt x="54" y="80"/>
                </a:lnTo>
                <a:lnTo>
                  <a:pt x="212" y="80"/>
                </a:lnTo>
                <a:lnTo>
                  <a:pt x="212" y="106"/>
                </a:lnTo>
                <a:lnTo>
                  <a:pt x="54" y="106"/>
                </a:lnTo>
                <a:lnTo>
                  <a:pt x="54" y="80"/>
                </a:lnTo>
                <a:close/>
                <a:moveTo>
                  <a:pt x="292" y="186"/>
                </a:moveTo>
                <a:lnTo>
                  <a:pt x="292" y="186"/>
                </a:lnTo>
                <a:lnTo>
                  <a:pt x="320" y="239"/>
                </a:lnTo>
                <a:lnTo>
                  <a:pt x="266" y="239"/>
                </a:lnTo>
                <a:lnTo>
                  <a:pt x="292" y="186"/>
                </a:lnTo>
                <a:close/>
                <a:moveTo>
                  <a:pt x="54" y="199"/>
                </a:moveTo>
                <a:lnTo>
                  <a:pt x="54" y="199"/>
                </a:lnTo>
                <a:lnTo>
                  <a:pt x="213" y="199"/>
                </a:lnTo>
                <a:lnTo>
                  <a:pt x="213" y="226"/>
                </a:lnTo>
                <a:lnTo>
                  <a:pt x="54" y="226"/>
                </a:lnTo>
                <a:lnTo>
                  <a:pt x="54" y="199"/>
                </a:lnTo>
                <a:close/>
                <a:moveTo>
                  <a:pt x="267" y="306"/>
                </a:moveTo>
                <a:lnTo>
                  <a:pt x="267" y="306"/>
                </a:lnTo>
                <a:lnTo>
                  <a:pt x="320" y="306"/>
                </a:lnTo>
                <a:lnTo>
                  <a:pt x="293" y="359"/>
                </a:lnTo>
                <a:lnTo>
                  <a:pt x="267" y="306"/>
                </a:lnTo>
                <a:close/>
                <a:moveTo>
                  <a:pt x="54" y="319"/>
                </a:moveTo>
                <a:lnTo>
                  <a:pt x="54" y="319"/>
                </a:lnTo>
                <a:lnTo>
                  <a:pt x="212" y="319"/>
                </a:lnTo>
                <a:lnTo>
                  <a:pt x="212" y="346"/>
                </a:lnTo>
                <a:lnTo>
                  <a:pt x="54" y="346"/>
                </a:lnTo>
                <a:lnTo>
                  <a:pt x="54" y="319"/>
                </a:lnTo>
                <a:close/>
              </a:path>
            </a:pathLst>
          </a:custGeom>
          <a:solidFill>
            <a:schemeClr val="accent4"/>
          </a:solidFill>
          <a:ln w="0">
            <a:solidFill>
              <a:schemeClr val="accent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52069FC-9457-4672-C63D-0C2ECDF5A0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2574" y="3389622"/>
            <a:ext cx="4277293" cy="2266942"/>
          </a:xfrm>
          <a:prstGeom prst="rect">
            <a:avLst/>
          </a:prstGeom>
        </p:spPr>
      </p:pic>
      <p:sp>
        <p:nvSpPr>
          <p:cNvPr id="94" name="任意多边形: 形状 104">
            <a:extLst>
              <a:ext uri="{FF2B5EF4-FFF2-40B4-BE49-F238E27FC236}">
                <a16:creationId xmlns:a16="http://schemas.microsoft.com/office/drawing/2014/main" id="{7AC50F39-74F3-E017-8AD9-2696479DCD14}"/>
              </a:ext>
            </a:extLst>
          </p:cNvPr>
          <p:cNvSpPr/>
          <p:nvPr/>
        </p:nvSpPr>
        <p:spPr>
          <a:xfrm>
            <a:off x="6555123" y="1346442"/>
            <a:ext cx="4840558" cy="4781559"/>
          </a:xfrm>
          <a:custGeom>
            <a:avLst/>
            <a:gdLst>
              <a:gd name="connsiteX0" fmla="*/ 0 w 8668569"/>
              <a:gd name="connsiteY0" fmla="*/ 0 h 2229834"/>
              <a:gd name="connsiteX1" fmla="*/ 8668569 w 8668569"/>
              <a:gd name="connsiteY1" fmla="*/ 0 h 2229834"/>
              <a:gd name="connsiteX2" fmla="*/ 8668569 w 8668569"/>
              <a:gd name="connsiteY2" fmla="*/ 1898294 h 2229834"/>
              <a:gd name="connsiteX3" fmla="*/ 8337029 w 8668569"/>
              <a:gd name="connsiteY3" fmla="*/ 2229834 h 2229834"/>
              <a:gd name="connsiteX4" fmla="*/ 0 w 8668569"/>
              <a:gd name="connsiteY4" fmla="*/ 2229834 h 2229834"/>
              <a:gd name="connsiteX0" fmla="*/ 0 w 8668569"/>
              <a:gd name="connsiteY0" fmla="*/ 0 h 2229834"/>
              <a:gd name="connsiteX1" fmla="*/ 8668569 w 8668569"/>
              <a:gd name="connsiteY1" fmla="*/ 0 h 2229834"/>
              <a:gd name="connsiteX2" fmla="*/ 8668569 w 8668569"/>
              <a:gd name="connsiteY2" fmla="*/ 2124999 h 2229834"/>
              <a:gd name="connsiteX3" fmla="*/ 8337029 w 8668569"/>
              <a:gd name="connsiteY3" fmla="*/ 2229834 h 2229834"/>
              <a:gd name="connsiteX4" fmla="*/ 0 w 8668569"/>
              <a:gd name="connsiteY4" fmla="*/ 2229834 h 2229834"/>
              <a:gd name="connsiteX5" fmla="*/ 0 w 8668569"/>
              <a:gd name="connsiteY5" fmla="*/ 0 h 2229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68569" h="2229834">
                <a:moveTo>
                  <a:pt x="0" y="0"/>
                </a:moveTo>
                <a:lnTo>
                  <a:pt x="8668569" y="0"/>
                </a:lnTo>
                <a:lnTo>
                  <a:pt x="8668569" y="2124999"/>
                </a:lnTo>
                <a:lnTo>
                  <a:pt x="8337029" y="2229834"/>
                </a:lnTo>
                <a:lnTo>
                  <a:pt x="0" y="22298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75000">
                <a:schemeClr val="accent1">
                  <a:alpha val="10000"/>
                </a:schemeClr>
              </a:gs>
              <a:gs pos="31000">
                <a:schemeClr val="accent1">
                  <a:alpha val="20000"/>
                </a:schemeClr>
              </a:gs>
              <a:gs pos="100000">
                <a:schemeClr val="accent1">
                  <a:alpha val="40000"/>
                </a:schemeClr>
              </a:gs>
              <a:gs pos="0">
                <a:schemeClr val="accent1">
                  <a:alpha val="40000"/>
                </a:schemeClr>
              </a:gs>
            </a:gsLst>
            <a:lin ang="5400000" scaled="0"/>
          </a:gradFill>
          <a:ln w="9525" cap="flat">
            <a:solidFill>
              <a:schemeClr val="accent4"/>
            </a:solidFill>
            <a:prstDash val="solid"/>
            <a:miter/>
          </a:ln>
          <a:effectLst/>
        </p:spPr>
        <p:txBody>
          <a:bodyPr rtlCol="0" anchor="ctr"/>
          <a:lstStyle/>
          <a:p>
            <a:pPr algn="ctr" defTabSz="457200"/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4769102C-908F-4FD6-C215-A732E0CA2003}"/>
              </a:ext>
            </a:extLst>
          </p:cNvPr>
          <p:cNvGrpSpPr/>
          <p:nvPr/>
        </p:nvGrpSpPr>
        <p:grpSpPr>
          <a:xfrm flipV="1">
            <a:off x="6479508" y="5973450"/>
            <a:ext cx="349918" cy="226697"/>
            <a:chOff x="6478016" y="2446274"/>
            <a:chExt cx="310628" cy="201243"/>
          </a:xfrm>
        </p:grpSpPr>
        <p:cxnSp>
          <p:nvCxnSpPr>
            <p:cNvPr id="131" name="直接连接符 136">
              <a:extLst>
                <a:ext uri="{FF2B5EF4-FFF2-40B4-BE49-F238E27FC236}">
                  <a16:creationId xmlns:a16="http://schemas.microsoft.com/office/drawing/2014/main" id="{02632C07-39AA-8555-BAAD-B00F9DEE0AC7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310628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sq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2" name="直接连接符 137">
              <a:extLst>
                <a:ext uri="{FF2B5EF4-FFF2-40B4-BE49-F238E27FC236}">
                  <a16:creationId xmlns:a16="http://schemas.microsoft.com/office/drawing/2014/main" id="{FA336E8A-C6F2-4121-554D-F8520A658C66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0" cy="201243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sq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834BBE8F-3818-352F-C6BB-C639E131BCF5}"/>
              </a:ext>
            </a:extLst>
          </p:cNvPr>
          <p:cNvGrpSpPr/>
          <p:nvPr/>
        </p:nvGrpSpPr>
        <p:grpSpPr>
          <a:xfrm flipH="1" flipV="1">
            <a:off x="10167008" y="5973450"/>
            <a:ext cx="1023030" cy="69301"/>
            <a:chOff x="6449441" y="3851910"/>
            <a:chExt cx="908162" cy="61520"/>
          </a:xfrm>
          <a:gradFill flip="none" rotWithShape="1">
            <a:gsLst>
              <a:gs pos="0">
                <a:schemeClr val="accent2"/>
              </a:gs>
              <a:gs pos="99000">
                <a:schemeClr val="accent2">
                  <a:alpha val="0"/>
                </a:schemeClr>
              </a:gs>
            </a:gsLst>
            <a:lin ang="0" scaled="0"/>
            <a:tileRect/>
          </a:gradFill>
        </p:grpSpPr>
        <p:sp>
          <p:nvSpPr>
            <p:cNvPr id="120" name="平行四边形 119">
              <a:extLst>
                <a:ext uri="{FF2B5EF4-FFF2-40B4-BE49-F238E27FC236}">
                  <a16:creationId xmlns:a16="http://schemas.microsoft.com/office/drawing/2014/main" id="{551C892A-5F80-C4CB-B69A-EEA0E954264B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21" name="平行四边形 120">
              <a:extLst>
                <a:ext uri="{FF2B5EF4-FFF2-40B4-BE49-F238E27FC236}">
                  <a16:creationId xmlns:a16="http://schemas.microsoft.com/office/drawing/2014/main" id="{72A6BACD-55AF-14CE-6DBF-624DE52375AA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22" name="平行四边形 121">
              <a:extLst>
                <a:ext uri="{FF2B5EF4-FFF2-40B4-BE49-F238E27FC236}">
                  <a16:creationId xmlns:a16="http://schemas.microsoft.com/office/drawing/2014/main" id="{A458796D-D527-EE90-CBD9-19896C5C51FA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23" name="平行四边形 122">
              <a:extLst>
                <a:ext uri="{FF2B5EF4-FFF2-40B4-BE49-F238E27FC236}">
                  <a16:creationId xmlns:a16="http://schemas.microsoft.com/office/drawing/2014/main" id="{C535D041-B974-091F-82B4-A52688330620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24" name="平行四边形 123">
              <a:extLst>
                <a:ext uri="{FF2B5EF4-FFF2-40B4-BE49-F238E27FC236}">
                  <a16:creationId xmlns:a16="http://schemas.microsoft.com/office/drawing/2014/main" id="{EE21B567-2806-AC73-8D83-253CACD02FF7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25" name="平行四边形 124">
              <a:extLst>
                <a:ext uri="{FF2B5EF4-FFF2-40B4-BE49-F238E27FC236}">
                  <a16:creationId xmlns:a16="http://schemas.microsoft.com/office/drawing/2014/main" id="{8FD1D057-CE60-AE6A-F248-EFF6E66B6FC3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26" name="平行四边形 125">
              <a:extLst>
                <a:ext uri="{FF2B5EF4-FFF2-40B4-BE49-F238E27FC236}">
                  <a16:creationId xmlns:a16="http://schemas.microsoft.com/office/drawing/2014/main" id="{612ADEEB-A09A-4203-B8DD-D0B20C54759C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27" name="平行四边形 126">
              <a:extLst>
                <a:ext uri="{FF2B5EF4-FFF2-40B4-BE49-F238E27FC236}">
                  <a16:creationId xmlns:a16="http://schemas.microsoft.com/office/drawing/2014/main" id="{AE726820-7146-2826-485A-C377CBAD5AB5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28" name="平行四边形 127">
              <a:extLst>
                <a:ext uri="{FF2B5EF4-FFF2-40B4-BE49-F238E27FC236}">
                  <a16:creationId xmlns:a16="http://schemas.microsoft.com/office/drawing/2014/main" id="{420ADCFB-3F96-558C-F84E-64CBD3EE8880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29" name="平行四边形 128">
              <a:extLst>
                <a:ext uri="{FF2B5EF4-FFF2-40B4-BE49-F238E27FC236}">
                  <a16:creationId xmlns:a16="http://schemas.microsoft.com/office/drawing/2014/main" id="{59434479-F4B7-5C74-8BB0-D9EE6B463835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30" name="平行四边形 129">
              <a:extLst>
                <a:ext uri="{FF2B5EF4-FFF2-40B4-BE49-F238E27FC236}">
                  <a16:creationId xmlns:a16="http://schemas.microsoft.com/office/drawing/2014/main" id="{A309044D-DDBB-DAF6-A1E9-BD009D7F19BD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74F25FA5-2C78-F7D4-69AC-C4AEB582A419}"/>
              </a:ext>
            </a:extLst>
          </p:cNvPr>
          <p:cNvGrpSpPr/>
          <p:nvPr/>
        </p:nvGrpSpPr>
        <p:grpSpPr>
          <a:xfrm>
            <a:off x="6457228" y="1162058"/>
            <a:ext cx="1023030" cy="69301"/>
            <a:chOff x="6449441" y="3851910"/>
            <a:chExt cx="908162" cy="61520"/>
          </a:xfrm>
          <a:gradFill flip="none" rotWithShape="1">
            <a:gsLst>
              <a:gs pos="0">
                <a:schemeClr val="accent4">
                  <a:alpha val="0"/>
                </a:schemeClr>
              </a:gs>
              <a:gs pos="100000">
                <a:schemeClr val="accent4"/>
              </a:gs>
            </a:gsLst>
            <a:lin ang="0" scaled="0"/>
            <a:tileRect/>
          </a:gradFill>
        </p:grpSpPr>
        <p:sp>
          <p:nvSpPr>
            <p:cNvPr id="109" name="平行四边形 108">
              <a:extLst>
                <a:ext uri="{FF2B5EF4-FFF2-40B4-BE49-F238E27FC236}">
                  <a16:creationId xmlns:a16="http://schemas.microsoft.com/office/drawing/2014/main" id="{43C7161E-D888-445B-E94F-0FC697743913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10" name="平行四边形 109">
              <a:extLst>
                <a:ext uri="{FF2B5EF4-FFF2-40B4-BE49-F238E27FC236}">
                  <a16:creationId xmlns:a16="http://schemas.microsoft.com/office/drawing/2014/main" id="{D94E15E1-49FA-D085-A177-447FEBDDADBA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11" name="平行四边形 110">
              <a:extLst>
                <a:ext uri="{FF2B5EF4-FFF2-40B4-BE49-F238E27FC236}">
                  <a16:creationId xmlns:a16="http://schemas.microsoft.com/office/drawing/2014/main" id="{289043B7-7987-975B-2172-1EF22013C12E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12" name="平行四边形 111">
              <a:extLst>
                <a:ext uri="{FF2B5EF4-FFF2-40B4-BE49-F238E27FC236}">
                  <a16:creationId xmlns:a16="http://schemas.microsoft.com/office/drawing/2014/main" id="{7C6FA303-4BE4-BF85-502B-96DC4DD1A8B0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13" name="平行四边形 112">
              <a:extLst>
                <a:ext uri="{FF2B5EF4-FFF2-40B4-BE49-F238E27FC236}">
                  <a16:creationId xmlns:a16="http://schemas.microsoft.com/office/drawing/2014/main" id="{48C695FC-B138-62BC-3E64-3BA070503AC2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14" name="平行四边形 113">
              <a:extLst>
                <a:ext uri="{FF2B5EF4-FFF2-40B4-BE49-F238E27FC236}">
                  <a16:creationId xmlns:a16="http://schemas.microsoft.com/office/drawing/2014/main" id="{D2B30BDC-9C7E-0158-AD42-AD0733DD3943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15" name="平行四边形 114">
              <a:extLst>
                <a:ext uri="{FF2B5EF4-FFF2-40B4-BE49-F238E27FC236}">
                  <a16:creationId xmlns:a16="http://schemas.microsoft.com/office/drawing/2014/main" id="{F99A054B-C1FF-4119-5DC3-BEB94F436103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16" name="平行四边形 115">
              <a:extLst>
                <a:ext uri="{FF2B5EF4-FFF2-40B4-BE49-F238E27FC236}">
                  <a16:creationId xmlns:a16="http://schemas.microsoft.com/office/drawing/2014/main" id="{7B9E9B36-3C72-30A6-E68E-070F00FC0002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17" name="平行四边形 116">
              <a:extLst>
                <a:ext uri="{FF2B5EF4-FFF2-40B4-BE49-F238E27FC236}">
                  <a16:creationId xmlns:a16="http://schemas.microsoft.com/office/drawing/2014/main" id="{492279AE-B55E-3CBA-BE32-996787040F14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18" name="平行四边形 117">
              <a:extLst>
                <a:ext uri="{FF2B5EF4-FFF2-40B4-BE49-F238E27FC236}">
                  <a16:creationId xmlns:a16="http://schemas.microsoft.com/office/drawing/2014/main" id="{560834B6-C5DE-CFEB-80EA-460846692DE5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19" name="平行四边形 118">
              <a:extLst>
                <a:ext uri="{FF2B5EF4-FFF2-40B4-BE49-F238E27FC236}">
                  <a16:creationId xmlns:a16="http://schemas.microsoft.com/office/drawing/2014/main" id="{47102920-FFDE-55D5-0B1E-6E216970E3E6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B500AA85-2EC3-A211-6439-435D0655041A}"/>
              </a:ext>
            </a:extLst>
          </p:cNvPr>
          <p:cNvGrpSpPr/>
          <p:nvPr/>
        </p:nvGrpSpPr>
        <p:grpSpPr>
          <a:xfrm>
            <a:off x="10050173" y="5973454"/>
            <a:ext cx="1421123" cy="246397"/>
            <a:chOff x="9443085" y="3842729"/>
            <a:chExt cx="1272539" cy="218731"/>
          </a:xfrm>
        </p:grpSpPr>
        <p:cxnSp>
          <p:nvCxnSpPr>
            <p:cNvPr id="107" name="直接连接符 112">
              <a:extLst>
                <a:ext uri="{FF2B5EF4-FFF2-40B4-BE49-F238E27FC236}">
                  <a16:creationId xmlns:a16="http://schemas.microsoft.com/office/drawing/2014/main" id="{F64BDD24-3EC7-DF63-F13E-A8F79C588912}"/>
                </a:ext>
              </a:extLst>
            </p:cNvPr>
            <p:cNvCxnSpPr>
              <a:cxnSpLocks/>
            </p:cNvCxnSpPr>
            <p:nvPr/>
          </p:nvCxnSpPr>
          <p:spPr>
            <a:xfrm>
              <a:off x="9443085" y="4061460"/>
              <a:ext cx="1080323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rnd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8" name="直接连接符 113">
              <a:extLst>
                <a:ext uri="{FF2B5EF4-FFF2-40B4-BE49-F238E27FC236}">
                  <a16:creationId xmlns:a16="http://schemas.microsoft.com/office/drawing/2014/main" id="{4FDA0E44-87AC-E661-8276-179A36439B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20155" y="3842729"/>
              <a:ext cx="195469" cy="218096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rnd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DCA4946D-5CA2-3C42-DF8E-2D02DC538577}"/>
              </a:ext>
            </a:extLst>
          </p:cNvPr>
          <p:cNvGrpSpPr/>
          <p:nvPr/>
        </p:nvGrpSpPr>
        <p:grpSpPr>
          <a:xfrm rot="10800000" flipV="1">
            <a:off x="11133257" y="1253899"/>
            <a:ext cx="349918" cy="226697"/>
            <a:chOff x="6478016" y="2446274"/>
            <a:chExt cx="310628" cy="201243"/>
          </a:xfrm>
        </p:grpSpPr>
        <p:cxnSp>
          <p:nvCxnSpPr>
            <p:cNvPr id="105" name="直接连接符 110">
              <a:extLst>
                <a:ext uri="{FF2B5EF4-FFF2-40B4-BE49-F238E27FC236}">
                  <a16:creationId xmlns:a16="http://schemas.microsoft.com/office/drawing/2014/main" id="{6FF14484-BC25-B99F-42AC-AF0B49404216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310628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sq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6" name="直接连接符 111">
              <a:extLst>
                <a:ext uri="{FF2B5EF4-FFF2-40B4-BE49-F238E27FC236}">
                  <a16:creationId xmlns:a16="http://schemas.microsoft.com/office/drawing/2014/main" id="{505731F0-69CF-F173-1964-0BA88AA5D3D4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0" cy="201243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sq">
              <a:solidFill>
                <a:schemeClr val="accent4">
                  <a:alpha val="50000"/>
                </a:schemeClr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0" name="平行四边形 99">
            <a:extLst>
              <a:ext uri="{FF2B5EF4-FFF2-40B4-BE49-F238E27FC236}">
                <a16:creationId xmlns:a16="http://schemas.microsoft.com/office/drawing/2014/main" id="{05D9F375-8A3F-4EC1-9BBE-E83DC7EB8871}"/>
              </a:ext>
            </a:extLst>
          </p:cNvPr>
          <p:cNvSpPr/>
          <p:nvPr/>
        </p:nvSpPr>
        <p:spPr>
          <a:xfrm>
            <a:off x="6837528" y="1669447"/>
            <a:ext cx="2477846" cy="388076"/>
          </a:xfrm>
          <a:prstGeom prst="parallelogram">
            <a:avLst/>
          </a:prstGeom>
          <a:gradFill flip="none" rotWithShape="1">
            <a:gsLst>
              <a:gs pos="0">
                <a:schemeClr val="accent4">
                  <a:alpha val="0"/>
                </a:schemeClr>
              </a:gs>
              <a:gs pos="100000">
                <a:schemeClr val="accent4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kumimoji="1" lang="zh-CN" altLang="en-US"/>
          </a:p>
        </p:txBody>
      </p:sp>
      <p:sp>
        <p:nvSpPr>
          <p:cNvPr id="101" name="Rectangle 3">
            <a:extLst>
              <a:ext uri="{FF2B5EF4-FFF2-40B4-BE49-F238E27FC236}">
                <a16:creationId xmlns:a16="http://schemas.microsoft.com/office/drawing/2014/main" id="{A1E8563E-A65C-0A00-E12D-BD226320B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5183" y="1709597"/>
            <a:ext cx="1818686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defRPr/>
            </a:pPr>
            <a:r>
              <a:rPr lang="zh-CN" altLang="en-US">
                <a:solidFill>
                  <a:schemeClr val="bg1"/>
                </a:solidFill>
                <a:effectLst>
                  <a:glow rad="127000">
                    <a:srgbClr val="00B0F0">
                      <a:alpha val="14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cs typeface="Meiryo" panose="020B0604030504040204" pitchFamily="34" charset="-128"/>
              </a:rPr>
              <a:t> 此处</a:t>
            </a:r>
            <a:r>
              <a:rPr lang="zh-CN" altLang="en-US">
                <a:ln w="0">
                  <a:noFill/>
                </a:ln>
                <a:solidFill>
                  <a:schemeClr val="bg1"/>
                </a:solidFill>
                <a:effectLst>
                  <a:glow rad="127000">
                    <a:srgbClr val="00B0F0">
                      <a:alpha val="14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cs typeface="+mn-cs"/>
              </a:rPr>
              <a:t>添加标题</a:t>
            </a:r>
            <a:endParaRPr lang="zh-CN" altLang="en-US" dirty="0">
              <a:ln w="0">
                <a:noFill/>
              </a:ln>
              <a:solidFill>
                <a:schemeClr val="bg1"/>
              </a:solidFill>
              <a:effectLst>
                <a:glow rad="127000">
                  <a:srgbClr val="00B0F0">
                    <a:alpha val="14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j-ea"/>
              <a:cs typeface="+mn-cs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5EF33F66-40E4-B9B6-60B4-70468B39CBF9}"/>
              </a:ext>
            </a:extLst>
          </p:cNvPr>
          <p:cNvSpPr txBox="1"/>
          <p:nvPr/>
        </p:nvSpPr>
        <p:spPr>
          <a:xfrm>
            <a:off x="6814733" y="2222183"/>
            <a:ext cx="4318524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+mn-ea"/>
              </a:rPr>
              <a:t>此处添加详细文本描述，建议与标题相关并特合整体语言风格，语言描述尽量简洁生动。尽量将每页幻灯片的字数控制在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200</a:t>
            </a:r>
            <a:r>
              <a:rPr lang="zh-CN" altLang="en-US" sz="1400">
                <a:solidFill>
                  <a:prstClr val="white"/>
                </a:solidFill>
                <a:latin typeface="+mn-ea"/>
              </a:rPr>
              <a:t>字以内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....</a:t>
            </a:r>
          </a:p>
        </p:txBody>
      </p:sp>
      <p:pic>
        <p:nvPicPr>
          <p:cNvPr id="134" name="图片 133">
            <a:extLst>
              <a:ext uri="{FF2B5EF4-FFF2-40B4-BE49-F238E27FC236}">
                <a16:creationId xmlns:a16="http://schemas.microsoft.com/office/drawing/2014/main" id="{525C56A9-F1E6-33BF-54AF-A0DCE9BFEE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7527" y="3389622"/>
            <a:ext cx="4277293" cy="2266943"/>
          </a:xfrm>
          <a:prstGeom prst="rect">
            <a:avLst/>
          </a:prstGeom>
        </p:spPr>
      </p:pic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AE528AD9-BA88-2003-6405-884F7D80E19A}"/>
              </a:ext>
            </a:extLst>
          </p:cNvPr>
          <p:cNvGrpSpPr/>
          <p:nvPr/>
        </p:nvGrpSpPr>
        <p:grpSpPr>
          <a:xfrm>
            <a:off x="6846888" y="1625601"/>
            <a:ext cx="427037" cy="439738"/>
            <a:chOff x="6846888" y="1625601"/>
            <a:chExt cx="427037" cy="439738"/>
          </a:xfrm>
        </p:grpSpPr>
        <p:sp>
          <p:nvSpPr>
            <p:cNvPr id="137" name="AutoShape 7">
              <a:extLst>
                <a:ext uri="{FF2B5EF4-FFF2-40B4-BE49-F238E27FC236}">
                  <a16:creationId xmlns:a16="http://schemas.microsoft.com/office/drawing/2014/main" id="{AE0F08D5-F973-8AF3-786C-3D0AF60EEA9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846888" y="1630363"/>
              <a:ext cx="427037" cy="425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">
              <a:extLst>
                <a:ext uri="{FF2B5EF4-FFF2-40B4-BE49-F238E27FC236}">
                  <a16:creationId xmlns:a16="http://schemas.microsoft.com/office/drawing/2014/main" id="{DD467C95-B01A-F16A-1E36-8958C308E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5488" y="1708151"/>
              <a:ext cx="23812" cy="25400"/>
            </a:xfrm>
            <a:custGeom>
              <a:avLst/>
              <a:gdLst>
                <a:gd name="T0" fmla="*/ 12 w 24"/>
                <a:gd name="T1" fmla="*/ 24 h 24"/>
                <a:gd name="T2" fmla="*/ 12 w 24"/>
                <a:gd name="T3" fmla="*/ 24 h 24"/>
                <a:gd name="T4" fmla="*/ 20 w 24"/>
                <a:gd name="T5" fmla="*/ 20 h 24"/>
                <a:gd name="T6" fmla="*/ 24 w 24"/>
                <a:gd name="T7" fmla="*/ 12 h 24"/>
                <a:gd name="T8" fmla="*/ 20 w 24"/>
                <a:gd name="T9" fmla="*/ 3 h 24"/>
                <a:gd name="T10" fmla="*/ 12 w 24"/>
                <a:gd name="T11" fmla="*/ 0 h 24"/>
                <a:gd name="T12" fmla="*/ 3 w 24"/>
                <a:gd name="T13" fmla="*/ 3 h 24"/>
                <a:gd name="T14" fmla="*/ 0 w 24"/>
                <a:gd name="T15" fmla="*/ 12 h 24"/>
                <a:gd name="T16" fmla="*/ 3 w 24"/>
                <a:gd name="T17" fmla="*/ 20 h 24"/>
                <a:gd name="T18" fmla="*/ 12 w 24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lnTo>
                    <a:pt x="12" y="24"/>
                  </a:lnTo>
                  <a:cubicBezTo>
                    <a:pt x="15" y="24"/>
                    <a:pt x="18" y="23"/>
                    <a:pt x="20" y="20"/>
                  </a:cubicBezTo>
                  <a:cubicBezTo>
                    <a:pt x="23" y="18"/>
                    <a:pt x="24" y="15"/>
                    <a:pt x="24" y="12"/>
                  </a:cubicBezTo>
                  <a:cubicBezTo>
                    <a:pt x="24" y="8"/>
                    <a:pt x="23" y="5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  <a:cubicBezTo>
                    <a:pt x="8" y="0"/>
                    <a:pt x="6" y="1"/>
                    <a:pt x="3" y="3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6" y="23"/>
                    <a:pt x="8" y="24"/>
                    <a:pt x="12" y="24"/>
                  </a:cubicBezTo>
                  <a:close/>
                </a:path>
              </a:pathLst>
            </a:custGeom>
            <a:solidFill>
              <a:schemeClr val="accent4"/>
            </a:solidFill>
            <a:ln w="0">
              <a:solidFill>
                <a:schemeClr val="accent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0">
              <a:extLst>
                <a:ext uri="{FF2B5EF4-FFF2-40B4-BE49-F238E27FC236}">
                  <a16:creationId xmlns:a16="http://schemas.microsoft.com/office/drawing/2014/main" id="{102DDFF9-CE0C-9CA2-1410-648E4CE67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4525" y="1793876"/>
              <a:ext cx="52387" cy="52388"/>
            </a:xfrm>
            <a:custGeom>
              <a:avLst/>
              <a:gdLst>
                <a:gd name="T0" fmla="*/ 8 w 50"/>
                <a:gd name="T1" fmla="*/ 42 h 50"/>
                <a:gd name="T2" fmla="*/ 8 w 50"/>
                <a:gd name="T3" fmla="*/ 42 h 50"/>
                <a:gd name="T4" fmla="*/ 16 w 50"/>
                <a:gd name="T5" fmla="*/ 48 h 50"/>
                <a:gd name="T6" fmla="*/ 25 w 50"/>
                <a:gd name="T7" fmla="*/ 50 h 50"/>
                <a:gd name="T8" fmla="*/ 35 w 50"/>
                <a:gd name="T9" fmla="*/ 48 h 50"/>
                <a:gd name="T10" fmla="*/ 43 w 50"/>
                <a:gd name="T11" fmla="*/ 42 h 50"/>
                <a:gd name="T12" fmla="*/ 48 w 50"/>
                <a:gd name="T13" fmla="*/ 35 h 50"/>
                <a:gd name="T14" fmla="*/ 50 w 50"/>
                <a:gd name="T15" fmla="*/ 25 h 50"/>
                <a:gd name="T16" fmla="*/ 48 w 50"/>
                <a:gd name="T17" fmla="*/ 15 h 50"/>
                <a:gd name="T18" fmla="*/ 43 w 50"/>
                <a:gd name="T19" fmla="*/ 7 h 50"/>
                <a:gd name="T20" fmla="*/ 35 w 50"/>
                <a:gd name="T21" fmla="*/ 2 h 50"/>
                <a:gd name="T22" fmla="*/ 25 w 50"/>
                <a:gd name="T23" fmla="*/ 0 h 50"/>
                <a:gd name="T24" fmla="*/ 16 w 50"/>
                <a:gd name="T25" fmla="*/ 2 h 50"/>
                <a:gd name="T26" fmla="*/ 8 w 50"/>
                <a:gd name="T27" fmla="*/ 7 h 50"/>
                <a:gd name="T28" fmla="*/ 2 w 50"/>
                <a:gd name="T29" fmla="*/ 15 h 50"/>
                <a:gd name="T30" fmla="*/ 0 w 50"/>
                <a:gd name="T31" fmla="*/ 25 h 50"/>
                <a:gd name="T32" fmla="*/ 2 w 50"/>
                <a:gd name="T33" fmla="*/ 35 h 50"/>
                <a:gd name="T34" fmla="*/ 8 w 50"/>
                <a:gd name="T35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0">
                  <a:moveTo>
                    <a:pt x="8" y="42"/>
                  </a:moveTo>
                  <a:lnTo>
                    <a:pt x="8" y="42"/>
                  </a:lnTo>
                  <a:cubicBezTo>
                    <a:pt x="10" y="45"/>
                    <a:pt x="13" y="46"/>
                    <a:pt x="16" y="48"/>
                  </a:cubicBezTo>
                  <a:cubicBezTo>
                    <a:pt x="19" y="49"/>
                    <a:pt x="22" y="50"/>
                    <a:pt x="25" y="50"/>
                  </a:cubicBezTo>
                  <a:cubicBezTo>
                    <a:pt x="29" y="50"/>
                    <a:pt x="32" y="49"/>
                    <a:pt x="35" y="48"/>
                  </a:cubicBezTo>
                  <a:cubicBezTo>
                    <a:pt x="38" y="46"/>
                    <a:pt x="41" y="45"/>
                    <a:pt x="43" y="42"/>
                  </a:cubicBezTo>
                  <a:cubicBezTo>
                    <a:pt x="45" y="40"/>
                    <a:pt x="47" y="38"/>
                    <a:pt x="48" y="35"/>
                  </a:cubicBezTo>
                  <a:cubicBezTo>
                    <a:pt x="50" y="32"/>
                    <a:pt x="50" y="28"/>
                    <a:pt x="50" y="25"/>
                  </a:cubicBezTo>
                  <a:cubicBezTo>
                    <a:pt x="50" y="21"/>
                    <a:pt x="50" y="18"/>
                    <a:pt x="48" y="15"/>
                  </a:cubicBezTo>
                  <a:cubicBezTo>
                    <a:pt x="47" y="12"/>
                    <a:pt x="45" y="10"/>
                    <a:pt x="43" y="7"/>
                  </a:cubicBezTo>
                  <a:cubicBezTo>
                    <a:pt x="41" y="5"/>
                    <a:pt x="38" y="3"/>
                    <a:pt x="35" y="2"/>
                  </a:cubicBezTo>
                  <a:cubicBezTo>
                    <a:pt x="32" y="1"/>
                    <a:pt x="29" y="0"/>
                    <a:pt x="25" y="0"/>
                  </a:cubicBezTo>
                  <a:cubicBezTo>
                    <a:pt x="22" y="0"/>
                    <a:pt x="19" y="1"/>
                    <a:pt x="16" y="2"/>
                  </a:cubicBezTo>
                  <a:cubicBezTo>
                    <a:pt x="13" y="3"/>
                    <a:pt x="10" y="5"/>
                    <a:pt x="8" y="7"/>
                  </a:cubicBezTo>
                  <a:cubicBezTo>
                    <a:pt x="6" y="10"/>
                    <a:pt x="4" y="12"/>
                    <a:pt x="2" y="15"/>
                  </a:cubicBezTo>
                  <a:cubicBezTo>
                    <a:pt x="1" y="18"/>
                    <a:pt x="0" y="21"/>
                    <a:pt x="0" y="25"/>
                  </a:cubicBezTo>
                  <a:cubicBezTo>
                    <a:pt x="0" y="28"/>
                    <a:pt x="1" y="32"/>
                    <a:pt x="2" y="35"/>
                  </a:cubicBezTo>
                  <a:cubicBezTo>
                    <a:pt x="4" y="38"/>
                    <a:pt x="6" y="40"/>
                    <a:pt x="8" y="42"/>
                  </a:cubicBezTo>
                  <a:close/>
                </a:path>
              </a:pathLst>
            </a:custGeom>
            <a:solidFill>
              <a:schemeClr val="accent4"/>
            </a:solidFill>
            <a:ln w="0">
              <a:solidFill>
                <a:schemeClr val="accent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">
              <a:extLst>
                <a:ext uri="{FF2B5EF4-FFF2-40B4-BE49-F238E27FC236}">
                  <a16:creationId xmlns:a16="http://schemas.microsoft.com/office/drawing/2014/main" id="{5C5B6705-4CE1-20F9-14C6-94500A03AD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5463" y="1625601"/>
              <a:ext cx="387350" cy="439738"/>
            </a:xfrm>
            <a:custGeom>
              <a:avLst/>
              <a:gdLst>
                <a:gd name="T0" fmla="*/ 80 w 373"/>
                <a:gd name="T1" fmla="*/ 346 h 426"/>
                <a:gd name="T2" fmla="*/ 320 w 373"/>
                <a:gd name="T3" fmla="*/ 373 h 426"/>
                <a:gd name="T4" fmla="*/ 80 w 373"/>
                <a:gd name="T5" fmla="*/ 346 h 426"/>
                <a:gd name="T6" fmla="*/ 80 w 373"/>
                <a:gd name="T7" fmla="*/ 293 h 426"/>
                <a:gd name="T8" fmla="*/ 320 w 373"/>
                <a:gd name="T9" fmla="*/ 320 h 426"/>
                <a:gd name="T10" fmla="*/ 80 w 373"/>
                <a:gd name="T11" fmla="*/ 293 h 426"/>
                <a:gd name="T12" fmla="*/ 93 w 373"/>
                <a:gd name="T13" fmla="*/ 168 h 426"/>
                <a:gd name="T14" fmla="*/ 120 w 373"/>
                <a:gd name="T15" fmla="*/ 140 h 426"/>
                <a:gd name="T16" fmla="*/ 156 w 373"/>
                <a:gd name="T17" fmla="*/ 139 h 426"/>
                <a:gd name="T18" fmla="*/ 167 w 373"/>
                <a:gd name="T19" fmla="*/ 104 h 426"/>
                <a:gd name="T20" fmla="*/ 168 w 373"/>
                <a:gd name="T21" fmla="*/ 77 h 426"/>
                <a:gd name="T22" fmla="*/ 189 w 373"/>
                <a:gd name="T23" fmla="*/ 56 h 426"/>
                <a:gd name="T24" fmla="*/ 219 w 373"/>
                <a:gd name="T25" fmla="*/ 56 h 426"/>
                <a:gd name="T26" fmla="*/ 240 w 373"/>
                <a:gd name="T27" fmla="*/ 77 h 426"/>
                <a:gd name="T28" fmla="*/ 240 w 373"/>
                <a:gd name="T29" fmla="*/ 107 h 426"/>
                <a:gd name="T30" fmla="*/ 219 w 373"/>
                <a:gd name="T31" fmla="*/ 128 h 426"/>
                <a:gd name="T32" fmla="*/ 194 w 373"/>
                <a:gd name="T33" fmla="*/ 129 h 426"/>
                <a:gd name="T34" fmla="*/ 188 w 373"/>
                <a:gd name="T35" fmla="*/ 168 h 426"/>
                <a:gd name="T36" fmla="*/ 241 w 373"/>
                <a:gd name="T37" fmla="*/ 200 h 426"/>
                <a:gd name="T38" fmla="*/ 272 w 373"/>
                <a:gd name="T39" fmla="*/ 185 h 426"/>
                <a:gd name="T40" fmla="*/ 299 w 373"/>
                <a:gd name="T41" fmla="*/ 196 h 426"/>
                <a:gd name="T42" fmla="*/ 310 w 373"/>
                <a:gd name="T43" fmla="*/ 223 h 426"/>
                <a:gd name="T44" fmla="*/ 299 w 373"/>
                <a:gd name="T45" fmla="*/ 251 h 426"/>
                <a:gd name="T46" fmla="*/ 272 w 373"/>
                <a:gd name="T47" fmla="*/ 262 h 426"/>
                <a:gd name="T48" fmla="*/ 245 w 373"/>
                <a:gd name="T49" fmla="*/ 251 h 426"/>
                <a:gd name="T50" fmla="*/ 233 w 373"/>
                <a:gd name="T51" fmla="*/ 225 h 426"/>
                <a:gd name="T52" fmla="*/ 167 w 373"/>
                <a:gd name="T53" fmla="*/ 232 h 426"/>
                <a:gd name="T54" fmla="*/ 120 w 373"/>
                <a:gd name="T55" fmla="*/ 235 h 426"/>
                <a:gd name="T56" fmla="*/ 93 w 373"/>
                <a:gd name="T57" fmla="*/ 208 h 426"/>
                <a:gd name="T58" fmla="*/ 93 w 373"/>
                <a:gd name="T59" fmla="*/ 168 h 426"/>
                <a:gd name="T60" fmla="*/ 0 w 373"/>
                <a:gd name="T61" fmla="*/ 346 h 426"/>
                <a:gd name="T62" fmla="*/ 26 w 373"/>
                <a:gd name="T63" fmla="*/ 373 h 426"/>
                <a:gd name="T64" fmla="*/ 373 w 373"/>
                <a:gd name="T65" fmla="*/ 426 h 426"/>
                <a:gd name="T66" fmla="*/ 26 w 373"/>
                <a:gd name="T67" fmla="*/ 0 h 426"/>
                <a:gd name="T68" fmla="*/ 0 w 373"/>
                <a:gd name="T69" fmla="*/ 53 h 426"/>
                <a:gd name="T70" fmla="*/ 26 w 373"/>
                <a:gd name="T71" fmla="*/ 79 h 426"/>
                <a:gd name="T72" fmla="*/ 0 w 373"/>
                <a:gd name="T73" fmla="*/ 133 h 426"/>
                <a:gd name="T74" fmla="*/ 26 w 373"/>
                <a:gd name="T75" fmla="*/ 159 h 426"/>
                <a:gd name="T76" fmla="*/ 0 w 373"/>
                <a:gd name="T77" fmla="*/ 266 h 426"/>
                <a:gd name="T78" fmla="*/ 26 w 373"/>
                <a:gd name="T79" fmla="*/ 293 h 426"/>
                <a:gd name="T80" fmla="*/ 0 w 373"/>
                <a:gd name="T81" fmla="*/ 34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3" h="426">
                  <a:moveTo>
                    <a:pt x="80" y="346"/>
                  </a:moveTo>
                  <a:lnTo>
                    <a:pt x="80" y="346"/>
                  </a:lnTo>
                  <a:lnTo>
                    <a:pt x="320" y="346"/>
                  </a:lnTo>
                  <a:lnTo>
                    <a:pt x="320" y="373"/>
                  </a:lnTo>
                  <a:lnTo>
                    <a:pt x="80" y="373"/>
                  </a:lnTo>
                  <a:lnTo>
                    <a:pt x="80" y="346"/>
                  </a:lnTo>
                  <a:close/>
                  <a:moveTo>
                    <a:pt x="80" y="293"/>
                  </a:moveTo>
                  <a:lnTo>
                    <a:pt x="80" y="293"/>
                  </a:lnTo>
                  <a:lnTo>
                    <a:pt x="320" y="293"/>
                  </a:lnTo>
                  <a:lnTo>
                    <a:pt x="320" y="320"/>
                  </a:lnTo>
                  <a:lnTo>
                    <a:pt x="80" y="320"/>
                  </a:lnTo>
                  <a:lnTo>
                    <a:pt x="80" y="293"/>
                  </a:lnTo>
                  <a:close/>
                  <a:moveTo>
                    <a:pt x="93" y="168"/>
                  </a:moveTo>
                  <a:lnTo>
                    <a:pt x="93" y="168"/>
                  </a:lnTo>
                  <a:cubicBezTo>
                    <a:pt x="96" y="162"/>
                    <a:pt x="99" y="156"/>
                    <a:pt x="104" y="151"/>
                  </a:cubicBezTo>
                  <a:cubicBezTo>
                    <a:pt x="108" y="147"/>
                    <a:pt x="114" y="143"/>
                    <a:pt x="120" y="140"/>
                  </a:cubicBezTo>
                  <a:cubicBezTo>
                    <a:pt x="127" y="138"/>
                    <a:pt x="133" y="136"/>
                    <a:pt x="140" y="136"/>
                  </a:cubicBezTo>
                  <a:cubicBezTo>
                    <a:pt x="145" y="136"/>
                    <a:pt x="150" y="137"/>
                    <a:pt x="156" y="139"/>
                  </a:cubicBezTo>
                  <a:lnTo>
                    <a:pt x="172" y="114"/>
                  </a:lnTo>
                  <a:cubicBezTo>
                    <a:pt x="170" y="111"/>
                    <a:pt x="168" y="107"/>
                    <a:pt x="167" y="104"/>
                  </a:cubicBezTo>
                  <a:cubicBezTo>
                    <a:pt x="166" y="100"/>
                    <a:pt x="165" y="96"/>
                    <a:pt x="165" y="92"/>
                  </a:cubicBezTo>
                  <a:cubicBezTo>
                    <a:pt x="165" y="86"/>
                    <a:pt x="166" y="81"/>
                    <a:pt x="168" y="77"/>
                  </a:cubicBezTo>
                  <a:cubicBezTo>
                    <a:pt x="170" y="72"/>
                    <a:pt x="173" y="68"/>
                    <a:pt x="176" y="64"/>
                  </a:cubicBezTo>
                  <a:cubicBezTo>
                    <a:pt x="180" y="61"/>
                    <a:pt x="184" y="58"/>
                    <a:pt x="189" y="56"/>
                  </a:cubicBezTo>
                  <a:cubicBezTo>
                    <a:pt x="193" y="54"/>
                    <a:pt x="198" y="53"/>
                    <a:pt x="204" y="53"/>
                  </a:cubicBezTo>
                  <a:cubicBezTo>
                    <a:pt x="209" y="53"/>
                    <a:pt x="214" y="54"/>
                    <a:pt x="219" y="56"/>
                  </a:cubicBezTo>
                  <a:cubicBezTo>
                    <a:pt x="224" y="58"/>
                    <a:pt x="228" y="61"/>
                    <a:pt x="231" y="64"/>
                  </a:cubicBezTo>
                  <a:cubicBezTo>
                    <a:pt x="235" y="68"/>
                    <a:pt x="238" y="72"/>
                    <a:pt x="240" y="77"/>
                  </a:cubicBezTo>
                  <a:cubicBezTo>
                    <a:pt x="242" y="81"/>
                    <a:pt x="243" y="86"/>
                    <a:pt x="243" y="92"/>
                  </a:cubicBezTo>
                  <a:cubicBezTo>
                    <a:pt x="243" y="97"/>
                    <a:pt x="242" y="102"/>
                    <a:pt x="240" y="107"/>
                  </a:cubicBezTo>
                  <a:cubicBezTo>
                    <a:pt x="237" y="112"/>
                    <a:pt x="235" y="116"/>
                    <a:pt x="231" y="119"/>
                  </a:cubicBezTo>
                  <a:cubicBezTo>
                    <a:pt x="228" y="123"/>
                    <a:pt x="223" y="126"/>
                    <a:pt x="219" y="128"/>
                  </a:cubicBezTo>
                  <a:cubicBezTo>
                    <a:pt x="214" y="130"/>
                    <a:pt x="209" y="131"/>
                    <a:pt x="204" y="131"/>
                  </a:cubicBezTo>
                  <a:cubicBezTo>
                    <a:pt x="200" y="131"/>
                    <a:pt x="197" y="130"/>
                    <a:pt x="194" y="129"/>
                  </a:cubicBezTo>
                  <a:lnTo>
                    <a:pt x="178" y="153"/>
                  </a:lnTo>
                  <a:cubicBezTo>
                    <a:pt x="182" y="157"/>
                    <a:pt x="186" y="162"/>
                    <a:pt x="188" y="168"/>
                  </a:cubicBezTo>
                  <a:cubicBezTo>
                    <a:pt x="190" y="174"/>
                    <a:pt x="192" y="180"/>
                    <a:pt x="192" y="186"/>
                  </a:cubicBezTo>
                  <a:lnTo>
                    <a:pt x="241" y="200"/>
                  </a:lnTo>
                  <a:cubicBezTo>
                    <a:pt x="244" y="195"/>
                    <a:pt x="249" y="191"/>
                    <a:pt x="254" y="189"/>
                  </a:cubicBezTo>
                  <a:cubicBezTo>
                    <a:pt x="260" y="186"/>
                    <a:pt x="266" y="185"/>
                    <a:pt x="272" y="185"/>
                  </a:cubicBezTo>
                  <a:cubicBezTo>
                    <a:pt x="277" y="185"/>
                    <a:pt x="282" y="186"/>
                    <a:pt x="287" y="188"/>
                  </a:cubicBezTo>
                  <a:cubicBezTo>
                    <a:pt x="291" y="190"/>
                    <a:pt x="296" y="192"/>
                    <a:pt x="299" y="196"/>
                  </a:cubicBezTo>
                  <a:cubicBezTo>
                    <a:pt x="303" y="199"/>
                    <a:pt x="305" y="204"/>
                    <a:pt x="307" y="208"/>
                  </a:cubicBezTo>
                  <a:cubicBezTo>
                    <a:pt x="309" y="213"/>
                    <a:pt x="310" y="218"/>
                    <a:pt x="310" y="223"/>
                  </a:cubicBezTo>
                  <a:cubicBezTo>
                    <a:pt x="310" y="229"/>
                    <a:pt x="309" y="234"/>
                    <a:pt x="307" y="239"/>
                  </a:cubicBezTo>
                  <a:cubicBezTo>
                    <a:pt x="305" y="243"/>
                    <a:pt x="303" y="247"/>
                    <a:pt x="299" y="251"/>
                  </a:cubicBezTo>
                  <a:cubicBezTo>
                    <a:pt x="296" y="254"/>
                    <a:pt x="291" y="257"/>
                    <a:pt x="287" y="259"/>
                  </a:cubicBezTo>
                  <a:cubicBezTo>
                    <a:pt x="282" y="261"/>
                    <a:pt x="277" y="262"/>
                    <a:pt x="272" y="262"/>
                  </a:cubicBezTo>
                  <a:cubicBezTo>
                    <a:pt x="266" y="262"/>
                    <a:pt x="261" y="261"/>
                    <a:pt x="257" y="259"/>
                  </a:cubicBezTo>
                  <a:cubicBezTo>
                    <a:pt x="252" y="257"/>
                    <a:pt x="248" y="255"/>
                    <a:pt x="245" y="251"/>
                  </a:cubicBezTo>
                  <a:cubicBezTo>
                    <a:pt x="241" y="248"/>
                    <a:pt x="238" y="244"/>
                    <a:pt x="236" y="240"/>
                  </a:cubicBezTo>
                  <a:cubicBezTo>
                    <a:pt x="234" y="235"/>
                    <a:pt x="233" y="230"/>
                    <a:pt x="233" y="225"/>
                  </a:cubicBezTo>
                  <a:lnTo>
                    <a:pt x="186" y="212"/>
                  </a:lnTo>
                  <a:cubicBezTo>
                    <a:pt x="182" y="220"/>
                    <a:pt x="175" y="227"/>
                    <a:pt x="167" y="232"/>
                  </a:cubicBezTo>
                  <a:cubicBezTo>
                    <a:pt x="159" y="237"/>
                    <a:pt x="150" y="239"/>
                    <a:pt x="140" y="239"/>
                  </a:cubicBezTo>
                  <a:cubicBezTo>
                    <a:pt x="133" y="239"/>
                    <a:pt x="127" y="238"/>
                    <a:pt x="120" y="235"/>
                  </a:cubicBezTo>
                  <a:cubicBezTo>
                    <a:pt x="114" y="233"/>
                    <a:pt x="109" y="229"/>
                    <a:pt x="104" y="224"/>
                  </a:cubicBezTo>
                  <a:cubicBezTo>
                    <a:pt x="99" y="220"/>
                    <a:pt x="96" y="214"/>
                    <a:pt x="93" y="208"/>
                  </a:cubicBezTo>
                  <a:cubicBezTo>
                    <a:pt x="90" y="202"/>
                    <a:pt x="89" y="195"/>
                    <a:pt x="89" y="188"/>
                  </a:cubicBezTo>
                  <a:cubicBezTo>
                    <a:pt x="89" y="181"/>
                    <a:pt x="90" y="174"/>
                    <a:pt x="93" y="168"/>
                  </a:cubicBezTo>
                  <a:close/>
                  <a:moveTo>
                    <a:pt x="0" y="346"/>
                  </a:moveTo>
                  <a:lnTo>
                    <a:pt x="0" y="346"/>
                  </a:lnTo>
                  <a:lnTo>
                    <a:pt x="0" y="373"/>
                  </a:lnTo>
                  <a:lnTo>
                    <a:pt x="26" y="373"/>
                  </a:lnTo>
                  <a:lnTo>
                    <a:pt x="26" y="426"/>
                  </a:lnTo>
                  <a:lnTo>
                    <a:pt x="373" y="426"/>
                  </a:lnTo>
                  <a:lnTo>
                    <a:pt x="373" y="0"/>
                  </a:lnTo>
                  <a:lnTo>
                    <a:pt x="26" y="0"/>
                  </a:lnTo>
                  <a:lnTo>
                    <a:pt x="26" y="53"/>
                  </a:lnTo>
                  <a:lnTo>
                    <a:pt x="0" y="53"/>
                  </a:lnTo>
                  <a:lnTo>
                    <a:pt x="0" y="79"/>
                  </a:lnTo>
                  <a:lnTo>
                    <a:pt x="26" y="79"/>
                  </a:lnTo>
                  <a:lnTo>
                    <a:pt x="26" y="133"/>
                  </a:lnTo>
                  <a:lnTo>
                    <a:pt x="0" y="133"/>
                  </a:lnTo>
                  <a:lnTo>
                    <a:pt x="0" y="159"/>
                  </a:lnTo>
                  <a:lnTo>
                    <a:pt x="26" y="159"/>
                  </a:lnTo>
                  <a:lnTo>
                    <a:pt x="26" y="266"/>
                  </a:lnTo>
                  <a:lnTo>
                    <a:pt x="0" y="266"/>
                  </a:lnTo>
                  <a:lnTo>
                    <a:pt x="0" y="293"/>
                  </a:lnTo>
                  <a:lnTo>
                    <a:pt x="26" y="293"/>
                  </a:lnTo>
                  <a:lnTo>
                    <a:pt x="26" y="346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chemeClr val="accent4"/>
            </a:solidFill>
            <a:ln w="0">
              <a:solidFill>
                <a:schemeClr val="accent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">
              <a:extLst>
                <a:ext uri="{FF2B5EF4-FFF2-40B4-BE49-F238E27FC236}">
                  <a16:creationId xmlns:a16="http://schemas.microsoft.com/office/drawing/2014/main" id="{9F2818C3-C9E6-A8D6-7DC4-F209452B2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3750" y="1844676"/>
              <a:ext cx="26987" cy="23813"/>
            </a:xfrm>
            <a:custGeom>
              <a:avLst/>
              <a:gdLst>
                <a:gd name="T0" fmla="*/ 13 w 25"/>
                <a:gd name="T1" fmla="*/ 24 h 24"/>
                <a:gd name="T2" fmla="*/ 13 w 25"/>
                <a:gd name="T3" fmla="*/ 24 h 24"/>
                <a:gd name="T4" fmla="*/ 21 w 25"/>
                <a:gd name="T5" fmla="*/ 21 h 24"/>
                <a:gd name="T6" fmla="*/ 25 w 25"/>
                <a:gd name="T7" fmla="*/ 12 h 24"/>
                <a:gd name="T8" fmla="*/ 21 w 25"/>
                <a:gd name="T9" fmla="*/ 4 h 24"/>
                <a:gd name="T10" fmla="*/ 13 w 25"/>
                <a:gd name="T11" fmla="*/ 0 h 24"/>
                <a:gd name="T12" fmla="*/ 4 w 25"/>
                <a:gd name="T13" fmla="*/ 4 h 24"/>
                <a:gd name="T14" fmla="*/ 0 w 25"/>
                <a:gd name="T15" fmla="*/ 12 h 24"/>
                <a:gd name="T16" fmla="*/ 4 w 25"/>
                <a:gd name="T17" fmla="*/ 21 h 24"/>
                <a:gd name="T18" fmla="*/ 13 w 25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24"/>
                  </a:moveTo>
                  <a:lnTo>
                    <a:pt x="13" y="24"/>
                  </a:lnTo>
                  <a:cubicBezTo>
                    <a:pt x="16" y="24"/>
                    <a:pt x="19" y="23"/>
                    <a:pt x="21" y="21"/>
                  </a:cubicBezTo>
                  <a:cubicBezTo>
                    <a:pt x="24" y="19"/>
                    <a:pt x="25" y="16"/>
                    <a:pt x="25" y="12"/>
                  </a:cubicBezTo>
                  <a:cubicBezTo>
                    <a:pt x="25" y="9"/>
                    <a:pt x="24" y="6"/>
                    <a:pt x="21" y="4"/>
                  </a:cubicBezTo>
                  <a:cubicBezTo>
                    <a:pt x="19" y="1"/>
                    <a:pt x="16" y="0"/>
                    <a:pt x="13" y="0"/>
                  </a:cubicBezTo>
                  <a:cubicBezTo>
                    <a:pt x="9" y="0"/>
                    <a:pt x="6" y="1"/>
                    <a:pt x="4" y="4"/>
                  </a:cubicBezTo>
                  <a:cubicBezTo>
                    <a:pt x="2" y="6"/>
                    <a:pt x="0" y="9"/>
                    <a:pt x="0" y="12"/>
                  </a:cubicBezTo>
                  <a:cubicBezTo>
                    <a:pt x="0" y="16"/>
                    <a:pt x="2" y="19"/>
                    <a:pt x="4" y="21"/>
                  </a:cubicBezTo>
                  <a:cubicBezTo>
                    <a:pt x="6" y="23"/>
                    <a:pt x="9" y="24"/>
                    <a:pt x="13" y="24"/>
                  </a:cubicBezTo>
                  <a:close/>
                </a:path>
              </a:pathLst>
            </a:custGeom>
            <a:solidFill>
              <a:schemeClr val="accent4"/>
            </a:solidFill>
            <a:ln w="0">
              <a:solidFill>
                <a:schemeClr val="accent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E5E93B8E-4B5A-A559-77A3-C1E4A7F28A2F}"/>
              </a:ext>
            </a:extLst>
          </p:cNvPr>
          <p:cNvSpPr txBox="1"/>
          <p:nvPr/>
        </p:nvSpPr>
        <p:spPr>
          <a:xfrm>
            <a:off x="4640138" y="345359"/>
            <a:ext cx="2911724" cy="463846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r>
              <a:rPr lang="en-US" altLang="zh-CN" sz="2400">
                <a:latin typeface="+mj-ea"/>
                <a:ea typeface="+mj-ea"/>
                <a:sym typeface="微软雅黑" panose="020B0503020204020204" charset="-122"/>
              </a:rPr>
              <a:t>01</a:t>
            </a:r>
            <a:r>
              <a:rPr lang="en-US" altLang="zh-CN" sz="2400" dirty="0">
                <a:latin typeface="+mj-ea"/>
                <a:ea typeface="+mj-ea"/>
                <a:sym typeface="微软雅黑" panose="020B0503020204020204" charset="-122"/>
              </a:rPr>
              <a:t>.</a:t>
            </a:r>
            <a:r>
              <a:rPr lang="zh-CN" altLang="en-US" sz="2400" dirty="0">
                <a:latin typeface="+mj-ea"/>
                <a:ea typeface="+mj-ea"/>
                <a:sym typeface="微软雅黑" panose="020B0503020204020204" charset="-122"/>
              </a:rPr>
              <a:t>项目概述</a:t>
            </a:r>
          </a:p>
        </p:txBody>
      </p:sp>
    </p:spTree>
    <p:extLst>
      <p:ext uri="{BB962C8B-B14F-4D97-AF65-F5344CB8AC3E}">
        <p14:creationId xmlns:p14="http://schemas.microsoft.com/office/powerpoint/2010/main" val="4165274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CDFA173A-E98B-AA49-25EA-B688D86026F5}"/>
              </a:ext>
            </a:extLst>
          </p:cNvPr>
          <p:cNvSpPr/>
          <p:nvPr/>
        </p:nvSpPr>
        <p:spPr>
          <a:xfrm>
            <a:off x="-32004" y="3056706"/>
            <a:ext cx="12169955" cy="3801295"/>
          </a:xfrm>
          <a:custGeom>
            <a:avLst/>
            <a:gdLst>
              <a:gd name="connsiteX0" fmla="*/ 6128005 w 12169955"/>
              <a:gd name="connsiteY0" fmla="*/ 0 h 3801295"/>
              <a:gd name="connsiteX1" fmla="*/ 11907117 w 12169955"/>
              <a:gd name="connsiteY1" fmla="*/ 2232837 h 3801295"/>
              <a:gd name="connsiteX2" fmla="*/ 12169955 w 12169955"/>
              <a:gd name="connsiteY2" fmla="*/ 2483429 h 3801295"/>
              <a:gd name="connsiteX3" fmla="*/ 12169955 w 12169955"/>
              <a:gd name="connsiteY3" fmla="*/ 3801295 h 3801295"/>
              <a:gd name="connsiteX4" fmla="*/ 0 w 12169955"/>
              <a:gd name="connsiteY4" fmla="*/ 3801295 h 3801295"/>
              <a:gd name="connsiteX5" fmla="*/ 0 w 12169955"/>
              <a:gd name="connsiteY5" fmla="*/ 2570284 h 3801295"/>
              <a:gd name="connsiteX6" fmla="*/ 50391 w 12169955"/>
              <a:gd name="connsiteY6" fmla="*/ 2517430 h 3801295"/>
              <a:gd name="connsiteX7" fmla="*/ 6128005 w 12169955"/>
              <a:gd name="connsiteY7" fmla="*/ 0 h 380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69955" h="3801295">
                <a:moveTo>
                  <a:pt x="6128005" y="0"/>
                </a:moveTo>
                <a:cubicBezTo>
                  <a:pt x="8353119" y="0"/>
                  <a:pt x="10380747" y="845537"/>
                  <a:pt x="11907117" y="2232837"/>
                </a:cubicBezTo>
                <a:lnTo>
                  <a:pt x="12169955" y="2483429"/>
                </a:lnTo>
                <a:lnTo>
                  <a:pt x="12169955" y="3801295"/>
                </a:lnTo>
                <a:lnTo>
                  <a:pt x="0" y="3801295"/>
                </a:lnTo>
                <a:lnTo>
                  <a:pt x="0" y="2570284"/>
                </a:lnTo>
                <a:lnTo>
                  <a:pt x="50391" y="2517430"/>
                </a:lnTo>
                <a:cubicBezTo>
                  <a:pt x="1605788" y="962032"/>
                  <a:pt x="3754549" y="0"/>
                  <a:pt x="6128005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42000">
                <a:schemeClr val="accent1">
                  <a:alpha val="21000"/>
                </a:schemeClr>
              </a:gs>
              <a:gs pos="0">
                <a:schemeClr val="accent1">
                  <a:alpha val="3000"/>
                </a:schemeClr>
              </a:gs>
            </a:gsLst>
            <a:lin ang="5400000" scaled="1"/>
          </a:gradFill>
          <a:ln w="12700" cap="flat" cmpd="sng" algn="ctr">
            <a:noFill/>
            <a:prstDash val="sysDot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27521F0-2642-7D59-2DEC-E4A0DD63839C}"/>
              </a:ext>
            </a:extLst>
          </p:cNvPr>
          <p:cNvGrpSpPr/>
          <p:nvPr/>
        </p:nvGrpSpPr>
        <p:grpSpPr>
          <a:xfrm>
            <a:off x="5177438" y="2569067"/>
            <a:ext cx="1837124" cy="1251327"/>
            <a:chOff x="5177438" y="1515959"/>
            <a:chExt cx="1837124" cy="1251327"/>
          </a:xfrm>
        </p:grpSpPr>
        <p:sp>
          <p:nvSpPr>
            <p:cNvPr id="58" name="PA-梯形 26">
              <a:extLst>
                <a:ext uri="{FF2B5EF4-FFF2-40B4-BE49-F238E27FC236}">
                  <a16:creationId xmlns:a16="http://schemas.microsoft.com/office/drawing/2014/main" id="{9F6B0DE1-D0D7-578E-725B-9DEB13072695}"/>
                </a:ext>
              </a:extLst>
            </p:cNvPr>
            <p:cNvSpPr/>
            <p:nvPr/>
          </p:nvSpPr>
          <p:spPr>
            <a:xfrm>
              <a:off x="5177438" y="2377945"/>
              <a:ext cx="1837124" cy="389341"/>
            </a:xfrm>
            <a:prstGeom prst="trapezoid">
              <a:avLst>
                <a:gd name="adj" fmla="val 132492"/>
              </a:avLst>
            </a:prstGeom>
            <a:gradFill flip="none" rotWithShape="1">
              <a:gsLst>
                <a:gs pos="48000">
                  <a:schemeClr val="accent4">
                    <a:alpha val="0"/>
                  </a:schemeClr>
                </a:gs>
                <a:gs pos="100000">
                  <a:schemeClr val="accent4">
                    <a:alpha val="39000"/>
                  </a:schemeClr>
                </a:gs>
              </a:gsLst>
              <a:lin ang="5400000" scaled="0"/>
              <a:tileRect/>
            </a:gradFill>
            <a:ln w="9525" cap="flat" cmpd="sng" algn="ctr">
              <a:gradFill>
                <a:gsLst>
                  <a:gs pos="50000">
                    <a:schemeClr val="accent4">
                      <a:alpha val="0"/>
                    </a:schemeClr>
                  </a:gs>
                  <a:gs pos="100000">
                    <a:schemeClr val="accent4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21A1791-A51D-4DE9-A287-DB7AAFB12B12}"/>
                </a:ext>
              </a:extLst>
            </p:cNvPr>
            <p:cNvSpPr/>
            <p:nvPr/>
          </p:nvSpPr>
          <p:spPr>
            <a:xfrm>
              <a:off x="5557605" y="1623583"/>
              <a:ext cx="1076790" cy="107679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alpha val="67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0">
                    <a:schemeClr val="accent4"/>
                  </a:gs>
                  <a:gs pos="84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B2B51680-9B4D-7BC9-8CA3-4B6E52E2D2B0}"/>
                </a:ext>
              </a:extLst>
            </p:cNvPr>
            <p:cNvSpPr/>
            <p:nvPr/>
          </p:nvSpPr>
          <p:spPr>
            <a:xfrm>
              <a:off x="5508974" y="1560409"/>
              <a:ext cx="1174053" cy="1174053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4"/>
                  </a:gs>
                  <a:gs pos="25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9A2E0E09-F3A3-8B5C-2BA7-325C99606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500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H="1" flipV="1">
              <a:off x="5862733" y="1515959"/>
              <a:ext cx="466534" cy="218093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3EC4B44-63C2-3825-D661-405ED21ACA45}"/>
                </a:ext>
              </a:extLst>
            </p:cNvPr>
            <p:cNvSpPr txBox="1"/>
            <p:nvPr/>
          </p:nvSpPr>
          <p:spPr>
            <a:xfrm>
              <a:off x="5439387" y="2347453"/>
              <a:ext cx="1313227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15ECC23-C581-6471-DB72-3026581BC545}"/>
              </a:ext>
            </a:extLst>
          </p:cNvPr>
          <p:cNvGrpSpPr/>
          <p:nvPr/>
        </p:nvGrpSpPr>
        <p:grpSpPr>
          <a:xfrm>
            <a:off x="2921075" y="3187150"/>
            <a:ext cx="1837124" cy="1251327"/>
            <a:chOff x="5177438" y="1515959"/>
            <a:chExt cx="1837124" cy="1251327"/>
          </a:xfrm>
        </p:grpSpPr>
        <p:sp>
          <p:nvSpPr>
            <p:cNvPr id="11" name="PA-梯形 26">
              <a:extLst>
                <a:ext uri="{FF2B5EF4-FFF2-40B4-BE49-F238E27FC236}">
                  <a16:creationId xmlns:a16="http://schemas.microsoft.com/office/drawing/2014/main" id="{34624BB7-6674-99C2-0AA1-2B27C3CF785B}"/>
                </a:ext>
              </a:extLst>
            </p:cNvPr>
            <p:cNvSpPr/>
            <p:nvPr/>
          </p:nvSpPr>
          <p:spPr>
            <a:xfrm>
              <a:off x="5177438" y="2377945"/>
              <a:ext cx="1837124" cy="389341"/>
            </a:xfrm>
            <a:prstGeom prst="trapezoid">
              <a:avLst>
                <a:gd name="adj" fmla="val 132492"/>
              </a:avLst>
            </a:prstGeom>
            <a:gradFill flip="none" rotWithShape="1">
              <a:gsLst>
                <a:gs pos="48000">
                  <a:schemeClr val="accent4">
                    <a:alpha val="0"/>
                  </a:schemeClr>
                </a:gs>
                <a:gs pos="100000">
                  <a:schemeClr val="accent4">
                    <a:alpha val="39000"/>
                  </a:schemeClr>
                </a:gs>
              </a:gsLst>
              <a:lin ang="5400000" scaled="0"/>
              <a:tileRect/>
            </a:gradFill>
            <a:ln w="9525" cap="flat" cmpd="sng" algn="ctr">
              <a:gradFill>
                <a:gsLst>
                  <a:gs pos="50000">
                    <a:schemeClr val="accent4">
                      <a:alpha val="0"/>
                    </a:schemeClr>
                  </a:gs>
                  <a:gs pos="100000">
                    <a:schemeClr val="accent4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25F5F96-3943-650D-67BE-1054B029ABC9}"/>
                </a:ext>
              </a:extLst>
            </p:cNvPr>
            <p:cNvSpPr/>
            <p:nvPr/>
          </p:nvSpPr>
          <p:spPr>
            <a:xfrm>
              <a:off x="5557605" y="1623583"/>
              <a:ext cx="1076790" cy="107679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alpha val="67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0">
                    <a:schemeClr val="accent4"/>
                  </a:gs>
                  <a:gs pos="84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0FEA396-457D-4924-A05D-108970199ECB}"/>
                </a:ext>
              </a:extLst>
            </p:cNvPr>
            <p:cNvSpPr/>
            <p:nvPr/>
          </p:nvSpPr>
          <p:spPr>
            <a:xfrm>
              <a:off x="5508974" y="1560409"/>
              <a:ext cx="1174053" cy="1174053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4"/>
                  </a:gs>
                  <a:gs pos="25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4E0D0D6-0329-CB1A-0372-3401F9D1C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500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H="1" flipV="1">
              <a:off x="5862733" y="1515959"/>
              <a:ext cx="466534" cy="218093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22F6FCD-2814-5953-B148-F01EDB10B80C}"/>
                </a:ext>
              </a:extLst>
            </p:cNvPr>
            <p:cNvSpPr txBox="1"/>
            <p:nvPr/>
          </p:nvSpPr>
          <p:spPr>
            <a:xfrm>
              <a:off x="5439387" y="2347453"/>
              <a:ext cx="1313227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992CFB6-FD60-904A-13BF-C91328C5737F}"/>
              </a:ext>
            </a:extLst>
          </p:cNvPr>
          <p:cNvGrpSpPr/>
          <p:nvPr/>
        </p:nvGrpSpPr>
        <p:grpSpPr>
          <a:xfrm>
            <a:off x="7417334" y="3187150"/>
            <a:ext cx="1837124" cy="1251327"/>
            <a:chOff x="5177438" y="1515959"/>
            <a:chExt cx="1837124" cy="1251327"/>
          </a:xfrm>
        </p:grpSpPr>
        <p:sp>
          <p:nvSpPr>
            <p:cNvPr id="17" name="PA-梯形 26">
              <a:extLst>
                <a:ext uri="{FF2B5EF4-FFF2-40B4-BE49-F238E27FC236}">
                  <a16:creationId xmlns:a16="http://schemas.microsoft.com/office/drawing/2014/main" id="{A6CDDCF7-6904-FA63-417B-82034C85531C}"/>
                </a:ext>
              </a:extLst>
            </p:cNvPr>
            <p:cNvSpPr/>
            <p:nvPr/>
          </p:nvSpPr>
          <p:spPr>
            <a:xfrm>
              <a:off x="5177438" y="2377945"/>
              <a:ext cx="1837124" cy="389341"/>
            </a:xfrm>
            <a:prstGeom prst="trapezoid">
              <a:avLst>
                <a:gd name="adj" fmla="val 132492"/>
              </a:avLst>
            </a:prstGeom>
            <a:gradFill flip="none" rotWithShape="1">
              <a:gsLst>
                <a:gs pos="48000">
                  <a:schemeClr val="accent4">
                    <a:alpha val="0"/>
                  </a:schemeClr>
                </a:gs>
                <a:gs pos="100000">
                  <a:schemeClr val="accent4">
                    <a:alpha val="39000"/>
                  </a:schemeClr>
                </a:gs>
              </a:gsLst>
              <a:lin ang="5400000" scaled="0"/>
              <a:tileRect/>
            </a:gradFill>
            <a:ln w="9525" cap="flat" cmpd="sng" algn="ctr">
              <a:gradFill>
                <a:gsLst>
                  <a:gs pos="50000">
                    <a:schemeClr val="accent4">
                      <a:alpha val="0"/>
                    </a:schemeClr>
                  </a:gs>
                  <a:gs pos="100000">
                    <a:schemeClr val="accent4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4DF71A9-D1C2-129B-38AF-49D642441F01}"/>
                </a:ext>
              </a:extLst>
            </p:cNvPr>
            <p:cNvSpPr/>
            <p:nvPr/>
          </p:nvSpPr>
          <p:spPr>
            <a:xfrm>
              <a:off x="5557605" y="1623583"/>
              <a:ext cx="1076790" cy="107679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alpha val="67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0">
                    <a:schemeClr val="accent4"/>
                  </a:gs>
                  <a:gs pos="84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ADFDA4F-8429-F680-1EFF-9236BFD227DD}"/>
                </a:ext>
              </a:extLst>
            </p:cNvPr>
            <p:cNvSpPr/>
            <p:nvPr/>
          </p:nvSpPr>
          <p:spPr>
            <a:xfrm>
              <a:off x="5508974" y="1560409"/>
              <a:ext cx="1174053" cy="1174053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4"/>
                  </a:gs>
                  <a:gs pos="25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51DF9757-38DC-9044-0FE1-47AA9A2B8A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500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H="1" flipV="1">
              <a:off x="5862733" y="1515959"/>
              <a:ext cx="466534" cy="218093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96E91E0-2CBB-B852-640E-96CBBD4BC416}"/>
                </a:ext>
              </a:extLst>
            </p:cNvPr>
            <p:cNvSpPr txBox="1"/>
            <p:nvPr/>
          </p:nvSpPr>
          <p:spPr>
            <a:xfrm>
              <a:off x="5439387" y="2347453"/>
              <a:ext cx="1313227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FE2F40E-8633-1AE3-07BF-DB9F96C0E242}"/>
              </a:ext>
            </a:extLst>
          </p:cNvPr>
          <p:cNvGrpSpPr/>
          <p:nvPr/>
        </p:nvGrpSpPr>
        <p:grpSpPr>
          <a:xfrm>
            <a:off x="788357" y="3987186"/>
            <a:ext cx="1837124" cy="1251327"/>
            <a:chOff x="5177438" y="1515959"/>
            <a:chExt cx="1837124" cy="1251327"/>
          </a:xfrm>
        </p:grpSpPr>
        <p:sp>
          <p:nvSpPr>
            <p:cNvPr id="33" name="PA-梯形 26">
              <a:extLst>
                <a:ext uri="{FF2B5EF4-FFF2-40B4-BE49-F238E27FC236}">
                  <a16:creationId xmlns:a16="http://schemas.microsoft.com/office/drawing/2014/main" id="{8FA3D554-F8FA-5890-9E91-1B4D70BB839E}"/>
                </a:ext>
              </a:extLst>
            </p:cNvPr>
            <p:cNvSpPr/>
            <p:nvPr/>
          </p:nvSpPr>
          <p:spPr>
            <a:xfrm>
              <a:off x="5177438" y="2377945"/>
              <a:ext cx="1837124" cy="389341"/>
            </a:xfrm>
            <a:prstGeom prst="trapezoid">
              <a:avLst>
                <a:gd name="adj" fmla="val 132492"/>
              </a:avLst>
            </a:prstGeom>
            <a:gradFill flip="none" rotWithShape="1">
              <a:gsLst>
                <a:gs pos="48000">
                  <a:schemeClr val="accent4">
                    <a:alpha val="0"/>
                  </a:schemeClr>
                </a:gs>
                <a:gs pos="100000">
                  <a:schemeClr val="accent4">
                    <a:alpha val="39000"/>
                  </a:schemeClr>
                </a:gs>
              </a:gsLst>
              <a:lin ang="5400000" scaled="0"/>
              <a:tileRect/>
            </a:gradFill>
            <a:ln w="9525" cap="flat" cmpd="sng" algn="ctr">
              <a:gradFill>
                <a:gsLst>
                  <a:gs pos="50000">
                    <a:schemeClr val="accent4">
                      <a:alpha val="0"/>
                    </a:schemeClr>
                  </a:gs>
                  <a:gs pos="100000">
                    <a:schemeClr val="accent4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99B010ED-4DED-1488-DAE8-827E2CCBCBA8}"/>
                </a:ext>
              </a:extLst>
            </p:cNvPr>
            <p:cNvSpPr/>
            <p:nvPr/>
          </p:nvSpPr>
          <p:spPr>
            <a:xfrm>
              <a:off x="5557605" y="1623583"/>
              <a:ext cx="1076790" cy="107679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alpha val="67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0">
                    <a:schemeClr val="accent4"/>
                  </a:gs>
                  <a:gs pos="84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025CCD8-FD4B-453F-4904-E24A74A6463D}"/>
                </a:ext>
              </a:extLst>
            </p:cNvPr>
            <p:cNvSpPr/>
            <p:nvPr/>
          </p:nvSpPr>
          <p:spPr>
            <a:xfrm>
              <a:off x="5508974" y="1560409"/>
              <a:ext cx="1174053" cy="1174053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4"/>
                  </a:gs>
                  <a:gs pos="25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6DEE685C-A5C9-F518-8AE4-F0F435105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500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H="1" flipV="1">
              <a:off x="5862733" y="1515959"/>
              <a:ext cx="466534" cy="218093"/>
            </a:xfrm>
            <a:prstGeom prst="rect">
              <a:avLst/>
            </a:prstGeom>
          </p:spPr>
        </p:pic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DD82C7E-7C96-1E10-26BF-C2D601B3A56B}"/>
                </a:ext>
              </a:extLst>
            </p:cNvPr>
            <p:cNvSpPr txBox="1"/>
            <p:nvPr/>
          </p:nvSpPr>
          <p:spPr>
            <a:xfrm>
              <a:off x="5439387" y="2347453"/>
              <a:ext cx="1313227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D7656A73-6D34-D92C-FB55-4989496A92D6}"/>
              </a:ext>
            </a:extLst>
          </p:cNvPr>
          <p:cNvGrpSpPr/>
          <p:nvPr/>
        </p:nvGrpSpPr>
        <p:grpSpPr>
          <a:xfrm>
            <a:off x="9673697" y="3987186"/>
            <a:ext cx="1837124" cy="1251327"/>
            <a:chOff x="5177438" y="1515959"/>
            <a:chExt cx="1837124" cy="1251327"/>
          </a:xfrm>
        </p:grpSpPr>
        <p:sp>
          <p:nvSpPr>
            <p:cNvPr id="93" name="PA-梯形 26">
              <a:extLst>
                <a:ext uri="{FF2B5EF4-FFF2-40B4-BE49-F238E27FC236}">
                  <a16:creationId xmlns:a16="http://schemas.microsoft.com/office/drawing/2014/main" id="{F3CF59C6-C0AE-BFA5-0E8B-C16FA6AB66B2}"/>
                </a:ext>
              </a:extLst>
            </p:cNvPr>
            <p:cNvSpPr/>
            <p:nvPr/>
          </p:nvSpPr>
          <p:spPr>
            <a:xfrm>
              <a:off x="5177438" y="2377945"/>
              <a:ext cx="1837124" cy="389341"/>
            </a:xfrm>
            <a:prstGeom prst="trapezoid">
              <a:avLst>
                <a:gd name="adj" fmla="val 132492"/>
              </a:avLst>
            </a:prstGeom>
            <a:gradFill flip="none" rotWithShape="1">
              <a:gsLst>
                <a:gs pos="48000">
                  <a:schemeClr val="accent4">
                    <a:alpha val="0"/>
                  </a:schemeClr>
                </a:gs>
                <a:gs pos="100000">
                  <a:schemeClr val="accent4">
                    <a:alpha val="39000"/>
                  </a:schemeClr>
                </a:gs>
              </a:gsLst>
              <a:lin ang="5400000" scaled="0"/>
              <a:tileRect/>
            </a:gradFill>
            <a:ln w="9525" cap="flat" cmpd="sng" algn="ctr">
              <a:gradFill>
                <a:gsLst>
                  <a:gs pos="50000">
                    <a:schemeClr val="accent4">
                      <a:alpha val="0"/>
                    </a:schemeClr>
                  </a:gs>
                  <a:gs pos="100000">
                    <a:schemeClr val="accent4"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25EFFB9A-EBAD-D362-0AF7-6E78F280BC8B}"/>
                </a:ext>
              </a:extLst>
            </p:cNvPr>
            <p:cNvSpPr/>
            <p:nvPr/>
          </p:nvSpPr>
          <p:spPr>
            <a:xfrm>
              <a:off x="5557605" y="1623583"/>
              <a:ext cx="1076790" cy="107679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alpha val="67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0">
                    <a:schemeClr val="accent4"/>
                  </a:gs>
                  <a:gs pos="84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F20E4189-A80B-09E6-825D-B3313A5F7D42}"/>
                </a:ext>
              </a:extLst>
            </p:cNvPr>
            <p:cNvSpPr/>
            <p:nvPr/>
          </p:nvSpPr>
          <p:spPr>
            <a:xfrm>
              <a:off x="5508974" y="1560409"/>
              <a:ext cx="1174053" cy="1174053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4"/>
                  </a:gs>
                  <a:gs pos="25000">
                    <a:schemeClr val="accent4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id="{210DE89C-EC6D-4728-1A90-412495DF2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500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H="1" flipV="1">
              <a:off x="5862733" y="1515959"/>
              <a:ext cx="466534" cy="218093"/>
            </a:xfrm>
            <a:prstGeom prst="rect">
              <a:avLst/>
            </a:prstGeom>
          </p:spPr>
        </p:pic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1E1FA93D-4333-0C86-0766-E249CFA97BBF}"/>
                </a:ext>
              </a:extLst>
            </p:cNvPr>
            <p:cNvSpPr txBox="1"/>
            <p:nvPr/>
          </p:nvSpPr>
          <p:spPr>
            <a:xfrm>
              <a:off x="5439387" y="2347453"/>
              <a:ext cx="1313227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8AF63FD5-0F95-1DEA-3DA5-D0CC38827E65}"/>
              </a:ext>
            </a:extLst>
          </p:cNvPr>
          <p:cNvGrpSpPr/>
          <p:nvPr/>
        </p:nvGrpSpPr>
        <p:grpSpPr>
          <a:xfrm>
            <a:off x="4209647" y="4636782"/>
            <a:ext cx="3773689" cy="1799118"/>
            <a:chOff x="4209647" y="4417593"/>
            <a:chExt cx="3773689" cy="1799118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F5C2E38-6A0D-E17D-A63D-362CA8A50842}"/>
                </a:ext>
              </a:extLst>
            </p:cNvPr>
            <p:cNvSpPr/>
            <p:nvPr/>
          </p:nvSpPr>
          <p:spPr>
            <a:xfrm>
              <a:off x="4348959" y="4417593"/>
              <a:ext cx="3493762" cy="1423717"/>
            </a:xfrm>
            <a:custGeom>
              <a:avLst/>
              <a:gdLst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44685 w 8915400"/>
                <a:gd name="connsiteY2" fmla="*/ 3527132 h 3849884"/>
                <a:gd name="connsiteX3" fmla="*/ 6349048 w 8915400"/>
                <a:gd name="connsiteY3" fmla="*/ 3541245 h 3849884"/>
                <a:gd name="connsiteX4" fmla="*/ 4459288 w 8915400"/>
                <a:gd name="connsiteY4" fmla="*/ 3849884 h 3849884"/>
                <a:gd name="connsiteX5" fmla="*/ 2569528 w 8915400"/>
                <a:gd name="connsiteY5" fmla="*/ 3541245 h 3849884"/>
                <a:gd name="connsiteX6" fmla="*/ 2572945 w 8915400"/>
                <a:gd name="connsiteY6" fmla="*/ 3530192 h 3849884"/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44685 w 8915400"/>
                <a:gd name="connsiteY2" fmla="*/ 3527132 h 3849884"/>
                <a:gd name="connsiteX3" fmla="*/ 6349048 w 8915400"/>
                <a:gd name="connsiteY3" fmla="*/ 3541245 h 3849884"/>
                <a:gd name="connsiteX4" fmla="*/ 4459288 w 8915400"/>
                <a:gd name="connsiteY4" fmla="*/ 3849884 h 3849884"/>
                <a:gd name="connsiteX5" fmla="*/ 2569528 w 8915400"/>
                <a:gd name="connsiteY5" fmla="*/ 3541245 h 3849884"/>
                <a:gd name="connsiteX6" fmla="*/ 0 w 8915400"/>
                <a:gd name="connsiteY6" fmla="*/ 0 h 3849884"/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44685 w 8915400"/>
                <a:gd name="connsiteY2" fmla="*/ 3527132 h 3849884"/>
                <a:gd name="connsiteX3" fmla="*/ 6349048 w 8915400"/>
                <a:gd name="connsiteY3" fmla="*/ 3541245 h 3849884"/>
                <a:gd name="connsiteX4" fmla="*/ 4459288 w 8915400"/>
                <a:gd name="connsiteY4" fmla="*/ 3849884 h 3849884"/>
                <a:gd name="connsiteX5" fmla="*/ 2569528 w 8915400"/>
                <a:gd name="connsiteY5" fmla="*/ 3541245 h 3849884"/>
                <a:gd name="connsiteX6" fmla="*/ 0 w 8915400"/>
                <a:gd name="connsiteY6" fmla="*/ 0 h 3849884"/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44685 w 8915400"/>
                <a:gd name="connsiteY2" fmla="*/ 3527132 h 3849884"/>
                <a:gd name="connsiteX3" fmla="*/ 6316642 w 8915400"/>
                <a:gd name="connsiteY3" fmla="*/ 3618515 h 3849884"/>
                <a:gd name="connsiteX4" fmla="*/ 4459288 w 8915400"/>
                <a:gd name="connsiteY4" fmla="*/ 3849884 h 3849884"/>
                <a:gd name="connsiteX5" fmla="*/ 2569528 w 8915400"/>
                <a:gd name="connsiteY5" fmla="*/ 3541245 h 3849884"/>
                <a:gd name="connsiteX6" fmla="*/ 0 w 8915400"/>
                <a:gd name="connsiteY6" fmla="*/ 0 h 3849884"/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16642 w 8915400"/>
                <a:gd name="connsiteY2" fmla="*/ 3618515 h 3849884"/>
                <a:gd name="connsiteX3" fmla="*/ 4459288 w 8915400"/>
                <a:gd name="connsiteY3" fmla="*/ 3849884 h 3849884"/>
                <a:gd name="connsiteX4" fmla="*/ 2569528 w 8915400"/>
                <a:gd name="connsiteY4" fmla="*/ 3541245 h 3849884"/>
                <a:gd name="connsiteX5" fmla="*/ 0 w 8915400"/>
                <a:gd name="connsiteY5" fmla="*/ 0 h 3849884"/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16642 w 8915400"/>
                <a:gd name="connsiteY2" fmla="*/ 3618515 h 3849884"/>
                <a:gd name="connsiteX3" fmla="*/ 4459288 w 8915400"/>
                <a:gd name="connsiteY3" fmla="*/ 3849884 h 3849884"/>
                <a:gd name="connsiteX4" fmla="*/ 2569528 w 8915400"/>
                <a:gd name="connsiteY4" fmla="*/ 3541245 h 3849884"/>
                <a:gd name="connsiteX5" fmla="*/ 0 w 8915400"/>
                <a:gd name="connsiteY5" fmla="*/ 0 h 384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15400" h="3849884">
                  <a:moveTo>
                    <a:pt x="0" y="0"/>
                  </a:moveTo>
                  <a:lnTo>
                    <a:pt x="8915400" y="0"/>
                  </a:lnTo>
                  <a:lnTo>
                    <a:pt x="6316642" y="3618515"/>
                  </a:lnTo>
                  <a:cubicBezTo>
                    <a:pt x="6203214" y="3788971"/>
                    <a:pt x="5502974" y="3849884"/>
                    <a:pt x="4459288" y="3849884"/>
                  </a:cubicBezTo>
                  <a:cubicBezTo>
                    <a:pt x="3415602" y="3849884"/>
                    <a:pt x="2650547" y="3703116"/>
                    <a:pt x="2569528" y="354124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2CFFF4">
                    <a:alpha val="0"/>
                  </a:srgbClr>
                </a:gs>
                <a:gs pos="100000">
                  <a:schemeClr val="accent4"/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77000">
                    <a:srgbClr val="2CFFF4"/>
                  </a:gs>
                  <a:gs pos="17000">
                    <a:srgbClr val="2CFF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Bold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9E0DED0-D916-38E5-F109-2B94DC1F1374}"/>
                </a:ext>
              </a:extLst>
            </p:cNvPr>
            <p:cNvSpPr/>
            <p:nvPr/>
          </p:nvSpPr>
          <p:spPr>
            <a:xfrm>
              <a:off x="4792070" y="5458447"/>
              <a:ext cx="2608843" cy="579164"/>
            </a:xfrm>
            <a:prstGeom prst="ellipse">
              <a:avLst/>
            </a:prstGeom>
            <a:gradFill>
              <a:gsLst>
                <a:gs pos="15000">
                  <a:schemeClr val="accent4">
                    <a:alpha val="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5400000" scaled="1"/>
            </a:gradFill>
            <a:ln w="6350" cap="flat" cmpd="sng" algn="ctr">
              <a:gradFill>
                <a:gsLst>
                  <a:gs pos="1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10025"/>
              <a:endParaRPr lang="zh-CN" altLang="en-US" sz="200" kern="0">
                <a:solidFill>
                  <a:prstClr val="white"/>
                </a:solidFill>
                <a:latin typeface="Roboto Bold"/>
                <a:ea typeface="思源黑体 CN Bold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64DF8D5-4356-732D-9EF0-098AF6E22774}"/>
                </a:ext>
              </a:extLst>
            </p:cNvPr>
            <p:cNvSpPr/>
            <p:nvPr/>
          </p:nvSpPr>
          <p:spPr>
            <a:xfrm>
              <a:off x="5031285" y="5072593"/>
              <a:ext cx="2130409" cy="375358"/>
            </a:xfrm>
            <a:prstGeom prst="ellipse">
              <a:avLst/>
            </a:prstGeom>
            <a:gradFill flip="none" rotWithShape="1">
              <a:gsLst>
                <a:gs pos="0">
                  <a:srgbClr val="2CFFF4">
                    <a:alpha val="0"/>
                  </a:srgbClr>
                </a:gs>
                <a:gs pos="100000">
                  <a:srgbClr val="2CFFF4">
                    <a:alpha val="51000"/>
                  </a:srgbClr>
                </a:gs>
              </a:gsLst>
              <a:lin ang="5400000" scaled="1"/>
              <a:tileRect/>
            </a:gradFill>
            <a:ln w="6350" cap="flat" cmpd="sng" algn="ctr">
              <a:gradFill>
                <a:gsLst>
                  <a:gs pos="0">
                    <a:srgbClr val="1D78FA">
                      <a:alpha val="0"/>
                    </a:srgbClr>
                  </a:gs>
                  <a:gs pos="100000">
                    <a:srgbClr val="1D78FA">
                      <a:alpha val="4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Bold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98339CC-F04E-46B9-AFE5-BACA79788DD4}"/>
                </a:ext>
              </a:extLst>
            </p:cNvPr>
            <p:cNvSpPr/>
            <p:nvPr/>
          </p:nvSpPr>
          <p:spPr>
            <a:xfrm>
              <a:off x="4209647" y="4836942"/>
              <a:ext cx="3773689" cy="837763"/>
            </a:xfrm>
            <a:prstGeom prst="ellipse">
              <a:avLst/>
            </a:prstGeom>
            <a:gradFill>
              <a:gsLst>
                <a:gs pos="15000">
                  <a:schemeClr val="accent4">
                    <a:alpha val="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5400000" scaled="1"/>
            </a:gradFill>
            <a:ln w="6350" cap="flat" cmpd="sng" algn="ctr">
              <a:gradFill>
                <a:gsLst>
                  <a:gs pos="1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Bold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24054696-8CE0-20C2-5E3F-55D0637E8633}"/>
                </a:ext>
              </a:extLst>
            </p:cNvPr>
            <p:cNvSpPr/>
            <p:nvPr/>
          </p:nvSpPr>
          <p:spPr>
            <a:xfrm>
              <a:off x="5169461" y="5793370"/>
              <a:ext cx="1898089" cy="423341"/>
            </a:xfrm>
            <a:prstGeom prst="ellipse">
              <a:avLst/>
            </a:prstGeom>
            <a:gradFill>
              <a:gsLst>
                <a:gs pos="15000">
                  <a:schemeClr val="accent4">
                    <a:alpha val="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5400000" scaled="1"/>
            </a:gradFill>
            <a:ln w="6350" cap="flat" cmpd="sng" algn="ctr">
              <a:gradFill>
                <a:gsLst>
                  <a:gs pos="1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10025"/>
              <a:endParaRPr lang="zh-CN" altLang="en-US" sz="200" kern="0">
                <a:solidFill>
                  <a:prstClr val="white"/>
                </a:solidFill>
                <a:latin typeface="Roboto Bold"/>
                <a:ea typeface="思源黑体 CN Bold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289AD2BC-904F-05CB-556A-46C7A8D5D8AB}"/>
                </a:ext>
              </a:extLst>
            </p:cNvPr>
            <p:cNvSpPr txBox="1"/>
            <p:nvPr/>
          </p:nvSpPr>
          <p:spPr>
            <a:xfrm>
              <a:off x="5040576" y="4578697"/>
              <a:ext cx="197167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>
                  <a:gradFill>
                    <a:gsLst>
                      <a:gs pos="100000">
                        <a:srgbClr val="EEB560"/>
                      </a:gs>
                      <a:gs pos="3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5</a:t>
              </a:r>
              <a:r>
                <a:rPr lang="zh-CN" altLang="en-US" sz="3600">
                  <a:gradFill>
                    <a:gsLst>
                      <a:gs pos="100000">
                        <a:srgbClr val="EEB560"/>
                      </a:gs>
                      <a:gs pos="3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大模式</a:t>
              </a:r>
              <a:endParaRPr lang="zh-CN" altLang="en-US" sz="3600" dirty="0">
                <a:gradFill>
                  <a:gsLst>
                    <a:gs pos="100000">
                      <a:srgbClr val="EEB560"/>
                    </a:gs>
                    <a:gs pos="3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2F60A53D-4718-8D8B-0F17-00AE777293D1}"/>
                </a:ext>
              </a:extLst>
            </p:cNvPr>
            <p:cNvSpPr/>
            <p:nvPr/>
          </p:nvSpPr>
          <p:spPr>
            <a:xfrm>
              <a:off x="4348959" y="4782498"/>
              <a:ext cx="3493762" cy="1423717"/>
            </a:xfrm>
            <a:custGeom>
              <a:avLst/>
              <a:gdLst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44685 w 8915400"/>
                <a:gd name="connsiteY2" fmla="*/ 3527132 h 3849884"/>
                <a:gd name="connsiteX3" fmla="*/ 6349048 w 8915400"/>
                <a:gd name="connsiteY3" fmla="*/ 3541245 h 3849884"/>
                <a:gd name="connsiteX4" fmla="*/ 4459288 w 8915400"/>
                <a:gd name="connsiteY4" fmla="*/ 3849884 h 3849884"/>
                <a:gd name="connsiteX5" fmla="*/ 2569528 w 8915400"/>
                <a:gd name="connsiteY5" fmla="*/ 3541245 h 3849884"/>
                <a:gd name="connsiteX6" fmla="*/ 2572945 w 8915400"/>
                <a:gd name="connsiteY6" fmla="*/ 3530192 h 3849884"/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44685 w 8915400"/>
                <a:gd name="connsiteY2" fmla="*/ 3527132 h 3849884"/>
                <a:gd name="connsiteX3" fmla="*/ 6349048 w 8915400"/>
                <a:gd name="connsiteY3" fmla="*/ 3541245 h 3849884"/>
                <a:gd name="connsiteX4" fmla="*/ 4459288 w 8915400"/>
                <a:gd name="connsiteY4" fmla="*/ 3849884 h 3849884"/>
                <a:gd name="connsiteX5" fmla="*/ 2569528 w 8915400"/>
                <a:gd name="connsiteY5" fmla="*/ 3541245 h 3849884"/>
                <a:gd name="connsiteX6" fmla="*/ 0 w 8915400"/>
                <a:gd name="connsiteY6" fmla="*/ 0 h 3849884"/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44685 w 8915400"/>
                <a:gd name="connsiteY2" fmla="*/ 3527132 h 3849884"/>
                <a:gd name="connsiteX3" fmla="*/ 6349048 w 8915400"/>
                <a:gd name="connsiteY3" fmla="*/ 3541245 h 3849884"/>
                <a:gd name="connsiteX4" fmla="*/ 4459288 w 8915400"/>
                <a:gd name="connsiteY4" fmla="*/ 3849884 h 3849884"/>
                <a:gd name="connsiteX5" fmla="*/ 2569528 w 8915400"/>
                <a:gd name="connsiteY5" fmla="*/ 3541245 h 3849884"/>
                <a:gd name="connsiteX6" fmla="*/ 0 w 8915400"/>
                <a:gd name="connsiteY6" fmla="*/ 0 h 3849884"/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44685 w 8915400"/>
                <a:gd name="connsiteY2" fmla="*/ 3527132 h 3849884"/>
                <a:gd name="connsiteX3" fmla="*/ 6316642 w 8915400"/>
                <a:gd name="connsiteY3" fmla="*/ 3618515 h 3849884"/>
                <a:gd name="connsiteX4" fmla="*/ 4459288 w 8915400"/>
                <a:gd name="connsiteY4" fmla="*/ 3849884 h 3849884"/>
                <a:gd name="connsiteX5" fmla="*/ 2569528 w 8915400"/>
                <a:gd name="connsiteY5" fmla="*/ 3541245 h 3849884"/>
                <a:gd name="connsiteX6" fmla="*/ 0 w 8915400"/>
                <a:gd name="connsiteY6" fmla="*/ 0 h 3849884"/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16642 w 8915400"/>
                <a:gd name="connsiteY2" fmla="*/ 3618515 h 3849884"/>
                <a:gd name="connsiteX3" fmla="*/ 4459288 w 8915400"/>
                <a:gd name="connsiteY3" fmla="*/ 3849884 h 3849884"/>
                <a:gd name="connsiteX4" fmla="*/ 2569528 w 8915400"/>
                <a:gd name="connsiteY4" fmla="*/ 3541245 h 3849884"/>
                <a:gd name="connsiteX5" fmla="*/ 0 w 8915400"/>
                <a:gd name="connsiteY5" fmla="*/ 0 h 3849884"/>
                <a:gd name="connsiteX0" fmla="*/ 0 w 8915400"/>
                <a:gd name="connsiteY0" fmla="*/ 0 h 3849884"/>
                <a:gd name="connsiteX1" fmla="*/ 8915400 w 8915400"/>
                <a:gd name="connsiteY1" fmla="*/ 0 h 3849884"/>
                <a:gd name="connsiteX2" fmla="*/ 6316642 w 8915400"/>
                <a:gd name="connsiteY2" fmla="*/ 3618515 h 3849884"/>
                <a:gd name="connsiteX3" fmla="*/ 4459288 w 8915400"/>
                <a:gd name="connsiteY3" fmla="*/ 3849884 h 3849884"/>
                <a:gd name="connsiteX4" fmla="*/ 2569528 w 8915400"/>
                <a:gd name="connsiteY4" fmla="*/ 3541245 h 3849884"/>
                <a:gd name="connsiteX5" fmla="*/ 0 w 8915400"/>
                <a:gd name="connsiteY5" fmla="*/ 0 h 384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15400" h="3849884">
                  <a:moveTo>
                    <a:pt x="0" y="0"/>
                  </a:moveTo>
                  <a:lnTo>
                    <a:pt x="8915400" y="0"/>
                  </a:lnTo>
                  <a:lnTo>
                    <a:pt x="6316642" y="3618515"/>
                  </a:lnTo>
                  <a:cubicBezTo>
                    <a:pt x="6203214" y="3788971"/>
                    <a:pt x="5502974" y="3849884"/>
                    <a:pt x="4459288" y="3849884"/>
                  </a:cubicBezTo>
                  <a:cubicBezTo>
                    <a:pt x="3415602" y="3849884"/>
                    <a:pt x="2650547" y="3703116"/>
                    <a:pt x="2569528" y="3541245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2CFFF4">
                    <a:alpha val="0"/>
                  </a:srgbClr>
                </a:gs>
                <a:gs pos="100000">
                  <a:schemeClr val="accent4">
                    <a:alpha val="45000"/>
                  </a:scheme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77000">
                    <a:srgbClr val="2CFFF4">
                      <a:alpha val="40000"/>
                    </a:srgbClr>
                  </a:gs>
                  <a:gs pos="17000">
                    <a:srgbClr val="2CFF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Bold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76748EE1-B0B0-C35B-787E-B3F712966FAE}"/>
                </a:ext>
              </a:extLst>
            </p:cNvPr>
            <p:cNvSpPr/>
            <p:nvPr/>
          </p:nvSpPr>
          <p:spPr>
            <a:xfrm>
              <a:off x="5169461" y="5793370"/>
              <a:ext cx="1898089" cy="423341"/>
            </a:xfrm>
            <a:prstGeom prst="ellipse">
              <a:avLst/>
            </a:prstGeom>
            <a:gradFill flip="none" rotWithShape="1">
              <a:gsLst>
                <a:gs pos="0">
                  <a:srgbClr val="2CFFF4">
                    <a:alpha val="0"/>
                  </a:srgbClr>
                </a:gs>
                <a:gs pos="100000">
                  <a:srgbClr val="2CFFF4">
                    <a:alpha val="51000"/>
                  </a:srgbClr>
                </a:gs>
              </a:gsLst>
              <a:lin ang="5400000" scaled="1"/>
              <a:tileRect/>
            </a:gradFill>
            <a:ln w="6350" cap="flat" cmpd="sng" algn="ctr">
              <a:gradFill>
                <a:gsLst>
                  <a:gs pos="0">
                    <a:srgbClr val="1D78FA">
                      <a:alpha val="0"/>
                    </a:srgbClr>
                  </a:gs>
                  <a:gs pos="100000">
                    <a:srgbClr val="1D78FA">
                      <a:alpha val="4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Bold"/>
                <a:cs typeface="+mn-cs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0FDA9D99-8A51-228D-9FBF-0A65AF619C75}"/>
              </a:ext>
            </a:extLst>
          </p:cNvPr>
          <p:cNvGrpSpPr/>
          <p:nvPr/>
        </p:nvGrpSpPr>
        <p:grpSpPr>
          <a:xfrm>
            <a:off x="2245314" y="1189701"/>
            <a:ext cx="1822620" cy="947097"/>
            <a:chOff x="2245314" y="1189701"/>
            <a:chExt cx="1822620" cy="947097"/>
          </a:xfrm>
        </p:grpSpPr>
        <p:sp>
          <p:nvSpPr>
            <p:cNvPr id="118" name="图形 49">
              <a:extLst>
                <a:ext uri="{FF2B5EF4-FFF2-40B4-BE49-F238E27FC236}">
                  <a16:creationId xmlns:a16="http://schemas.microsoft.com/office/drawing/2014/main" id="{06637489-781A-F21A-1669-BBD71B516507}"/>
                </a:ext>
              </a:extLst>
            </p:cNvPr>
            <p:cNvSpPr/>
            <p:nvPr/>
          </p:nvSpPr>
          <p:spPr>
            <a:xfrm>
              <a:off x="2255480" y="1189701"/>
              <a:ext cx="1802288" cy="947097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119" name="图形 49">
              <a:extLst>
                <a:ext uri="{FF2B5EF4-FFF2-40B4-BE49-F238E27FC236}">
                  <a16:creationId xmlns:a16="http://schemas.microsoft.com/office/drawing/2014/main" id="{4266CE1B-9DF1-914E-CAD4-A96266860F4B}"/>
                </a:ext>
              </a:extLst>
            </p:cNvPr>
            <p:cNvSpPr/>
            <p:nvPr/>
          </p:nvSpPr>
          <p:spPr>
            <a:xfrm>
              <a:off x="2351895" y="1313761"/>
              <a:ext cx="1609459" cy="698978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gradFill>
              <a:gsLst>
                <a:gs pos="75000">
                  <a:schemeClr val="accent1">
                    <a:alpha val="10000"/>
                  </a:schemeClr>
                </a:gs>
                <a:gs pos="31000">
                  <a:schemeClr val="accent1">
                    <a:alpha val="20000"/>
                  </a:schemeClr>
                </a:gs>
                <a:gs pos="100000">
                  <a:schemeClr val="accent1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5400000" scaled="0"/>
            </a:gradFill>
            <a:ln w="9525" cap="flat">
              <a:solidFill>
                <a:schemeClr val="accent4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8894D362-13DF-956D-6E5B-ED5FD0EC9938}"/>
                </a:ext>
              </a:extLst>
            </p:cNvPr>
            <p:cNvSpPr txBox="1"/>
            <p:nvPr/>
          </p:nvSpPr>
          <p:spPr>
            <a:xfrm>
              <a:off x="2245314" y="1474604"/>
              <a:ext cx="1822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895350" algn="l"/>
                </a:tabLst>
              </a:pPr>
              <a:r>
                <a:rPr lang="zh-CN" altLang="en-US" sz="2000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pic>
        <p:nvPicPr>
          <p:cNvPr id="146" name="Picture 372">
            <a:extLst>
              <a:ext uri="{FF2B5EF4-FFF2-40B4-BE49-F238E27FC236}">
                <a16:creationId xmlns:a16="http://schemas.microsoft.com/office/drawing/2014/main" id="{4307A9D7-1FC0-6507-FF06-9BF45275D9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0757" y="4256968"/>
            <a:ext cx="540918" cy="540918"/>
          </a:xfrm>
          <a:prstGeom prst="rect">
            <a:avLst/>
          </a:prstGeom>
        </p:spPr>
      </p:pic>
      <p:pic>
        <p:nvPicPr>
          <p:cNvPr id="147" name="Picture 401">
            <a:extLst>
              <a:ext uri="{FF2B5EF4-FFF2-40B4-BE49-F238E27FC236}">
                <a16:creationId xmlns:a16="http://schemas.microsoft.com/office/drawing/2014/main" id="{B97A9B0A-4FC6-A78B-32DA-BB390EF64A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6807" y="3482125"/>
            <a:ext cx="491744" cy="491744"/>
          </a:xfrm>
          <a:prstGeom prst="rect">
            <a:avLst/>
          </a:prstGeom>
        </p:spPr>
      </p:pic>
      <p:pic>
        <p:nvPicPr>
          <p:cNvPr id="148" name="Picture 325">
            <a:extLst>
              <a:ext uri="{FF2B5EF4-FFF2-40B4-BE49-F238E27FC236}">
                <a16:creationId xmlns:a16="http://schemas.microsoft.com/office/drawing/2014/main" id="{9CF8D719-5041-D319-3529-3614EEF614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34899" y="2858215"/>
            <a:ext cx="491744" cy="491744"/>
          </a:xfrm>
          <a:prstGeom prst="rect">
            <a:avLst/>
          </a:prstGeom>
        </p:spPr>
      </p:pic>
      <p:pic>
        <p:nvPicPr>
          <p:cNvPr id="149" name="Picture 395">
            <a:extLst>
              <a:ext uri="{FF2B5EF4-FFF2-40B4-BE49-F238E27FC236}">
                <a16:creationId xmlns:a16="http://schemas.microsoft.com/office/drawing/2014/main" id="{ADB78DE7-A1C5-FFD4-3D2E-D7F18A7722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6425" y="3478434"/>
            <a:ext cx="491744" cy="491744"/>
          </a:xfrm>
          <a:prstGeom prst="rect">
            <a:avLst/>
          </a:prstGeom>
        </p:spPr>
      </p:pic>
      <p:pic>
        <p:nvPicPr>
          <p:cNvPr id="150" name="Picture 399">
            <a:extLst>
              <a:ext uri="{FF2B5EF4-FFF2-40B4-BE49-F238E27FC236}">
                <a16:creationId xmlns:a16="http://schemas.microsoft.com/office/drawing/2014/main" id="{F27D884B-824D-BF19-6229-ADF20AD0C6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29565" y="4256968"/>
            <a:ext cx="540918" cy="54091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B55B24-5E76-9557-6A24-F458EEA8DE1C}"/>
              </a:ext>
            </a:extLst>
          </p:cNvPr>
          <p:cNvSpPr txBox="1"/>
          <p:nvPr/>
        </p:nvSpPr>
        <p:spPr>
          <a:xfrm>
            <a:off x="4640138" y="345359"/>
            <a:ext cx="2911724" cy="463846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r>
              <a:rPr lang="en-US" altLang="zh-CN" sz="2400">
                <a:latin typeface="+mj-ea"/>
                <a:ea typeface="+mj-ea"/>
                <a:sym typeface="微软雅黑" panose="020B0503020204020204" charset="-122"/>
              </a:rPr>
              <a:t>01</a:t>
            </a:r>
            <a:r>
              <a:rPr lang="en-US" altLang="zh-CN" sz="2400" dirty="0">
                <a:latin typeface="+mj-ea"/>
                <a:ea typeface="+mj-ea"/>
                <a:sym typeface="微软雅黑" panose="020B0503020204020204" charset="-122"/>
              </a:rPr>
              <a:t>.</a:t>
            </a:r>
            <a:r>
              <a:rPr lang="zh-CN" altLang="en-US" sz="2400" dirty="0">
                <a:latin typeface="+mj-ea"/>
                <a:ea typeface="+mj-ea"/>
                <a:sym typeface="微软雅黑" panose="020B0503020204020204" charset="-122"/>
              </a:rPr>
              <a:t>项目概述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F0F7D29-0D2B-5630-C4BC-0615BFCB5434}"/>
              </a:ext>
            </a:extLst>
          </p:cNvPr>
          <p:cNvGrpSpPr/>
          <p:nvPr/>
        </p:nvGrpSpPr>
        <p:grpSpPr>
          <a:xfrm>
            <a:off x="5207195" y="1189701"/>
            <a:ext cx="1822620" cy="947097"/>
            <a:chOff x="2245314" y="1189701"/>
            <a:chExt cx="1822620" cy="947097"/>
          </a:xfrm>
        </p:grpSpPr>
        <p:sp>
          <p:nvSpPr>
            <p:cNvPr id="7" name="图形 49">
              <a:extLst>
                <a:ext uri="{FF2B5EF4-FFF2-40B4-BE49-F238E27FC236}">
                  <a16:creationId xmlns:a16="http://schemas.microsoft.com/office/drawing/2014/main" id="{1861768B-4A7B-1291-F75D-8CE736DD8DA7}"/>
                </a:ext>
              </a:extLst>
            </p:cNvPr>
            <p:cNvSpPr/>
            <p:nvPr/>
          </p:nvSpPr>
          <p:spPr>
            <a:xfrm>
              <a:off x="2255480" y="1189701"/>
              <a:ext cx="1802288" cy="947097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23" name="图形 49">
              <a:extLst>
                <a:ext uri="{FF2B5EF4-FFF2-40B4-BE49-F238E27FC236}">
                  <a16:creationId xmlns:a16="http://schemas.microsoft.com/office/drawing/2014/main" id="{26FAC44A-C88C-F636-8D01-D6B59702955B}"/>
                </a:ext>
              </a:extLst>
            </p:cNvPr>
            <p:cNvSpPr/>
            <p:nvPr/>
          </p:nvSpPr>
          <p:spPr>
            <a:xfrm>
              <a:off x="2351895" y="1313761"/>
              <a:ext cx="1609459" cy="698978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gradFill>
              <a:gsLst>
                <a:gs pos="75000">
                  <a:schemeClr val="accent1">
                    <a:alpha val="10000"/>
                  </a:schemeClr>
                </a:gs>
                <a:gs pos="31000">
                  <a:schemeClr val="accent1">
                    <a:alpha val="20000"/>
                  </a:schemeClr>
                </a:gs>
                <a:gs pos="100000">
                  <a:schemeClr val="accent1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5400000" scaled="0"/>
            </a:gradFill>
            <a:ln w="9525" cap="flat">
              <a:solidFill>
                <a:schemeClr val="accent4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C937163-5CBA-CEB6-F933-EEA8AA79F406}"/>
                </a:ext>
              </a:extLst>
            </p:cNvPr>
            <p:cNvSpPr txBox="1"/>
            <p:nvPr/>
          </p:nvSpPr>
          <p:spPr>
            <a:xfrm>
              <a:off x="2245314" y="1474604"/>
              <a:ext cx="1822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895350" algn="l"/>
                </a:tabLst>
              </a:pPr>
              <a:r>
                <a:rPr lang="zh-CN" altLang="en-US" sz="2000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CDE5F4A-A8DC-BF59-CBFE-0FA023E8D7CB}"/>
              </a:ext>
            </a:extLst>
          </p:cNvPr>
          <p:cNvGrpSpPr/>
          <p:nvPr/>
        </p:nvGrpSpPr>
        <p:grpSpPr>
          <a:xfrm>
            <a:off x="8189507" y="1189701"/>
            <a:ext cx="1822620" cy="947097"/>
            <a:chOff x="2245314" y="1189701"/>
            <a:chExt cx="1822620" cy="947097"/>
          </a:xfrm>
        </p:grpSpPr>
        <p:sp>
          <p:nvSpPr>
            <p:cNvPr id="31" name="图形 49">
              <a:extLst>
                <a:ext uri="{FF2B5EF4-FFF2-40B4-BE49-F238E27FC236}">
                  <a16:creationId xmlns:a16="http://schemas.microsoft.com/office/drawing/2014/main" id="{4591502D-A20E-5847-EF02-2DC30348EEB5}"/>
                </a:ext>
              </a:extLst>
            </p:cNvPr>
            <p:cNvSpPr/>
            <p:nvPr/>
          </p:nvSpPr>
          <p:spPr>
            <a:xfrm>
              <a:off x="2255480" y="1189701"/>
              <a:ext cx="1802288" cy="947097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32" name="图形 49">
              <a:extLst>
                <a:ext uri="{FF2B5EF4-FFF2-40B4-BE49-F238E27FC236}">
                  <a16:creationId xmlns:a16="http://schemas.microsoft.com/office/drawing/2014/main" id="{1AFE1120-022E-0034-ECDC-E34E2FBA0E3B}"/>
                </a:ext>
              </a:extLst>
            </p:cNvPr>
            <p:cNvSpPr/>
            <p:nvPr/>
          </p:nvSpPr>
          <p:spPr>
            <a:xfrm>
              <a:off x="2351895" y="1313761"/>
              <a:ext cx="1609459" cy="698978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gradFill>
              <a:gsLst>
                <a:gs pos="75000">
                  <a:schemeClr val="accent1">
                    <a:alpha val="10000"/>
                  </a:schemeClr>
                </a:gs>
                <a:gs pos="31000">
                  <a:schemeClr val="accent1">
                    <a:alpha val="20000"/>
                  </a:schemeClr>
                </a:gs>
                <a:gs pos="100000">
                  <a:schemeClr val="accent1">
                    <a:alpha val="4000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5400000" scaled="0"/>
            </a:gradFill>
            <a:ln w="9525" cap="flat">
              <a:solidFill>
                <a:schemeClr val="accent4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algn="ctr" defTabSz="457200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65737C8-DC04-D6E4-2E5D-AF4BCB3627F4}"/>
                </a:ext>
              </a:extLst>
            </p:cNvPr>
            <p:cNvSpPr txBox="1"/>
            <p:nvPr/>
          </p:nvSpPr>
          <p:spPr>
            <a:xfrm>
              <a:off x="2245314" y="1474604"/>
              <a:ext cx="1822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895350" algn="l"/>
                </a:tabLst>
              </a:pPr>
              <a:r>
                <a:rPr lang="zh-CN" altLang="en-US" sz="2000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sz="2000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62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>
            <a:extLst>
              <a:ext uri="{FF2B5EF4-FFF2-40B4-BE49-F238E27FC236}">
                <a16:creationId xmlns:a16="http://schemas.microsoft.com/office/drawing/2014/main" id="{87AF8172-7FB3-7B84-4F42-CF95F140F02C}"/>
              </a:ext>
            </a:extLst>
          </p:cNvPr>
          <p:cNvSpPr/>
          <p:nvPr/>
        </p:nvSpPr>
        <p:spPr>
          <a:xfrm>
            <a:off x="799479" y="1371718"/>
            <a:ext cx="4560622" cy="4560613"/>
          </a:xfrm>
          <a:prstGeom prst="ellipse">
            <a:avLst/>
          </a:prstGeom>
          <a:gradFill flip="none" rotWithShape="1">
            <a:gsLst>
              <a:gs pos="100000">
                <a:srgbClr val="34F3FB">
                  <a:alpha val="31000"/>
                </a:srgbClr>
              </a:gs>
              <a:gs pos="63000">
                <a:srgbClr val="34F3FB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30659A14-3E60-849E-46B7-8828D1534EC9}"/>
              </a:ext>
            </a:extLst>
          </p:cNvPr>
          <p:cNvGrpSpPr/>
          <p:nvPr/>
        </p:nvGrpSpPr>
        <p:grpSpPr>
          <a:xfrm>
            <a:off x="0" y="786423"/>
            <a:ext cx="6191093" cy="6221889"/>
            <a:chOff x="3370615" y="839375"/>
            <a:chExt cx="5469904" cy="5497114"/>
          </a:xfrm>
        </p:grpSpPr>
        <p:pic>
          <p:nvPicPr>
            <p:cNvPr id="189" name="图片 188">
              <a:extLst>
                <a:ext uri="{FF2B5EF4-FFF2-40B4-BE49-F238E27FC236}">
                  <a16:creationId xmlns:a16="http://schemas.microsoft.com/office/drawing/2014/main" id="{FEF58FD9-E1C1-7CF5-FA45-663AB1951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4436196" y="3885287"/>
              <a:ext cx="3281340" cy="2451202"/>
            </a:xfrm>
            <a:prstGeom prst="rect">
              <a:avLst/>
            </a:prstGeom>
          </p:spPr>
        </p:pic>
        <p:pic>
          <p:nvPicPr>
            <p:cNvPr id="190" name="图片 189">
              <a:extLst>
                <a:ext uri="{FF2B5EF4-FFF2-40B4-BE49-F238E27FC236}">
                  <a16:creationId xmlns:a16="http://schemas.microsoft.com/office/drawing/2014/main" id="{DF2F7F7A-B702-B7E7-22C2-FAEEC828E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00000" flipV="1">
              <a:off x="2955546" y="1254444"/>
              <a:ext cx="3281340" cy="2451202"/>
            </a:xfrm>
            <a:prstGeom prst="rect">
              <a:avLst/>
            </a:prstGeom>
          </p:spPr>
        </p:pic>
        <p:pic>
          <p:nvPicPr>
            <p:cNvPr id="191" name="图片 190">
              <a:extLst>
                <a:ext uri="{FF2B5EF4-FFF2-40B4-BE49-F238E27FC236}">
                  <a16:creationId xmlns:a16="http://schemas.microsoft.com/office/drawing/2014/main" id="{60468132-80C6-D1B8-0172-ACD0C9871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400000" flipV="1">
              <a:off x="5974248" y="1287586"/>
              <a:ext cx="3281340" cy="2451202"/>
            </a:xfrm>
            <a:prstGeom prst="rect">
              <a:avLst/>
            </a:prstGeom>
          </p:spPr>
        </p:pic>
      </p:grpSp>
      <p:pic>
        <p:nvPicPr>
          <p:cNvPr id="94" name="图片 93" descr="图片包含 星星, 灯光&#10;&#10;描述已自动生成">
            <a:extLst>
              <a:ext uri="{FF2B5EF4-FFF2-40B4-BE49-F238E27FC236}">
                <a16:creationId xmlns:a16="http://schemas.microsoft.com/office/drawing/2014/main" id="{CE59790F-C098-5447-9C58-E804BCC20D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640706">
            <a:off x="1247656" y="1731137"/>
            <a:ext cx="4116887" cy="3627630"/>
          </a:xfrm>
          <a:prstGeom prst="rect">
            <a:avLst/>
          </a:prstGeom>
        </p:spPr>
      </p:pic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F07B5EE8-C013-A4A8-ACB2-70848353FD80}"/>
              </a:ext>
            </a:extLst>
          </p:cNvPr>
          <p:cNvGrpSpPr/>
          <p:nvPr/>
        </p:nvGrpSpPr>
        <p:grpSpPr>
          <a:xfrm>
            <a:off x="1978389" y="2550623"/>
            <a:ext cx="2202803" cy="2202804"/>
            <a:chOff x="1858708" y="2458045"/>
            <a:chExt cx="2886912" cy="2886912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95AC23C-1731-A785-FD0D-2BA202C044CD}"/>
                </a:ext>
              </a:extLst>
            </p:cNvPr>
            <p:cNvSpPr/>
            <p:nvPr/>
          </p:nvSpPr>
          <p:spPr>
            <a:xfrm>
              <a:off x="1858708" y="2458045"/>
              <a:ext cx="2886912" cy="2886912"/>
            </a:xfrm>
            <a:custGeom>
              <a:avLst/>
              <a:gdLst>
                <a:gd name="connsiteX0" fmla="*/ 3046737 w 3046736"/>
                <a:gd name="connsiteY0" fmla="*/ 1523368 h 3046735"/>
                <a:gd name="connsiteX1" fmla="*/ 1523368 w 3046736"/>
                <a:gd name="connsiteY1" fmla="*/ 3046735 h 3046735"/>
                <a:gd name="connsiteX2" fmla="*/ 0 w 3046736"/>
                <a:gd name="connsiteY2" fmla="*/ 1523368 h 3046735"/>
                <a:gd name="connsiteX3" fmla="*/ 1523368 w 3046736"/>
                <a:gd name="connsiteY3" fmla="*/ 0 h 3046735"/>
                <a:gd name="connsiteX4" fmla="*/ 3046737 w 3046736"/>
                <a:gd name="connsiteY4" fmla="*/ 1523368 h 304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6736" h="3046735">
                  <a:moveTo>
                    <a:pt x="3046737" y="1523368"/>
                  </a:moveTo>
                  <a:cubicBezTo>
                    <a:pt x="3046737" y="2364701"/>
                    <a:pt x="2364701" y="3046735"/>
                    <a:pt x="1523368" y="3046735"/>
                  </a:cubicBezTo>
                  <a:cubicBezTo>
                    <a:pt x="682035" y="3046735"/>
                    <a:pt x="0" y="2364701"/>
                    <a:pt x="0" y="1523368"/>
                  </a:cubicBezTo>
                  <a:cubicBezTo>
                    <a:pt x="0" y="682035"/>
                    <a:pt x="682035" y="0"/>
                    <a:pt x="1523368" y="0"/>
                  </a:cubicBezTo>
                  <a:cubicBezTo>
                    <a:pt x="2364701" y="0"/>
                    <a:pt x="3046737" y="682035"/>
                    <a:pt x="3046737" y="152336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2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prstClr val="black"/>
                </a:solidFill>
                <a:latin typeface="Roboto Regular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6237152-62AD-1450-1B06-68AF8B1B40E9}"/>
                </a:ext>
              </a:extLst>
            </p:cNvPr>
            <p:cNvSpPr/>
            <p:nvPr/>
          </p:nvSpPr>
          <p:spPr>
            <a:xfrm>
              <a:off x="2139867" y="3599416"/>
              <a:ext cx="865496" cy="1421617"/>
            </a:xfrm>
            <a:custGeom>
              <a:avLst/>
              <a:gdLst>
                <a:gd name="connsiteX0" fmla="*/ 97931 w 913411"/>
                <a:gd name="connsiteY0" fmla="*/ 13466 h 1500320"/>
                <a:gd name="connsiteX1" fmla="*/ 94168 w 913411"/>
                <a:gd name="connsiteY1" fmla="*/ 27778 h 1500320"/>
                <a:gd name="connsiteX2" fmla="*/ 35301 w 913411"/>
                <a:gd name="connsiteY2" fmla="*/ 12697 h 1500320"/>
                <a:gd name="connsiteX3" fmla="*/ 39257 w 913411"/>
                <a:gd name="connsiteY3" fmla="*/ -2356 h 1500320"/>
                <a:gd name="connsiteX4" fmla="*/ 90597 w 913411"/>
                <a:gd name="connsiteY4" fmla="*/ 42117 h 1500320"/>
                <a:gd name="connsiteX5" fmla="*/ 87191 w 913411"/>
                <a:gd name="connsiteY5" fmla="*/ 56511 h 1500320"/>
                <a:gd name="connsiteX6" fmla="*/ 27967 w 913411"/>
                <a:gd name="connsiteY6" fmla="*/ 42941 h 1500320"/>
                <a:gd name="connsiteX7" fmla="*/ 31565 w 913411"/>
                <a:gd name="connsiteY7" fmla="*/ 27750 h 1500320"/>
                <a:gd name="connsiteX8" fmla="*/ 83977 w 913411"/>
                <a:gd name="connsiteY8" fmla="*/ 70987 h 1500320"/>
                <a:gd name="connsiteX9" fmla="*/ 80928 w 913411"/>
                <a:gd name="connsiteY9" fmla="*/ 85463 h 1500320"/>
                <a:gd name="connsiteX10" fmla="*/ 21402 w 913411"/>
                <a:gd name="connsiteY10" fmla="*/ 73350 h 1500320"/>
                <a:gd name="connsiteX11" fmla="*/ 24588 w 913411"/>
                <a:gd name="connsiteY11" fmla="*/ 58132 h 1500320"/>
                <a:gd name="connsiteX12" fmla="*/ 78071 w 913411"/>
                <a:gd name="connsiteY12" fmla="*/ 99995 h 1500320"/>
                <a:gd name="connsiteX13" fmla="*/ 75324 w 913411"/>
                <a:gd name="connsiteY13" fmla="*/ 114554 h 1500320"/>
                <a:gd name="connsiteX14" fmla="*/ 15495 w 913411"/>
                <a:gd name="connsiteY14" fmla="*/ 103950 h 1500320"/>
                <a:gd name="connsiteX15" fmla="*/ 18242 w 913411"/>
                <a:gd name="connsiteY15" fmla="*/ 88623 h 1500320"/>
                <a:gd name="connsiteX16" fmla="*/ 72907 w 913411"/>
                <a:gd name="connsiteY16" fmla="*/ 129140 h 1500320"/>
                <a:gd name="connsiteX17" fmla="*/ 70599 w 913411"/>
                <a:gd name="connsiteY17" fmla="*/ 143781 h 1500320"/>
                <a:gd name="connsiteX18" fmla="*/ 10524 w 913411"/>
                <a:gd name="connsiteY18" fmla="*/ 134688 h 1500320"/>
                <a:gd name="connsiteX19" fmla="*/ 12941 w 913411"/>
                <a:gd name="connsiteY19" fmla="*/ 119333 h 1500320"/>
                <a:gd name="connsiteX20" fmla="*/ 68484 w 913411"/>
                <a:gd name="connsiteY20" fmla="*/ 158395 h 1500320"/>
                <a:gd name="connsiteX21" fmla="*/ 66561 w 913411"/>
                <a:gd name="connsiteY21" fmla="*/ 173091 h 1500320"/>
                <a:gd name="connsiteX22" fmla="*/ 6266 w 913411"/>
                <a:gd name="connsiteY22" fmla="*/ 165537 h 1500320"/>
                <a:gd name="connsiteX23" fmla="*/ 8299 w 913411"/>
                <a:gd name="connsiteY23" fmla="*/ 150126 h 1500320"/>
                <a:gd name="connsiteX24" fmla="*/ 64803 w 913411"/>
                <a:gd name="connsiteY24" fmla="*/ 187787 h 1500320"/>
                <a:gd name="connsiteX25" fmla="*/ 63265 w 913411"/>
                <a:gd name="connsiteY25" fmla="*/ 202511 h 1500320"/>
                <a:gd name="connsiteX26" fmla="*/ 2832 w 913411"/>
                <a:gd name="connsiteY26" fmla="*/ 196494 h 1500320"/>
                <a:gd name="connsiteX27" fmla="*/ 4480 w 913411"/>
                <a:gd name="connsiteY27" fmla="*/ 181002 h 1500320"/>
                <a:gd name="connsiteX28" fmla="*/ 61892 w 913411"/>
                <a:gd name="connsiteY28" fmla="*/ 217261 h 1500320"/>
                <a:gd name="connsiteX29" fmla="*/ 60710 w 913411"/>
                <a:gd name="connsiteY29" fmla="*/ 232013 h 1500320"/>
                <a:gd name="connsiteX30" fmla="*/ 113 w 913411"/>
                <a:gd name="connsiteY30" fmla="*/ 227535 h 1500320"/>
                <a:gd name="connsiteX31" fmla="*/ 1349 w 913411"/>
                <a:gd name="connsiteY31" fmla="*/ 212015 h 1500320"/>
                <a:gd name="connsiteX32" fmla="*/ 59721 w 913411"/>
                <a:gd name="connsiteY32" fmla="*/ 246763 h 1500320"/>
                <a:gd name="connsiteX33" fmla="*/ 58897 w 913411"/>
                <a:gd name="connsiteY33" fmla="*/ 261570 h 1500320"/>
                <a:gd name="connsiteX34" fmla="*/ -1783 w 913411"/>
                <a:gd name="connsiteY34" fmla="*/ 258630 h 1500320"/>
                <a:gd name="connsiteX35" fmla="*/ -931 w 913411"/>
                <a:gd name="connsiteY35" fmla="*/ 243083 h 1500320"/>
                <a:gd name="connsiteX36" fmla="*/ 58293 w 913411"/>
                <a:gd name="connsiteY36" fmla="*/ 276348 h 1500320"/>
                <a:gd name="connsiteX37" fmla="*/ 57854 w 913411"/>
                <a:gd name="connsiteY37" fmla="*/ 291127 h 1500320"/>
                <a:gd name="connsiteX38" fmla="*/ -2881 w 913411"/>
                <a:gd name="connsiteY38" fmla="*/ 289781 h 1500320"/>
                <a:gd name="connsiteX39" fmla="*/ -2442 w 913411"/>
                <a:gd name="connsiteY39" fmla="*/ 274205 h 1500320"/>
                <a:gd name="connsiteX40" fmla="*/ 57634 w 913411"/>
                <a:gd name="connsiteY40" fmla="*/ 305932 h 1500320"/>
                <a:gd name="connsiteX41" fmla="*/ 57634 w 913411"/>
                <a:gd name="connsiteY41" fmla="*/ 320739 h 1500320"/>
                <a:gd name="connsiteX42" fmla="*/ -3129 w 913411"/>
                <a:gd name="connsiteY42" fmla="*/ 320931 h 1500320"/>
                <a:gd name="connsiteX43" fmla="*/ -3129 w 913411"/>
                <a:gd name="connsiteY43" fmla="*/ 305356 h 1500320"/>
                <a:gd name="connsiteX44" fmla="*/ 57634 w 913411"/>
                <a:gd name="connsiteY44" fmla="*/ 335517 h 1500320"/>
                <a:gd name="connsiteX45" fmla="*/ 57963 w 913411"/>
                <a:gd name="connsiteY45" fmla="*/ 350323 h 1500320"/>
                <a:gd name="connsiteX46" fmla="*/ -2771 w 913411"/>
                <a:gd name="connsiteY46" fmla="*/ 352081 h 1500320"/>
                <a:gd name="connsiteX47" fmla="*/ -3129 w 913411"/>
                <a:gd name="connsiteY47" fmla="*/ 336506 h 1500320"/>
                <a:gd name="connsiteX48" fmla="*/ 58485 w 913411"/>
                <a:gd name="connsiteY48" fmla="*/ 365129 h 1500320"/>
                <a:gd name="connsiteX49" fmla="*/ 59200 w 913411"/>
                <a:gd name="connsiteY49" fmla="*/ 379907 h 1500320"/>
                <a:gd name="connsiteX50" fmla="*/ -1480 w 913411"/>
                <a:gd name="connsiteY50" fmla="*/ 383204 h 1500320"/>
                <a:gd name="connsiteX51" fmla="*/ -2222 w 913411"/>
                <a:gd name="connsiteY51" fmla="*/ 367629 h 1500320"/>
                <a:gd name="connsiteX52" fmla="*/ 60106 w 913411"/>
                <a:gd name="connsiteY52" fmla="*/ 394686 h 1500320"/>
                <a:gd name="connsiteX53" fmla="*/ 61177 w 913411"/>
                <a:gd name="connsiteY53" fmla="*/ 409437 h 1500320"/>
                <a:gd name="connsiteX54" fmla="*/ 607 w 913411"/>
                <a:gd name="connsiteY54" fmla="*/ 414299 h 1500320"/>
                <a:gd name="connsiteX55" fmla="*/ -546 w 913411"/>
                <a:gd name="connsiteY55" fmla="*/ 398724 h 1500320"/>
                <a:gd name="connsiteX56" fmla="*/ 62468 w 913411"/>
                <a:gd name="connsiteY56" fmla="*/ 424188 h 1500320"/>
                <a:gd name="connsiteX57" fmla="*/ 63924 w 913411"/>
                <a:gd name="connsiteY57" fmla="*/ 438911 h 1500320"/>
                <a:gd name="connsiteX58" fmla="*/ 3492 w 913411"/>
                <a:gd name="connsiteY58" fmla="*/ 445284 h 1500320"/>
                <a:gd name="connsiteX59" fmla="*/ 1953 w 913411"/>
                <a:gd name="connsiteY59" fmla="*/ 429792 h 1500320"/>
                <a:gd name="connsiteX60" fmla="*/ 65572 w 913411"/>
                <a:gd name="connsiteY60" fmla="*/ 453608 h 1500320"/>
                <a:gd name="connsiteX61" fmla="*/ 67413 w 913411"/>
                <a:gd name="connsiteY61" fmla="*/ 468249 h 1500320"/>
                <a:gd name="connsiteX62" fmla="*/ 7172 w 913411"/>
                <a:gd name="connsiteY62" fmla="*/ 476187 h 1500320"/>
                <a:gd name="connsiteX63" fmla="*/ 5249 w 913411"/>
                <a:gd name="connsiteY63" fmla="*/ 460805 h 1500320"/>
                <a:gd name="connsiteX64" fmla="*/ 69418 w 913411"/>
                <a:gd name="connsiteY64" fmla="*/ 482835 h 1500320"/>
                <a:gd name="connsiteX65" fmla="*/ 71643 w 913411"/>
                <a:gd name="connsiteY65" fmla="*/ 497421 h 1500320"/>
                <a:gd name="connsiteX66" fmla="*/ 11622 w 913411"/>
                <a:gd name="connsiteY66" fmla="*/ 506898 h 1500320"/>
                <a:gd name="connsiteX67" fmla="*/ 9287 w 913411"/>
                <a:gd name="connsiteY67" fmla="*/ 491543 h 1500320"/>
                <a:gd name="connsiteX68" fmla="*/ 74033 w 913411"/>
                <a:gd name="connsiteY68" fmla="*/ 511980 h 1500320"/>
                <a:gd name="connsiteX69" fmla="*/ 76587 w 913411"/>
                <a:gd name="connsiteY69" fmla="*/ 526484 h 1500320"/>
                <a:gd name="connsiteX70" fmla="*/ 16841 w 913411"/>
                <a:gd name="connsiteY70" fmla="*/ 537472 h 1500320"/>
                <a:gd name="connsiteX71" fmla="*/ 14094 w 913411"/>
                <a:gd name="connsiteY71" fmla="*/ 522171 h 1500320"/>
                <a:gd name="connsiteX72" fmla="*/ 79362 w 913411"/>
                <a:gd name="connsiteY72" fmla="*/ 540988 h 1500320"/>
                <a:gd name="connsiteX73" fmla="*/ 82301 w 913411"/>
                <a:gd name="connsiteY73" fmla="*/ 555437 h 1500320"/>
                <a:gd name="connsiteX74" fmla="*/ 22858 w 913411"/>
                <a:gd name="connsiteY74" fmla="*/ 567935 h 1500320"/>
                <a:gd name="connsiteX75" fmla="*/ 19753 w 913411"/>
                <a:gd name="connsiteY75" fmla="*/ 552745 h 1500320"/>
                <a:gd name="connsiteX76" fmla="*/ 85432 w 913411"/>
                <a:gd name="connsiteY76" fmla="*/ 569858 h 1500320"/>
                <a:gd name="connsiteX77" fmla="*/ 88757 w 913411"/>
                <a:gd name="connsiteY77" fmla="*/ 584252 h 1500320"/>
                <a:gd name="connsiteX78" fmla="*/ 29615 w 913411"/>
                <a:gd name="connsiteY78" fmla="*/ 598261 h 1500320"/>
                <a:gd name="connsiteX79" fmla="*/ 26126 w 913411"/>
                <a:gd name="connsiteY79" fmla="*/ 583125 h 1500320"/>
                <a:gd name="connsiteX80" fmla="*/ 92245 w 913411"/>
                <a:gd name="connsiteY80" fmla="*/ 598591 h 1500320"/>
                <a:gd name="connsiteX81" fmla="*/ 95926 w 913411"/>
                <a:gd name="connsiteY81" fmla="*/ 612875 h 1500320"/>
                <a:gd name="connsiteX82" fmla="*/ 37169 w 913411"/>
                <a:gd name="connsiteY82" fmla="*/ 628396 h 1500320"/>
                <a:gd name="connsiteX83" fmla="*/ 33296 w 913411"/>
                <a:gd name="connsiteY83" fmla="*/ 613342 h 1500320"/>
                <a:gd name="connsiteX84" fmla="*/ 99772 w 913411"/>
                <a:gd name="connsiteY84" fmla="*/ 627131 h 1500320"/>
                <a:gd name="connsiteX85" fmla="*/ 103810 w 913411"/>
                <a:gd name="connsiteY85" fmla="*/ 641333 h 1500320"/>
                <a:gd name="connsiteX86" fmla="*/ 45465 w 913411"/>
                <a:gd name="connsiteY86" fmla="*/ 658337 h 1500320"/>
                <a:gd name="connsiteX87" fmla="*/ 41235 w 913411"/>
                <a:gd name="connsiteY87" fmla="*/ 643394 h 1500320"/>
                <a:gd name="connsiteX88" fmla="*/ 108013 w 913411"/>
                <a:gd name="connsiteY88" fmla="*/ 655480 h 1500320"/>
                <a:gd name="connsiteX89" fmla="*/ 112407 w 913411"/>
                <a:gd name="connsiteY89" fmla="*/ 669600 h 1500320"/>
                <a:gd name="connsiteX90" fmla="*/ 54529 w 913411"/>
                <a:gd name="connsiteY90" fmla="*/ 688059 h 1500320"/>
                <a:gd name="connsiteX91" fmla="*/ 49887 w 913411"/>
                <a:gd name="connsiteY91" fmla="*/ 673225 h 1500320"/>
                <a:gd name="connsiteX92" fmla="*/ 116995 w 913411"/>
                <a:gd name="connsiteY92" fmla="*/ 683636 h 1500320"/>
                <a:gd name="connsiteX93" fmla="*/ 121747 w 913411"/>
                <a:gd name="connsiteY93" fmla="*/ 697646 h 1500320"/>
                <a:gd name="connsiteX94" fmla="*/ 64336 w 913411"/>
                <a:gd name="connsiteY94" fmla="*/ 717561 h 1500320"/>
                <a:gd name="connsiteX95" fmla="*/ 59336 w 913411"/>
                <a:gd name="connsiteY95" fmla="*/ 702837 h 1500320"/>
                <a:gd name="connsiteX96" fmla="*/ 126664 w 913411"/>
                <a:gd name="connsiteY96" fmla="*/ 711545 h 1500320"/>
                <a:gd name="connsiteX97" fmla="*/ 131801 w 913411"/>
                <a:gd name="connsiteY97" fmla="*/ 725444 h 1500320"/>
                <a:gd name="connsiteX98" fmla="*/ 74912 w 913411"/>
                <a:gd name="connsiteY98" fmla="*/ 746816 h 1500320"/>
                <a:gd name="connsiteX99" fmla="*/ 69418 w 913411"/>
                <a:gd name="connsiteY99" fmla="*/ 732229 h 1500320"/>
                <a:gd name="connsiteX100" fmla="*/ 137075 w 913411"/>
                <a:gd name="connsiteY100" fmla="*/ 739234 h 1500320"/>
                <a:gd name="connsiteX101" fmla="*/ 142569 w 913411"/>
                <a:gd name="connsiteY101" fmla="*/ 752969 h 1500320"/>
                <a:gd name="connsiteX102" fmla="*/ 86229 w 913411"/>
                <a:gd name="connsiteY102" fmla="*/ 775768 h 1500320"/>
                <a:gd name="connsiteX103" fmla="*/ 80488 w 913411"/>
                <a:gd name="connsiteY103" fmla="*/ 761319 h 1500320"/>
                <a:gd name="connsiteX104" fmla="*/ 148063 w 913411"/>
                <a:gd name="connsiteY104" fmla="*/ 766703 h 1500320"/>
                <a:gd name="connsiteX105" fmla="*/ 153859 w 913411"/>
                <a:gd name="connsiteY105" fmla="*/ 780438 h 1500320"/>
                <a:gd name="connsiteX106" fmla="*/ 98123 w 913411"/>
                <a:gd name="connsiteY106" fmla="*/ 804666 h 1500320"/>
                <a:gd name="connsiteX107" fmla="*/ 92025 w 913411"/>
                <a:gd name="connsiteY107" fmla="*/ 790355 h 1500320"/>
                <a:gd name="connsiteX108" fmla="*/ 159847 w 913411"/>
                <a:gd name="connsiteY108" fmla="*/ 793816 h 1500320"/>
                <a:gd name="connsiteX109" fmla="*/ 166000 w 913411"/>
                <a:gd name="connsiteY109" fmla="*/ 807303 h 1500320"/>
                <a:gd name="connsiteX110" fmla="*/ 110896 w 913411"/>
                <a:gd name="connsiteY110" fmla="*/ 832905 h 1500320"/>
                <a:gd name="connsiteX111" fmla="*/ 104414 w 913411"/>
                <a:gd name="connsiteY111" fmla="*/ 818758 h 1500320"/>
                <a:gd name="connsiteX112" fmla="*/ 172318 w 913411"/>
                <a:gd name="connsiteY112" fmla="*/ 820653 h 1500320"/>
                <a:gd name="connsiteX113" fmla="*/ 178801 w 913411"/>
                <a:gd name="connsiteY113" fmla="*/ 833948 h 1500320"/>
                <a:gd name="connsiteX114" fmla="*/ 124357 w 913411"/>
                <a:gd name="connsiteY114" fmla="*/ 860951 h 1500320"/>
                <a:gd name="connsiteX115" fmla="*/ 117544 w 913411"/>
                <a:gd name="connsiteY115" fmla="*/ 846969 h 1500320"/>
                <a:gd name="connsiteX116" fmla="*/ 185449 w 913411"/>
                <a:gd name="connsiteY116" fmla="*/ 847189 h 1500320"/>
                <a:gd name="connsiteX117" fmla="*/ 192289 w 913411"/>
                <a:gd name="connsiteY117" fmla="*/ 860292 h 1500320"/>
                <a:gd name="connsiteX118" fmla="*/ 138531 w 913411"/>
                <a:gd name="connsiteY118" fmla="*/ 888668 h 1500320"/>
                <a:gd name="connsiteX119" fmla="*/ 131362 w 913411"/>
                <a:gd name="connsiteY119" fmla="*/ 874933 h 1500320"/>
                <a:gd name="connsiteX120" fmla="*/ 199183 w 913411"/>
                <a:gd name="connsiteY120" fmla="*/ 873339 h 1500320"/>
                <a:gd name="connsiteX121" fmla="*/ 206325 w 913411"/>
                <a:gd name="connsiteY121" fmla="*/ 886305 h 1500320"/>
                <a:gd name="connsiteX122" fmla="*/ 153721 w 913411"/>
                <a:gd name="connsiteY122" fmla="*/ 915972 h 1500320"/>
                <a:gd name="connsiteX123" fmla="*/ 146195 w 913411"/>
                <a:gd name="connsiteY123" fmla="*/ 902237 h 1500320"/>
                <a:gd name="connsiteX124" fmla="*/ 213660 w 913411"/>
                <a:gd name="connsiteY124" fmla="*/ 899160 h 1500320"/>
                <a:gd name="connsiteX125" fmla="*/ 221131 w 913411"/>
                <a:gd name="connsiteY125" fmla="*/ 911962 h 1500320"/>
                <a:gd name="connsiteX126" fmla="*/ 168940 w 913411"/>
                <a:gd name="connsiteY126" fmla="*/ 942974 h 1500320"/>
                <a:gd name="connsiteX127" fmla="*/ 161083 w 913411"/>
                <a:gd name="connsiteY127" fmla="*/ 929542 h 1500320"/>
                <a:gd name="connsiteX128" fmla="*/ 228768 w 913411"/>
                <a:gd name="connsiteY128" fmla="*/ 924625 h 1500320"/>
                <a:gd name="connsiteX129" fmla="*/ 236569 w 913411"/>
                <a:gd name="connsiteY129" fmla="*/ 937206 h 1500320"/>
                <a:gd name="connsiteX130" fmla="*/ 185449 w 913411"/>
                <a:gd name="connsiteY130" fmla="*/ 969400 h 1500320"/>
                <a:gd name="connsiteX131" fmla="*/ 177208 w 913411"/>
                <a:gd name="connsiteY131" fmla="*/ 956187 h 1500320"/>
                <a:gd name="connsiteX132" fmla="*/ 244535 w 913411"/>
                <a:gd name="connsiteY132" fmla="*/ 949677 h 1500320"/>
                <a:gd name="connsiteX133" fmla="*/ 252776 w 913411"/>
                <a:gd name="connsiteY133" fmla="*/ 962093 h 1500320"/>
                <a:gd name="connsiteX134" fmla="*/ 202150 w 913411"/>
                <a:gd name="connsiteY134" fmla="*/ 995716 h 1500320"/>
                <a:gd name="connsiteX135" fmla="*/ 193634 w 913411"/>
                <a:gd name="connsiteY135" fmla="*/ 982695 h 1500320"/>
                <a:gd name="connsiteX136" fmla="*/ 261017 w 913411"/>
                <a:gd name="connsiteY136" fmla="*/ 974399 h 1500320"/>
                <a:gd name="connsiteX137" fmla="*/ 269450 w 913411"/>
                <a:gd name="connsiteY137" fmla="*/ 986568 h 1500320"/>
                <a:gd name="connsiteX138" fmla="*/ 219703 w 913411"/>
                <a:gd name="connsiteY138" fmla="*/ 1021481 h 1500320"/>
                <a:gd name="connsiteX139" fmla="*/ 210830 w 913411"/>
                <a:gd name="connsiteY139" fmla="*/ 1008654 h 1500320"/>
                <a:gd name="connsiteX140" fmla="*/ 278020 w 913411"/>
                <a:gd name="connsiteY140" fmla="*/ 998627 h 1500320"/>
                <a:gd name="connsiteX141" fmla="*/ 286783 w 913411"/>
                <a:gd name="connsiteY141" fmla="*/ 1010604 h 1500320"/>
                <a:gd name="connsiteX142" fmla="*/ 237915 w 913411"/>
                <a:gd name="connsiteY142" fmla="*/ 1046753 h 1500320"/>
                <a:gd name="connsiteX143" fmla="*/ 228740 w 913411"/>
                <a:gd name="connsiteY143" fmla="*/ 1034173 h 1500320"/>
                <a:gd name="connsiteX144" fmla="*/ 295655 w 913411"/>
                <a:gd name="connsiteY144" fmla="*/ 1022471 h 1500320"/>
                <a:gd name="connsiteX145" fmla="*/ 304693 w 913411"/>
                <a:gd name="connsiteY145" fmla="*/ 1034200 h 1500320"/>
                <a:gd name="connsiteX146" fmla="*/ 256787 w 913411"/>
                <a:gd name="connsiteY146" fmla="*/ 1071586 h 1500320"/>
                <a:gd name="connsiteX147" fmla="*/ 247282 w 913411"/>
                <a:gd name="connsiteY147" fmla="*/ 1059224 h 1500320"/>
                <a:gd name="connsiteX148" fmla="*/ 313895 w 913411"/>
                <a:gd name="connsiteY148" fmla="*/ 1045820 h 1500320"/>
                <a:gd name="connsiteX149" fmla="*/ 323207 w 913411"/>
                <a:gd name="connsiteY149" fmla="*/ 1057329 h 1500320"/>
                <a:gd name="connsiteX150" fmla="*/ 276263 w 913411"/>
                <a:gd name="connsiteY150" fmla="*/ 1095786 h 1500320"/>
                <a:gd name="connsiteX151" fmla="*/ 266428 w 913411"/>
                <a:gd name="connsiteY151" fmla="*/ 1083700 h 1500320"/>
                <a:gd name="connsiteX152" fmla="*/ 332712 w 913411"/>
                <a:gd name="connsiteY152" fmla="*/ 1068729 h 1500320"/>
                <a:gd name="connsiteX153" fmla="*/ 342326 w 913411"/>
                <a:gd name="connsiteY153" fmla="*/ 1080019 h 1500320"/>
                <a:gd name="connsiteX154" fmla="*/ 296562 w 913411"/>
                <a:gd name="connsiteY154" fmla="*/ 1119684 h 1500320"/>
                <a:gd name="connsiteX155" fmla="*/ 286426 w 913411"/>
                <a:gd name="connsiteY155" fmla="*/ 1107845 h 1500320"/>
                <a:gd name="connsiteX156" fmla="*/ 352105 w 913411"/>
                <a:gd name="connsiteY156" fmla="*/ 1091172 h 1500320"/>
                <a:gd name="connsiteX157" fmla="*/ 361994 w 913411"/>
                <a:gd name="connsiteY157" fmla="*/ 1102159 h 1500320"/>
                <a:gd name="connsiteX158" fmla="*/ 317082 w 913411"/>
                <a:gd name="connsiteY158" fmla="*/ 1143061 h 1500320"/>
                <a:gd name="connsiteX159" fmla="*/ 306643 w 913411"/>
                <a:gd name="connsiteY159" fmla="*/ 1131441 h 1500320"/>
                <a:gd name="connsiteX160" fmla="*/ 372048 w 913411"/>
                <a:gd name="connsiteY160" fmla="*/ 1113147 h 1500320"/>
                <a:gd name="connsiteX161" fmla="*/ 382239 w 913411"/>
                <a:gd name="connsiteY161" fmla="*/ 1123942 h 1500320"/>
                <a:gd name="connsiteX162" fmla="*/ 338288 w 913411"/>
                <a:gd name="connsiteY162" fmla="*/ 1165971 h 1500320"/>
                <a:gd name="connsiteX163" fmla="*/ 327548 w 913411"/>
                <a:gd name="connsiteY163" fmla="*/ 1154625 h 1500320"/>
                <a:gd name="connsiteX164" fmla="*/ 392567 w 913411"/>
                <a:gd name="connsiteY164" fmla="*/ 1134573 h 1500320"/>
                <a:gd name="connsiteX165" fmla="*/ 403033 w 913411"/>
                <a:gd name="connsiteY165" fmla="*/ 1145094 h 1500320"/>
                <a:gd name="connsiteX166" fmla="*/ 360236 w 913411"/>
                <a:gd name="connsiteY166" fmla="*/ 1188220 h 1500320"/>
                <a:gd name="connsiteX167" fmla="*/ 349248 w 913411"/>
                <a:gd name="connsiteY167" fmla="*/ 1177233 h 1500320"/>
                <a:gd name="connsiteX168" fmla="*/ 413637 w 913411"/>
                <a:gd name="connsiteY168" fmla="*/ 1155450 h 1500320"/>
                <a:gd name="connsiteX169" fmla="*/ 424350 w 913411"/>
                <a:gd name="connsiteY169" fmla="*/ 1165723 h 1500320"/>
                <a:gd name="connsiteX170" fmla="*/ 382679 w 913411"/>
                <a:gd name="connsiteY170" fmla="*/ 1209922 h 1500320"/>
                <a:gd name="connsiteX171" fmla="*/ 371389 w 913411"/>
                <a:gd name="connsiteY171" fmla="*/ 1199153 h 1500320"/>
                <a:gd name="connsiteX172" fmla="*/ 435227 w 913411"/>
                <a:gd name="connsiteY172" fmla="*/ 1175804 h 1500320"/>
                <a:gd name="connsiteX173" fmla="*/ 446215 w 913411"/>
                <a:gd name="connsiteY173" fmla="*/ 1185776 h 1500320"/>
                <a:gd name="connsiteX174" fmla="*/ 405670 w 913411"/>
                <a:gd name="connsiteY174" fmla="*/ 1231045 h 1500320"/>
                <a:gd name="connsiteX175" fmla="*/ 394106 w 913411"/>
                <a:gd name="connsiteY175" fmla="*/ 1220552 h 1500320"/>
                <a:gd name="connsiteX176" fmla="*/ 457340 w 913411"/>
                <a:gd name="connsiteY176" fmla="*/ 1195610 h 1500320"/>
                <a:gd name="connsiteX177" fmla="*/ 468576 w 913411"/>
                <a:gd name="connsiteY177" fmla="*/ 1205306 h 1500320"/>
                <a:gd name="connsiteX178" fmla="*/ 429212 w 913411"/>
                <a:gd name="connsiteY178" fmla="*/ 1251592 h 1500320"/>
                <a:gd name="connsiteX179" fmla="*/ 417372 w 913411"/>
                <a:gd name="connsiteY179" fmla="*/ 1241401 h 1500320"/>
                <a:gd name="connsiteX180" fmla="*/ 479948 w 913411"/>
                <a:gd name="connsiteY180" fmla="*/ 1214839 h 1500320"/>
                <a:gd name="connsiteX181" fmla="*/ 491430 w 913411"/>
                <a:gd name="connsiteY181" fmla="*/ 1224233 h 1500320"/>
                <a:gd name="connsiteX182" fmla="*/ 453275 w 913411"/>
                <a:gd name="connsiteY182" fmla="*/ 1271508 h 1500320"/>
                <a:gd name="connsiteX183" fmla="*/ 441188 w 913411"/>
                <a:gd name="connsiteY183" fmla="*/ 1261646 h 1500320"/>
                <a:gd name="connsiteX184" fmla="*/ 503049 w 913411"/>
                <a:gd name="connsiteY184" fmla="*/ 1233490 h 1500320"/>
                <a:gd name="connsiteX185" fmla="*/ 514779 w 913411"/>
                <a:gd name="connsiteY185" fmla="*/ 1242582 h 1500320"/>
                <a:gd name="connsiteX186" fmla="*/ 478052 w 913411"/>
                <a:gd name="connsiteY186" fmla="*/ 1290791 h 1500320"/>
                <a:gd name="connsiteX187" fmla="*/ 465719 w 913411"/>
                <a:gd name="connsiteY187" fmla="*/ 1281204 h 1500320"/>
                <a:gd name="connsiteX188" fmla="*/ 526645 w 913411"/>
                <a:gd name="connsiteY188" fmla="*/ 1251537 h 1500320"/>
                <a:gd name="connsiteX189" fmla="*/ 538595 w 913411"/>
                <a:gd name="connsiteY189" fmla="*/ 1260355 h 1500320"/>
                <a:gd name="connsiteX190" fmla="*/ 502885 w 913411"/>
                <a:gd name="connsiteY190" fmla="*/ 1309525 h 1500320"/>
                <a:gd name="connsiteX191" fmla="*/ 490276 w 913411"/>
                <a:gd name="connsiteY191" fmla="*/ 1300268 h 1500320"/>
                <a:gd name="connsiteX192" fmla="*/ 550654 w 913411"/>
                <a:gd name="connsiteY192" fmla="*/ 1268981 h 1500320"/>
                <a:gd name="connsiteX193" fmla="*/ 562850 w 913411"/>
                <a:gd name="connsiteY193" fmla="*/ 1277496 h 1500320"/>
                <a:gd name="connsiteX194" fmla="*/ 528458 w 913411"/>
                <a:gd name="connsiteY194" fmla="*/ 1327572 h 1500320"/>
                <a:gd name="connsiteX195" fmla="*/ 515630 w 913411"/>
                <a:gd name="connsiteY195" fmla="*/ 1318617 h 1500320"/>
                <a:gd name="connsiteX196" fmla="*/ 575156 w 913411"/>
                <a:gd name="connsiteY196" fmla="*/ 1285819 h 1500320"/>
                <a:gd name="connsiteX197" fmla="*/ 587572 w 913411"/>
                <a:gd name="connsiteY197" fmla="*/ 1294060 h 1500320"/>
                <a:gd name="connsiteX198" fmla="*/ 554774 w 913411"/>
                <a:gd name="connsiteY198" fmla="*/ 1344823 h 1500320"/>
                <a:gd name="connsiteX199" fmla="*/ 541726 w 913411"/>
                <a:gd name="connsiteY199" fmla="*/ 1336198 h 1500320"/>
                <a:gd name="connsiteX200" fmla="*/ 600099 w 913411"/>
                <a:gd name="connsiteY200" fmla="*/ 1302026 h 1500320"/>
                <a:gd name="connsiteX201" fmla="*/ 612652 w 913411"/>
                <a:gd name="connsiteY201" fmla="*/ 1309855 h 1500320"/>
                <a:gd name="connsiteX202" fmla="*/ 580842 w 913411"/>
                <a:gd name="connsiteY202" fmla="*/ 1361635 h 1500320"/>
                <a:gd name="connsiteX203" fmla="*/ 567630 w 913411"/>
                <a:gd name="connsiteY203" fmla="*/ 1353394 h 1500320"/>
                <a:gd name="connsiteX204" fmla="*/ 625315 w 913411"/>
                <a:gd name="connsiteY204" fmla="*/ 1317519 h 1500320"/>
                <a:gd name="connsiteX205" fmla="*/ 638061 w 913411"/>
                <a:gd name="connsiteY205" fmla="*/ 1325018 h 1500320"/>
                <a:gd name="connsiteX206" fmla="*/ 607598 w 913411"/>
                <a:gd name="connsiteY206" fmla="*/ 1377595 h 1500320"/>
                <a:gd name="connsiteX207" fmla="*/ 594193 w 913411"/>
                <a:gd name="connsiteY207" fmla="*/ 1369711 h 1500320"/>
                <a:gd name="connsiteX208" fmla="*/ 650917 w 913411"/>
                <a:gd name="connsiteY208" fmla="*/ 1332352 h 1500320"/>
                <a:gd name="connsiteX209" fmla="*/ 663855 w 913411"/>
                <a:gd name="connsiteY209" fmla="*/ 1339522 h 1500320"/>
                <a:gd name="connsiteX210" fmla="*/ 634765 w 913411"/>
                <a:gd name="connsiteY210" fmla="*/ 1392867 h 1500320"/>
                <a:gd name="connsiteX211" fmla="*/ 621030 w 913411"/>
                <a:gd name="connsiteY211" fmla="*/ 1385313 h 1500320"/>
                <a:gd name="connsiteX212" fmla="*/ 676903 w 913411"/>
                <a:gd name="connsiteY212" fmla="*/ 1346527 h 1500320"/>
                <a:gd name="connsiteX213" fmla="*/ 690033 w 913411"/>
                <a:gd name="connsiteY213" fmla="*/ 1353366 h 1500320"/>
                <a:gd name="connsiteX214" fmla="*/ 662289 w 913411"/>
                <a:gd name="connsiteY214" fmla="*/ 1407426 h 1500320"/>
                <a:gd name="connsiteX215" fmla="*/ 648554 w 913411"/>
                <a:gd name="connsiteY215" fmla="*/ 1400257 h 1500320"/>
                <a:gd name="connsiteX216" fmla="*/ 703246 w 913411"/>
                <a:gd name="connsiteY216" fmla="*/ 1360041 h 1500320"/>
                <a:gd name="connsiteX217" fmla="*/ 716541 w 913411"/>
                <a:gd name="connsiteY217" fmla="*/ 1366552 h 1500320"/>
                <a:gd name="connsiteX218" fmla="*/ 690198 w 913411"/>
                <a:gd name="connsiteY218" fmla="*/ 1421298 h 1500320"/>
                <a:gd name="connsiteX219" fmla="*/ 676189 w 913411"/>
                <a:gd name="connsiteY219" fmla="*/ 1414458 h 1500320"/>
                <a:gd name="connsiteX220" fmla="*/ 729919 w 913411"/>
                <a:gd name="connsiteY220" fmla="*/ 1372869 h 1500320"/>
                <a:gd name="connsiteX221" fmla="*/ 743378 w 913411"/>
                <a:gd name="connsiteY221" fmla="*/ 1379050 h 1500320"/>
                <a:gd name="connsiteX222" fmla="*/ 718437 w 913411"/>
                <a:gd name="connsiteY222" fmla="*/ 1434456 h 1500320"/>
                <a:gd name="connsiteX223" fmla="*/ 704262 w 913411"/>
                <a:gd name="connsiteY223" fmla="*/ 1427973 h 1500320"/>
                <a:gd name="connsiteX224" fmla="*/ 756921 w 913411"/>
                <a:gd name="connsiteY224" fmla="*/ 1385039 h 1500320"/>
                <a:gd name="connsiteX225" fmla="*/ 770519 w 913411"/>
                <a:gd name="connsiteY225" fmla="*/ 1390862 h 1500320"/>
                <a:gd name="connsiteX226" fmla="*/ 747005 w 913411"/>
                <a:gd name="connsiteY226" fmla="*/ 1446872 h 1500320"/>
                <a:gd name="connsiteX227" fmla="*/ 732666 w 913411"/>
                <a:gd name="connsiteY227" fmla="*/ 1440747 h 1500320"/>
                <a:gd name="connsiteX228" fmla="*/ 784198 w 913411"/>
                <a:gd name="connsiteY228" fmla="*/ 1396493 h 1500320"/>
                <a:gd name="connsiteX229" fmla="*/ 797933 w 913411"/>
                <a:gd name="connsiteY229" fmla="*/ 1401987 h 1500320"/>
                <a:gd name="connsiteX230" fmla="*/ 775957 w 913411"/>
                <a:gd name="connsiteY230" fmla="*/ 1458602 h 1500320"/>
                <a:gd name="connsiteX231" fmla="*/ 761481 w 913411"/>
                <a:gd name="connsiteY231" fmla="*/ 1452833 h 1500320"/>
                <a:gd name="connsiteX232" fmla="*/ 811805 w 913411"/>
                <a:gd name="connsiteY232" fmla="*/ 1407261 h 1500320"/>
                <a:gd name="connsiteX233" fmla="*/ 825540 w 913411"/>
                <a:gd name="connsiteY233" fmla="*/ 1412398 h 1500320"/>
                <a:gd name="connsiteX234" fmla="*/ 804883 w 913411"/>
                <a:gd name="connsiteY234" fmla="*/ 1469534 h 1500320"/>
                <a:gd name="connsiteX235" fmla="*/ 790269 w 913411"/>
                <a:gd name="connsiteY235" fmla="*/ 1464040 h 1500320"/>
                <a:gd name="connsiteX236" fmla="*/ 839631 w 913411"/>
                <a:gd name="connsiteY236" fmla="*/ 1417343 h 1500320"/>
                <a:gd name="connsiteX237" fmla="*/ 853641 w 913411"/>
                <a:gd name="connsiteY237" fmla="*/ 1422095 h 1500320"/>
                <a:gd name="connsiteX238" fmla="*/ 834412 w 913411"/>
                <a:gd name="connsiteY238" fmla="*/ 1479780 h 1500320"/>
                <a:gd name="connsiteX239" fmla="*/ 819661 w 913411"/>
                <a:gd name="connsiteY239" fmla="*/ 1474753 h 1500320"/>
                <a:gd name="connsiteX240" fmla="*/ 867732 w 913411"/>
                <a:gd name="connsiteY240" fmla="*/ 1426709 h 1500320"/>
                <a:gd name="connsiteX241" fmla="*/ 881852 w 913411"/>
                <a:gd name="connsiteY241" fmla="*/ 1431132 h 1500320"/>
                <a:gd name="connsiteX242" fmla="*/ 864079 w 913411"/>
                <a:gd name="connsiteY242" fmla="*/ 1489230 h 1500320"/>
                <a:gd name="connsiteX243" fmla="*/ 849218 w 913411"/>
                <a:gd name="connsiteY243" fmla="*/ 1484588 h 1500320"/>
                <a:gd name="connsiteX244" fmla="*/ 896053 w 913411"/>
                <a:gd name="connsiteY244" fmla="*/ 1435362 h 1500320"/>
                <a:gd name="connsiteX245" fmla="*/ 910282 w 913411"/>
                <a:gd name="connsiteY245" fmla="*/ 1439428 h 1500320"/>
                <a:gd name="connsiteX246" fmla="*/ 893966 w 913411"/>
                <a:gd name="connsiteY246" fmla="*/ 1497965 h 1500320"/>
                <a:gd name="connsiteX247" fmla="*/ 878995 w 913411"/>
                <a:gd name="connsiteY247" fmla="*/ 1493680 h 150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913411" h="1500320">
                  <a:moveTo>
                    <a:pt x="97931" y="13466"/>
                  </a:moveTo>
                  <a:cubicBezTo>
                    <a:pt x="96640" y="18246"/>
                    <a:pt x="95404" y="22998"/>
                    <a:pt x="94168" y="27778"/>
                  </a:cubicBezTo>
                  <a:lnTo>
                    <a:pt x="35301" y="12697"/>
                  </a:lnTo>
                  <a:cubicBezTo>
                    <a:pt x="36592" y="7670"/>
                    <a:pt x="38048" y="2671"/>
                    <a:pt x="39257" y="-2356"/>
                  </a:cubicBezTo>
                  <a:close/>
                  <a:moveTo>
                    <a:pt x="90597" y="42117"/>
                  </a:moveTo>
                  <a:cubicBezTo>
                    <a:pt x="89443" y="46924"/>
                    <a:pt x="88289" y="51703"/>
                    <a:pt x="87191" y="56511"/>
                  </a:cubicBezTo>
                  <a:lnTo>
                    <a:pt x="27967" y="42941"/>
                  </a:lnTo>
                  <a:cubicBezTo>
                    <a:pt x="29120" y="37886"/>
                    <a:pt x="30329" y="32805"/>
                    <a:pt x="31565" y="27750"/>
                  </a:cubicBezTo>
                  <a:close/>
                  <a:moveTo>
                    <a:pt x="83977" y="70987"/>
                  </a:moveTo>
                  <a:cubicBezTo>
                    <a:pt x="82933" y="75822"/>
                    <a:pt x="81917" y="80629"/>
                    <a:pt x="80928" y="85463"/>
                  </a:cubicBezTo>
                  <a:lnTo>
                    <a:pt x="21402" y="73350"/>
                  </a:lnTo>
                  <a:cubicBezTo>
                    <a:pt x="22418" y="68268"/>
                    <a:pt x="23462" y="63186"/>
                    <a:pt x="24588" y="58132"/>
                  </a:cubicBezTo>
                  <a:close/>
                  <a:moveTo>
                    <a:pt x="78071" y="99995"/>
                  </a:moveTo>
                  <a:cubicBezTo>
                    <a:pt x="77164" y="104857"/>
                    <a:pt x="76258" y="109719"/>
                    <a:pt x="75324" y="114554"/>
                  </a:cubicBezTo>
                  <a:lnTo>
                    <a:pt x="15495" y="103950"/>
                  </a:lnTo>
                  <a:cubicBezTo>
                    <a:pt x="16402" y="98841"/>
                    <a:pt x="17309" y="93732"/>
                    <a:pt x="18242" y="88623"/>
                  </a:cubicBezTo>
                  <a:close/>
                  <a:moveTo>
                    <a:pt x="72907" y="129140"/>
                  </a:moveTo>
                  <a:cubicBezTo>
                    <a:pt x="72110" y="134002"/>
                    <a:pt x="71341" y="138864"/>
                    <a:pt x="70599" y="143781"/>
                  </a:cubicBezTo>
                  <a:lnTo>
                    <a:pt x="10524" y="134688"/>
                  </a:lnTo>
                  <a:cubicBezTo>
                    <a:pt x="11293" y="129579"/>
                    <a:pt x="12117" y="124442"/>
                    <a:pt x="12941" y="119333"/>
                  </a:cubicBezTo>
                  <a:close/>
                  <a:moveTo>
                    <a:pt x="68484" y="158395"/>
                  </a:moveTo>
                  <a:cubicBezTo>
                    <a:pt x="67825" y="163312"/>
                    <a:pt x="67165" y="168201"/>
                    <a:pt x="66561" y="173091"/>
                  </a:cubicBezTo>
                  <a:lnTo>
                    <a:pt x="6266" y="165537"/>
                  </a:lnTo>
                  <a:cubicBezTo>
                    <a:pt x="6898" y="160400"/>
                    <a:pt x="7557" y="155263"/>
                    <a:pt x="8299" y="150126"/>
                  </a:cubicBezTo>
                  <a:close/>
                  <a:moveTo>
                    <a:pt x="64803" y="187787"/>
                  </a:moveTo>
                  <a:cubicBezTo>
                    <a:pt x="64254" y="192704"/>
                    <a:pt x="63732" y="197621"/>
                    <a:pt x="63265" y="202511"/>
                  </a:cubicBezTo>
                  <a:lnTo>
                    <a:pt x="2832" y="196494"/>
                  </a:lnTo>
                  <a:cubicBezTo>
                    <a:pt x="3354" y="191330"/>
                    <a:pt x="3903" y="186166"/>
                    <a:pt x="4480" y="181002"/>
                  </a:cubicBezTo>
                  <a:close/>
                  <a:moveTo>
                    <a:pt x="61892" y="217261"/>
                  </a:moveTo>
                  <a:cubicBezTo>
                    <a:pt x="61452" y="222178"/>
                    <a:pt x="61067" y="227096"/>
                    <a:pt x="60710" y="232013"/>
                  </a:cubicBezTo>
                  <a:lnTo>
                    <a:pt x="113" y="227535"/>
                  </a:lnTo>
                  <a:cubicBezTo>
                    <a:pt x="497" y="222371"/>
                    <a:pt x="910" y="217179"/>
                    <a:pt x="1349" y="212015"/>
                  </a:cubicBezTo>
                  <a:close/>
                  <a:moveTo>
                    <a:pt x="59721" y="246763"/>
                  </a:moveTo>
                  <a:cubicBezTo>
                    <a:pt x="59419" y="251708"/>
                    <a:pt x="59145" y="256625"/>
                    <a:pt x="58897" y="261570"/>
                  </a:cubicBezTo>
                  <a:lnTo>
                    <a:pt x="-1783" y="258630"/>
                  </a:lnTo>
                  <a:cubicBezTo>
                    <a:pt x="-1535" y="253439"/>
                    <a:pt x="-1260" y="248274"/>
                    <a:pt x="-931" y="243083"/>
                  </a:cubicBezTo>
                  <a:close/>
                  <a:moveTo>
                    <a:pt x="58293" y="276348"/>
                  </a:moveTo>
                  <a:cubicBezTo>
                    <a:pt x="58100" y="281265"/>
                    <a:pt x="57963" y="286210"/>
                    <a:pt x="57854" y="291127"/>
                  </a:cubicBezTo>
                  <a:lnTo>
                    <a:pt x="-2881" y="289781"/>
                  </a:lnTo>
                  <a:cubicBezTo>
                    <a:pt x="-2881" y="284589"/>
                    <a:pt x="-2634" y="279397"/>
                    <a:pt x="-2442" y="274205"/>
                  </a:cubicBezTo>
                  <a:close/>
                  <a:moveTo>
                    <a:pt x="57634" y="305932"/>
                  </a:moveTo>
                  <a:cubicBezTo>
                    <a:pt x="57634" y="310850"/>
                    <a:pt x="57634" y="315794"/>
                    <a:pt x="57634" y="320739"/>
                  </a:cubicBezTo>
                  <a:lnTo>
                    <a:pt x="-3129" y="320931"/>
                  </a:lnTo>
                  <a:cubicBezTo>
                    <a:pt x="-3129" y="315739"/>
                    <a:pt x="-3129" y="310547"/>
                    <a:pt x="-3129" y="305356"/>
                  </a:cubicBezTo>
                  <a:close/>
                  <a:moveTo>
                    <a:pt x="57634" y="335517"/>
                  </a:moveTo>
                  <a:cubicBezTo>
                    <a:pt x="57634" y="340462"/>
                    <a:pt x="57826" y="345406"/>
                    <a:pt x="57963" y="350323"/>
                  </a:cubicBezTo>
                  <a:lnTo>
                    <a:pt x="-2771" y="352081"/>
                  </a:lnTo>
                  <a:cubicBezTo>
                    <a:pt x="-2936" y="346889"/>
                    <a:pt x="-3046" y="341698"/>
                    <a:pt x="-3129" y="336506"/>
                  </a:cubicBezTo>
                  <a:close/>
                  <a:moveTo>
                    <a:pt x="58485" y="365129"/>
                  </a:moveTo>
                  <a:cubicBezTo>
                    <a:pt x="58705" y="370046"/>
                    <a:pt x="58925" y="374991"/>
                    <a:pt x="59200" y="379907"/>
                  </a:cubicBezTo>
                  <a:lnTo>
                    <a:pt x="-1480" y="383204"/>
                  </a:lnTo>
                  <a:cubicBezTo>
                    <a:pt x="-1755" y="378012"/>
                    <a:pt x="-2002" y="372821"/>
                    <a:pt x="-2222" y="367629"/>
                  </a:cubicBezTo>
                  <a:close/>
                  <a:moveTo>
                    <a:pt x="60106" y="394686"/>
                  </a:moveTo>
                  <a:cubicBezTo>
                    <a:pt x="60436" y="399603"/>
                    <a:pt x="60792" y="404520"/>
                    <a:pt x="61177" y="409437"/>
                  </a:cubicBezTo>
                  <a:lnTo>
                    <a:pt x="607" y="414299"/>
                  </a:lnTo>
                  <a:cubicBezTo>
                    <a:pt x="195" y="409107"/>
                    <a:pt x="-189" y="403915"/>
                    <a:pt x="-546" y="398724"/>
                  </a:cubicBezTo>
                  <a:close/>
                  <a:moveTo>
                    <a:pt x="62468" y="424188"/>
                  </a:moveTo>
                  <a:cubicBezTo>
                    <a:pt x="62908" y="429105"/>
                    <a:pt x="63402" y="433995"/>
                    <a:pt x="63924" y="438911"/>
                  </a:cubicBezTo>
                  <a:lnTo>
                    <a:pt x="3492" y="445284"/>
                  </a:lnTo>
                  <a:cubicBezTo>
                    <a:pt x="2942" y="440148"/>
                    <a:pt x="2420" y="434983"/>
                    <a:pt x="1953" y="429792"/>
                  </a:cubicBezTo>
                  <a:close/>
                  <a:moveTo>
                    <a:pt x="65572" y="453608"/>
                  </a:moveTo>
                  <a:cubicBezTo>
                    <a:pt x="66149" y="458497"/>
                    <a:pt x="66754" y="463359"/>
                    <a:pt x="67413" y="468249"/>
                  </a:cubicBezTo>
                  <a:lnTo>
                    <a:pt x="7172" y="476187"/>
                  </a:lnTo>
                  <a:cubicBezTo>
                    <a:pt x="6485" y="471051"/>
                    <a:pt x="5854" y="465941"/>
                    <a:pt x="5249" y="460805"/>
                  </a:cubicBezTo>
                  <a:close/>
                  <a:moveTo>
                    <a:pt x="69418" y="482835"/>
                  </a:moveTo>
                  <a:cubicBezTo>
                    <a:pt x="70132" y="487697"/>
                    <a:pt x="70874" y="492559"/>
                    <a:pt x="71643" y="497421"/>
                  </a:cubicBezTo>
                  <a:lnTo>
                    <a:pt x="11622" y="506898"/>
                  </a:lnTo>
                  <a:cubicBezTo>
                    <a:pt x="10798" y="501789"/>
                    <a:pt x="10029" y="496679"/>
                    <a:pt x="9287" y="491543"/>
                  </a:cubicBezTo>
                  <a:close/>
                  <a:moveTo>
                    <a:pt x="74033" y="511980"/>
                  </a:moveTo>
                  <a:cubicBezTo>
                    <a:pt x="74857" y="516815"/>
                    <a:pt x="75709" y="521649"/>
                    <a:pt x="76587" y="526484"/>
                  </a:cubicBezTo>
                  <a:lnTo>
                    <a:pt x="16841" y="537472"/>
                  </a:lnTo>
                  <a:cubicBezTo>
                    <a:pt x="15908" y="532362"/>
                    <a:pt x="15001" y="527281"/>
                    <a:pt x="14094" y="522171"/>
                  </a:cubicBezTo>
                  <a:close/>
                  <a:moveTo>
                    <a:pt x="79362" y="540988"/>
                  </a:moveTo>
                  <a:cubicBezTo>
                    <a:pt x="80323" y="545823"/>
                    <a:pt x="81284" y="550630"/>
                    <a:pt x="82301" y="555437"/>
                  </a:cubicBezTo>
                  <a:lnTo>
                    <a:pt x="22858" y="567935"/>
                  </a:lnTo>
                  <a:cubicBezTo>
                    <a:pt x="21786" y="562881"/>
                    <a:pt x="20742" y="557799"/>
                    <a:pt x="19753" y="552745"/>
                  </a:cubicBezTo>
                  <a:close/>
                  <a:moveTo>
                    <a:pt x="85432" y="569858"/>
                  </a:moveTo>
                  <a:cubicBezTo>
                    <a:pt x="86504" y="574665"/>
                    <a:pt x="87630" y="579472"/>
                    <a:pt x="88757" y="584252"/>
                  </a:cubicBezTo>
                  <a:lnTo>
                    <a:pt x="29615" y="598261"/>
                  </a:lnTo>
                  <a:cubicBezTo>
                    <a:pt x="28433" y="593235"/>
                    <a:pt x="27252" y="588180"/>
                    <a:pt x="26126" y="583125"/>
                  </a:cubicBezTo>
                  <a:close/>
                  <a:moveTo>
                    <a:pt x="92245" y="598591"/>
                  </a:moveTo>
                  <a:cubicBezTo>
                    <a:pt x="93426" y="603371"/>
                    <a:pt x="94635" y="608123"/>
                    <a:pt x="95926" y="612875"/>
                  </a:cubicBezTo>
                  <a:lnTo>
                    <a:pt x="37169" y="628396"/>
                  </a:lnTo>
                  <a:cubicBezTo>
                    <a:pt x="35851" y="623396"/>
                    <a:pt x="34560" y="618369"/>
                    <a:pt x="33296" y="613342"/>
                  </a:cubicBezTo>
                  <a:close/>
                  <a:moveTo>
                    <a:pt x="99772" y="627131"/>
                  </a:moveTo>
                  <a:cubicBezTo>
                    <a:pt x="101090" y="631884"/>
                    <a:pt x="102436" y="636636"/>
                    <a:pt x="103810" y="641333"/>
                  </a:cubicBezTo>
                  <a:lnTo>
                    <a:pt x="45465" y="658337"/>
                  </a:lnTo>
                  <a:cubicBezTo>
                    <a:pt x="44036" y="653365"/>
                    <a:pt x="42718" y="648393"/>
                    <a:pt x="41235" y="643394"/>
                  </a:cubicBezTo>
                  <a:close/>
                  <a:moveTo>
                    <a:pt x="108013" y="655480"/>
                  </a:moveTo>
                  <a:cubicBezTo>
                    <a:pt x="109440" y="660205"/>
                    <a:pt x="110924" y="664902"/>
                    <a:pt x="112407" y="669600"/>
                  </a:cubicBezTo>
                  <a:lnTo>
                    <a:pt x="54529" y="688059"/>
                  </a:lnTo>
                  <a:cubicBezTo>
                    <a:pt x="52937" y="683142"/>
                    <a:pt x="51398" y="678197"/>
                    <a:pt x="49887" y="673225"/>
                  </a:cubicBezTo>
                  <a:close/>
                  <a:moveTo>
                    <a:pt x="116995" y="683636"/>
                  </a:moveTo>
                  <a:cubicBezTo>
                    <a:pt x="118533" y="688333"/>
                    <a:pt x="120126" y="692976"/>
                    <a:pt x="121747" y="697646"/>
                  </a:cubicBezTo>
                  <a:lnTo>
                    <a:pt x="64336" y="717561"/>
                  </a:lnTo>
                  <a:cubicBezTo>
                    <a:pt x="62633" y="712671"/>
                    <a:pt x="60985" y="707754"/>
                    <a:pt x="59336" y="702837"/>
                  </a:cubicBezTo>
                  <a:close/>
                  <a:moveTo>
                    <a:pt x="126664" y="711545"/>
                  </a:moveTo>
                  <a:cubicBezTo>
                    <a:pt x="128340" y="716187"/>
                    <a:pt x="130070" y="720830"/>
                    <a:pt x="131801" y="725444"/>
                  </a:cubicBezTo>
                  <a:lnTo>
                    <a:pt x="74912" y="746816"/>
                  </a:lnTo>
                  <a:cubicBezTo>
                    <a:pt x="73071" y="741953"/>
                    <a:pt x="71258" y="737091"/>
                    <a:pt x="69418" y="732229"/>
                  </a:cubicBezTo>
                  <a:close/>
                  <a:moveTo>
                    <a:pt x="137075" y="739234"/>
                  </a:moveTo>
                  <a:cubicBezTo>
                    <a:pt x="138861" y="743849"/>
                    <a:pt x="140673" y="748409"/>
                    <a:pt x="142569" y="752969"/>
                  </a:cubicBezTo>
                  <a:lnTo>
                    <a:pt x="86229" y="775768"/>
                  </a:lnTo>
                  <a:cubicBezTo>
                    <a:pt x="84279" y="770989"/>
                    <a:pt x="82384" y="766154"/>
                    <a:pt x="80488" y="761319"/>
                  </a:cubicBezTo>
                  <a:close/>
                  <a:moveTo>
                    <a:pt x="148063" y="766703"/>
                  </a:moveTo>
                  <a:cubicBezTo>
                    <a:pt x="149958" y="771264"/>
                    <a:pt x="151909" y="775796"/>
                    <a:pt x="153859" y="780438"/>
                  </a:cubicBezTo>
                  <a:lnTo>
                    <a:pt x="98123" y="804666"/>
                  </a:lnTo>
                  <a:cubicBezTo>
                    <a:pt x="96063" y="799886"/>
                    <a:pt x="94031" y="795134"/>
                    <a:pt x="92025" y="790355"/>
                  </a:cubicBezTo>
                  <a:close/>
                  <a:moveTo>
                    <a:pt x="159847" y="793816"/>
                  </a:moveTo>
                  <a:cubicBezTo>
                    <a:pt x="161852" y="798321"/>
                    <a:pt x="163885" y="802826"/>
                    <a:pt x="166000" y="807303"/>
                  </a:cubicBezTo>
                  <a:lnTo>
                    <a:pt x="110896" y="832905"/>
                  </a:lnTo>
                  <a:cubicBezTo>
                    <a:pt x="108699" y="828208"/>
                    <a:pt x="106557" y="823482"/>
                    <a:pt x="104414" y="818758"/>
                  </a:cubicBezTo>
                  <a:close/>
                  <a:moveTo>
                    <a:pt x="172318" y="820653"/>
                  </a:moveTo>
                  <a:cubicBezTo>
                    <a:pt x="174433" y="825103"/>
                    <a:pt x="176604" y="829554"/>
                    <a:pt x="178801" y="833948"/>
                  </a:cubicBezTo>
                  <a:lnTo>
                    <a:pt x="124357" y="860951"/>
                  </a:lnTo>
                  <a:cubicBezTo>
                    <a:pt x="122049" y="856309"/>
                    <a:pt x="119769" y="851666"/>
                    <a:pt x="117544" y="846969"/>
                  </a:cubicBezTo>
                  <a:close/>
                  <a:moveTo>
                    <a:pt x="185449" y="847189"/>
                  </a:moveTo>
                  <a:cubicBezTo>
                    <a:pt x="187701" y="851556"/>
                    <a:pt x="189981" y="855951"/>
                    <a:pt x="192289" y="860292"/>
                  </a:cubicBezTo>
                  <a:lnTo>
                    <a:pt x="138531" y="888668"/>
                  </a:lnTo>
                  <a:cubicBezTo>
                    <a:pt x="136114" y="884080"/>
                    <a:pt x="133724" y="879493"/>
                    <a:pt x="131362" y="874933"/>
                  </a:cubicBezTo>
                  <a:close/>
                  <a:moveTo>
                    <a:pt x="199183" y="873339"/>
                  </a:moveTo>
                  <a:cubicBezTo>
                    <a:pt x="201545" y="877680"/>
                    <a:pt x="203935" y="881992"/>
                    <a:pt x="206325" y="886305"/>
                  </a:cubicBezTo>
                  <a:lnTo>
                    <a:pt x="153721" y="915972"/>
                  </a:lnTo>
                  <a:cubicBezTo>
                    <a:pt x="151194" y="911467"/>
                    <a:pt x="148667" y="906907"/>
                    <a:pt x="146195" y="902237"/>
                  </a:cubicBezTo>
                  <a:close/>
                  <a:moveTo>
                    <a:pt x="213660" y="899160"/>
                  </a:moveTo>
                  <a:cubicBezTo>
                    <a:pt x="216132" y="903446"/>
                    <a:pt x="218631" y="907704"/>
                    <a:pt x="221131" y="911962"/>
                  </a:cubicBezTo>
                  <a:lnTo>
                    <a:pt x="168940" y="942974"/>
                  </a:lnTo>
                  <a:cubicBezTo>
                    <a:pt x="166303" y="938524"/>
                    <a:pt x="163692" y="934046"/>
                    <a:pt x="161083" y="929542"/>
                  </a:cubicBezTo>
                  <a:close/>
                  <a:moveTo>
                    <a:pt x="228768" y="924625"/>
                  </a:moveTo>
                  <a:cubicBezTo>
                    <a:pt x="231350" y="928827"/>
                    <a:pt x="233959" y="933003"/>
                    <a:pt x="236569" y="937206"/>
                  </a:cubicBezTo>
                  <a:lnTo>
                    <a:pt x="185449" y="969400"/>
                  </a:lnTo>
                  <a:cubicBezTo>
                    <a:pt x="182702" y="965032"/>
                    <a:pt x="179955" y="960610"/>
                    <a:pt x="177208" y="956187"/>
                  </a:cubicBezTo>
                  <a:close/>
                  <a:moveTo>
                    <a:pt x="244535" y="949677"/>
                  </a:moveTo>
                  <a:cubicBezTo>
                    <a:pt x="247282" y="953825"/>
                    <a:pt x="250029" y="957918"/>
                    <a:pt x="252776" y="962093"/>
                  </a:cubicBezTo>
                  <a:lnTo>
                    <a:pt x="202150" y="995716"/>
                  </a:lnTo>
                  <a:cubicBezTo>
                    <a:pt x="199403" y="991403"/>
                    <a:pt x="196436" y="987062"/>
                    <a:pt x="193634" y="982695"/>
                  </a:cubicBezTo>
                  <a:close/>
                  <a:moveTo>
                    <a:pt x="261017" y="974399"/>
                  </a:moveTo>
                  <a:cubicBezTo>
                    <a:pt x="263764" y="978465"/>
                    <a:pt x="266511" y="982640"/>
                    <a:pt x="269450" y="986568"/>
                  </a:cubicBezTo>
                  <a:lnTo>
                    <a:pt x="219703" y="1021481"/>
                  </a:lnTo>
                  <a:cubicBezTo>
                    <a:pt x="216736" y="1017224"/>
                    <a:pt x="213770" y="1012939"/>
                    <a:pt x="210830" y="1008654"/>
                  </a:cubicBezTo>
                  <a:close/>
                  <a:moveTo>
                    <a:pt x="278020" y="998627"/>
                  </a:moveTo>
                  <a:cubicBezTo>
                    <a:pt x="280905" y="1002638"/>
                    <a:pt x="283844" y="1006648"/>
                    <a:pt x="286783" y="1010604"/>
                  </a:cubicBezTo>
                  <a:lnTo>
                    <a:pt x="237915" y="1046753"/>
                  </a:lnTo>
                  <a:cubicBezTo>
                    <a:pt x="234839" y="1042578"/>
                    <a:pt x="231789" y="1038376"/>
                    <a:pt x="228740" y="1034173"/>
                  </a:cubicBezTo>
                  <a:close/>
                  <a:moveTo>
                    <a:pt x="295655" y="1022471"/>
                  </a:moveTo>
                  <a:cubicBezTo>
                    <a:pt x="298650" y="1026399"/>
                    <a:pt x="301644" y="1030299"/>
                    <a:pt x="304693" y="1034200"/>
                  </a:cubicBezTo>
                  <a:lnTo>
                    <a:pt x="256787" y="1071586"/>
                  </a:lnTo>
                  <a:cubicBezTo>
                    <a:pt x="253573" y="1067465"/>
                    <a:pt x="250386" y="1063345"/>
                    <a:pt x="247282" y="1059224"/>
                  </a:cubicBezTo>
                  <a:close/>
                  <a:moveTo>
                    <a:pt x="313895" y="1045820"/>
                  </a:moveTo>
                  <a:cubicBezTo>
                    <a:pt x="316972" y="1049693"/>
                    <a:pt x="320076" y="1053511"/>
                    <a:pt x="323207" y="1057329"/>
                  </a:cubicBezTo>
                  <a:lnTo>
                    <a:pt x="276263" y="1095786"/>
                  </a:lnTo>
                  <a:cubicBezTo>
                    <a:pt x="272966" y="1091776"/>
                    <a:pt x="269697" y="1087738"/>
                    <a:pt x="266428" y="1083700"/>
                  </a:cubicBezTo>
                  <a:close/>
                  <a:moveTo>
                    <a:pt x="332712" y="1068729"/>
                  </a:moveTo>
                  <a:cubicBezTo>
                    <a:pt x="335898" y="1072520"/>
                    <a:pt x="339085" y="1076255"/>
                    <a:pt x="342326" y="1080019"/>
                  </a:cubicBezTo>
                  <a:lnTo>
                    <a:pt x="296562" y="1119684"/>
                  </a:lnTo>
                  <a:cubicBezTo>
                    <a:pt x="293156" y="1115757"/>
                    <a:pt x="289777" y="1111829"/>
                    <a:pt x="286426" y="1107845"/>
                  </a:cubicBezTo>
                  <a:close/>
                  <a:moveTo>
                    <a:pt x="352105" y="1091172"/>
                  </a:moveTo>
                  <a:cubicBezTo>
                    <a:pt x="355374" y="1094825"/>
                    <a:pt x="358671" y="1098506"/>
                    <a:pt x="361994" y="1102159"/>
                  </a:cubicBezTo>
                  <a:lnTo>
                    <a:pt x="317082" y="1143061"/>
                  </a:lnTo>
                  <a:cubicBezTo>
                    <a:pt x="313565" y="1139215"/>
                    <a:pt x="310077" y="1135342"/>
                    <a:pt x="306643" y="1131441"/>
                  </a:cubicBezTo>
                  <a:close/>
                  <a:moveTo>
                    <a:pt x="372048" y="1113147"/>
                  </a:moveTo>
                  <a:cubicBezTo>
                    <a:pt x="375427" y="1116773"/>
                    <a:pt x="378805" y="1120371"/>
                    <a:pt x="382239" y="1123942"/>
                  </a:cubicBezTo>
                  <a:lnTo>
                    <a:pt x="338288" y="1165971"/>
                  </a:lnTo>
                  <a:cubicBezTo>
                    <a:pt x="334689" y="1162207"/>
                    <a:pt x="331119" y="1158444"/>
                    <a:pt x="327548" y="1154625"/>
                  </a:cubicBezTo>
                  <a:close/>
                  <a:moveTo>
                    <a:pt x="392567" y="1134573"/>
                  </a:moveTo>
                  <a:cubicBezTo>
                    <a:pt x="396029" y="1138089"/>
                    <a:pt x="399517" y="1141605"/>
                    <a:pt x="403033" y="1145094"/>
                  </a:cubicBezTo>
                  <a:lnTo>
                    <a:pt x="360236" y="1188220"/>
                  </a:lnTo>
                  <a:cubicBezTo>
                    <a:pt x="356583" y="1184567"/>
                    <a:pt x="352902" y="1180886"/>
                    <a:pt x="349248" y="1177233"/>
                  </a:cubicBezTo>
                  <a:close/>
                  <a:moveTo>
                    <a:pt x="413637" y="1155450"/>
                  </a:moveTo>
                  <a:cubicBezTo>
                    <a:pt x="417180" y="1158911"/>
                    <a:pt x="420751" y="1162317"/>
                    <a:pt x="424350" y="1165723"/>
                  </a:cubicBezTo>
                  <a:lnTo>
                    <a:pt x="382679" y="1209922"/>
                  </a:lnTo>
                  <a:cubicBezTo>
                    <a:pt x="378888" y="1206268"/>
                    <a:pt x="375125" y="1202669"/>
                    <a:pt x="371389" y="1199153"/>
                  </a:cubicBezTo>
                  <a:close/>
                  <a:moveTo>
                    <a:pt x="435227" y="1175804"/>
                  </a:moveTo>
                  <a:cubicBezTo>
                    <a:pt x="438854" y="1179156"/>
                    <a:pt x="442534" y="1182480"/>
                    <a:pt x="446215" y="1185776"/>
                  </a:cubicBezTo>
                  <a:lnTo>
                    <a:pt x="405670" y="1231045"/>
                  </a:lnTo>
                  <a:cubicBezTo>
                    <a:pt x="401797" y="1227584"/>
                    <a:pt x="397951" y="1224068"/>
                    <a:pt x="394106" y="1220552"/>
                  </a:cubicBezTo>
                  <a:close/>
                  <a:moveTo>
                    <a:pt x="457340" y="1195610"/>
                  </a:moveTo>
                  <a:cubicBezTo>
                    <a:pt x="461048" y="1198879"/>
                    <a:pt x="464812" y="1202092"/>
                    <a:pt x="468576" y="1205306"/>
                  </a:cubicBezTo>
                  <a:lnTo>
                    <a:pt x="429212" y="1251592"/>
                  </a:lnTo>
                  <a:lnTo>
                    <a:pt x="417372" y="1241401"/>
                  </a:lnTo>
                  <a:close/>
                  <a:moveTo>
                    <a:pt x="479948" y="1214839"/>
                  </a:moveTo>
                  <a:cubicBezTo>
                    <a:pt x="483738" y="1217997"/>
                    <a:pt x="487584" y="1221129"/>
                    <a:pt x="491430" y="1224233"/>
                  </a:cubicBezTo>
                  <a:lnTo>
                    <a:pt x="453275" y="1271508"/>
                  </a:lnTo>
                  <a:cubicBezTo>
                    <a:pt x="449210" y="1268239"/>
                    <a:pt x="445199" y="1264943"/>
                    <a:pt x="441188" y="1261646"/>
                  </a:cubicBezTo>
                  <a:close/>
                  <a:moveTo>
                    <a:pt x="503049" y="1233490"/>
                  </a:moveTo>
                  <a:cubicBezTo>
                    <a:pt x="506923" y="1236539"/>
                    <a:pt x="510851" y="1239589"/>
                    <a:pt x="514779" y="1242582"/>
                  </a:cubicBezTo>
                  <a:lnTo>
                    <a:pt x="478052" y="1290791"/>
                  </a:lnTo>
                  <a:cubicBezTo>
                    <a:pt x="473904" y="1287605"/>
                    <a:pt x="469812" y="1284418"/>
                    <a:pt x="465719" y="1281204"/>
                  </a:cubicBezTo>
                  <a:close/>
                  <a:moveTo>
                    <a:pt x="526645" y="1251537"/>
                  </a:moveTo>
                  <a:cubicBezTo>
                    <a:pt x="530601" y="1254504"/>
                    <a:pt x="534584" y="1257444"/>
                    <a:pt x="538595" y="1260355"/>
                  </a:cubicBezTo>
                  <a:lnTo>
                    <a:pt x="502885" y="1309525"/>
                  </a:lnTo>
                  <a:cubicBezTo>
                    <a:pt x="498654" y="1306449"/>
                    <a:pt x="494451" y="1303372"/>
                    <a:pt x="490276" y="1300268"/>
                  </a:cubicBezTo>
                  <a:close/>
                  <a:moveTo>
                    <a:pt x="550654" y="1268981"/>
                  </a:moveTo>
                  <a:lnTo>
                    <a:pt x="562850" y="1277496"/>
                  </a:lnTo>
                  <a:lnTo>
                    <a:pt x="528458" y="1327572"/>
                  </a:lnTo>
                  <a:cubicBezTo>
                    <a:pt x="524146" y="1324606"/>
                    <a:pt x="519861" y="1321639"/>
                    <a:pt x="515630" y="1318617"/>
                  </a:cubicBezTo>
                  <a:close/>
                  <a:moveTo>
                    <a:pt x="575156" y="1285819"/>
                  </a:moveTo>
                  <a:cubicBezTo>
                    <a:pt x="579277" y="1288566"/>
                    <a:pt x="583397" y="1291313"/>
                    <a:pt x="587572" y="1294060"/>
                  </a:cubicBezTo>
                  <a:lnTo>
                    <a:pt x="554774" y="1344823"/>
                  </a:lnTo>
                  <a:cubicBezTo>
                    <a:pt x="550406" y="1342076"/>
                    <a:pt x="546067" y="1339110"/>
                    <a:pt x="541726" y="1336198"/>
                  </a:cubicBezTo>
                  <a:close/>
                  <a:moveTo>
                    <a:pt x="600099" y="1302026"/>
                  </a:moveTo>
                  <a:cubicBezTo>
                    <a:pt x="604274" y="1304663"/>
                    <a:pt x="608449" y="1307273"/>
                    <a:pt x="612652" y="1309855"/>
                  </a:cubicBezTo>
                  <a:lnTo>
                    <a:pt x="580842" y="1361635"/>
                  </a:lnTo>
                  <a:cubicBezTo>
                    <a:pt x="576420" y="1358888"/>
                    <a:pt x="571997" y="1356141"/>
                    <a:pt x="567630" y="1353394"/>
                  </a:cubicBezTo>
                  <a:close/>
                  <a:moveTo>
                    <a:pt x="625315" y="1317519"/>
                  </a:moveTo>
                  <a:cubicBezTo>
                    <a:pt x="629546" y="1320046"/>
                    <a:pt x="633803" y="1322546"/>
                    <a:pt x="638061" y="1325018"/>
                  </a:cubicBezTo>
                  <a:lnTo>
                    <a:pt x="607598" y="1377595"/>
                  </a:lnTo>
                  <a:lnTo>
                    <a:pt x="594193" y="1369711"/>
                  </a:lnTo>
                  <a:close/>
                  <a:moveTo>
                    <a:pt x="650917" y="1332352"/>
                  </a:moveTo>
                  <a:cubicBezTo>
                    <a:pt x="655230" y="1334770"/>
                    <a:pt x="659542" y="1337159"/>
                    <a:pt x="663855" y="1339522"/>
                  </a:cubicBezTo>
                  <a:lnTo>
                    <a:pt x="634765" y="1392867"/>
                  </a:lnTo>
                  <a:cubicBezTo>
                    <a:pt x="630205" y="1390368"/>
                    <a:pt x="625645" y="1387868"/>
                    <a:pt x="621030" y="1385313"/>
                  </a:cubicBezTo>
                  <a:close/>
                  <a:moveTo>
                    <a:pt x="676903" y="1346527"/>
                  </a:moveTo>
                  <a:cubicBezTo>
                    <a:pt x="681243" y="1348834"/>
                    <a:pt x="685638" y="1351114"/>
                    <a:pt x="690033" y="1353366"/>
                  </a:cubicBezTo>
                  <a:lnTo>
                    <a:pt x="662289" y="1407426"/>
                  </a:lnTo>
                  <a:cubicBezTo>
                    <a:pt x="657674" y="1405064"/>
                    <a:pt x="653060" y="1402674"/>
                    <a:pt x="648554" y="1400257"/>
                  </a:cubicBezTo>
                  <a:close/>
                  <a:moveTo>
                    <a:pt x="703246" y="1360041"/>
                  </a:moveTo>
                  <a:cubicBezTo>
                    <a:pt x="707668" y="1362239"/>
                    <a:pt x="712091" y="1364409"/>
                    <a:pt x="716541" y="1366552"/>
                  </a:cubicBezTo>
                  <a:lnTo>
                    <a:pt x="690198" y="1421298"/>
                  </a:lnTo>
                  <a:cubicBezTo>
                    <a:pt x="685501" y="1419045"/>
                    <a:pt x="680831" y="1416766"/>
                    <a:pt x="676189" y="1414458"/>
                  </a:cubicBezTo>
                  <a:close/>
                  <a:moveTo>
                    <a:pt x="729919" y="1372869"/>
                  </a:moveTo>
                  <a:cubicBezTo>
                    <a:pt x="734396" y="1374957"/>
                    <a:pt x="738874" y="1377017"/>
                    <a:pt x="743378" y="1379050"/>
                  </a:cubicBezTo>
                  <a:lnTo>
                    <a:pt x="718437" y="1434456"/>
                  </a:lnTo>
                  <a:cubicBezTo>
                    <a:pt x="713685" y="1432313"/>
                    <a:pt x="708959" y="1430143"/>
                    <a:pt x="704262" y="1427973"/>
                  </a:cubicBezTo>
                  <a:close/>
                  <a:moveTo>
                    <a:pt x="756921" y="1385039"/>
                  </a:moveTo>
                  <a:cubicBezTo>
                    <a:pt x="761426" y="1386989"/>
                    <a:pt x="765958" y="1388912"/>
                    <a:pt x="770519" y="1390862"/>
                  </a:cubicBezTo>
                  <a:lnTo>
                    <a:pt x="747005" y="1446872"/>
                  </a:lnTo>
                  <a:cubicBezTo>
                    <a:pt x="742197" y="1444867"/>
                    <a:pt x="737418" y="1442834"/>
                    <a:pt x="732666" y="1440747"/>
                  </a:cubicBezTo>
                  <a:close/>
                  <a:moveTo>
                    <a:pt x="784198" y="1396493"/>
                  </a:moveTo>
                  <a:cubicBezTo>
                    <a:pt x="788758" y="1398333"/>
                    <a:pt x="793346" y="1400174"/>
                    <a:pt x="797933" y="1401987"/>
                  </a:cubicBezTo>
                  <a:lnTo>
                    <a:pt x="775957" y="1458602"/>
                  </a:lnTo>
                  <a:cubicBezTo>
                    <a:pt x="771095" y="1456706"/>
                    <a:pt x="766288" y="1454783"/>
                    <a:pt x="761481" y="1452833"/>
                  </a:cubicBezTo>
                  <a:close/>
                  <a:moveTo>
                    <a:pt x="811805" y="1407261"/>
                  </a:moveTo>
                  <a:cubicBezTo>
                    <a:pt x="816392" y="1408992"/>
                    <a:pt x="821034" y="1410695"/>
                    <a:pt x="825540" y="1412398"/>
                  </a:cubicBezTo>
                  <a:lnTo>
                    <a:pt x="804883" y="1469534"/>
                  </a:lnTo>
                  <a:cubicBezTo>
                    <a:pt x="799993" y="1467776"/>
                    <a:pt x="795103" y="1465963"/>
                    <a:pt x="790269" y="1464040"/>
                  </a:cubicBezTo>
                  <a:close/>
                  <a:moveTo>
                    <a:pt x="839631" y="1417343"/>
                  </a:moveTo>
                  <a:cubicBezTo>
                    <a:pt x="844273" y="1418963"/>
                    <a:pt x="848971" y="1420556"/>
                    <a:pt x="853641" y="1422095"/>
                  </a:cubicBezTo>
                  <a:lnTo>
                    <a:pt x="834412" y="1479780"/>
                  </a:lnTo>
                  <a:cubicBezTo>
                    <a:pt x="829468" y="1478132"/>
                    <a:pt x="824551" y="1476457"/>
                    <a:pt x="819661" y="1474753"/>
                  </a:cubicBezTo>
                  <a:close/>
                  <a:moveTo>
                    <a:pt x="867732" y="1426709"/>
                  </a:moveTo>
                  <a:lnTo>
                    <a:pt x="881852" y="1431132"/>
                  </a:lnTo>
                  <a:lnTo>
                    <a:pt x="864079" y="1489230"/>
                  </a:lnTo>
                  <a:cubicBezTo>
                    <a:pt x="859135" y="1487719"/>
                    <a:pt x="854163" y="1486153"/>
                    <a:pt x="849218" y="1484588"/>
                  </a:cubicBezTo>
                  <a:close/>
                  <a:moveTo>
                    <a:pt x="896053" y="1435362"/>
                  </a:moveTo>
                  <a:cubicBezTo>
                    <a:pt x="900778" y="1436735"/>
                    <a:pt x="905530" y="1438109"/>
                    <a:pt x="910282" y="1439428"/>
                  </a:cubicBezTo>
                  <a:lnTo>
                    <a:pt x="893966" y="1497965"/>
                  </a:lnTo>
                  <a:cubicBezTo>
                    <a:pt x="888966" y="1496564"/>
                    <a:pt x="883967" y="1495135"/>
                    <a:pt x="878995" y="149368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16DFF">
                    <a:alpha val="0"/>
                  </a:srgbClr>
                </a:gs>
                <a:gs pos="46000">
                  <a:srgbClr val="016DFF"/>
                </a:gs>
                <a:gs pos="0">
                  <a:srgbClr val="00FFFF"/>
                </a:gs>
              </a:gsLst>
              <a:lin ang="16200000" scaled="1"/>
              <a:tileRect/>
            </a:gradFill>
            <a:ln w="27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B8A7AAC-0D43-2F01-8FDF-BFE26CC15184}"/>
                </a:ext>
              </a:extLst>
            </p:cNvPr>
            <p:cNvSpPr/>
            <p:nvPr/>
          </p:nvSpPr>
          <p:spPr>
            <a:xfrm>
              <a:off x="3598757" y="2782099"/>
              <a:ext cx="865652" cy="1421383"/>
            </a:xfrm>
            <a:custGeom>
              <a:avLst/>
              <a:gdLst>
                <a:gd name="connsiteX0" fmla="*/ 13188 w 913576"/>
                <a:gd name="connsiteY0" fmla="*/ -2356 h 1500073"/>
                <a:gd name="connsiteX1" fmla="*/ 28159 w 913576"/>
                <a:gd name="connsiteY1" fmla="*/ 1929 h 1500073"/>
                <a:gd name="connsiteX2" fmla="*/ 11128 w 913576"/>
                <a:gd name="connsiteY2" fmla="*/ 60247 h 1500073"/>
                <a:gd name="connsiteX3" fmla="*/ -3129 w 913576"/>
                <a:gd name="connsiteY3" fmla="*/ 56181 h 1500073"/>
                <a:gd name="connsiteX4" fmla="*/ 43075 w 913576"/>
                <a:gd name="connsiteY4" fmla="*/ 6379 h 1500073"/>
                <a:gd name="connsiteX5" fmla="*/ 57935 w 913576"/>
                <a:gd name="connsiteY5" fmla="*/ 11049 h 1500073"/>
                <a:gd name="connsiteX6" fmla="*/ 39421 w 913576"/>
                <a:gd name="connsiteY6" fmla="*/ 68927 h 1500073"/>
                <a:gd name="connsiteX7" fmla="*/ 25302 w 913576"/>
                <a:gd name="connsiteY7" fmla="*/ 64505 h 1500073"/>
                <a:gd name="connsiteX8" fmla="*/ 72714 w 913576"/>
                <a:gd name="connsiteY8" fmla="*/ 15857 h 1500073"/>
                <a:gd name="connsiteX9" fmla="*/ 87465 w 913576"/>
                <a:gd name="connsiteY9" fmla="*/ 20883 h 1500073"/>
                <a:gd name="connsiteX10" fmla="*/ 67523 w 913576"/>
                <a:gd name="connsiteY10" fmla="*/ 78294 h 1500073"/>
                <a:gd name="connsiteX11" fmla="*/ 53513 w 913576"/>
                <a:gd name="connsiteY11" fmla="*/ 73515 h 1500073"/>
                <a:gd name="connsiteX12" fmla="*/ 102134 w 913576"/>
                <a:gd name="connsiteY12" fmla="*/ 26075 h 1500073"/>
                <a:gd name="connsiteX13" fmla="*/ 116775 w 913576"/>
                <a:gd name="connsiteY13" fmla="*/ 31569 h 1500073"/>
                <a:gd name="connsiteX14" fmla="*/ 95349 w 913576"/>
                <a:gd name="connsiteY14" fmla="*/ 88430 h 1500073"/>
                <a:gd name="connsiteX15" fmla="*/ 81477 w 913576"/>
                <a:gd name="connsiteY15" fmla="*/ 83321 h 1500073"/>
                <a:gd name="connsiteX16" fmla="*/ 131307 w 913576"/>
                <a:gd name="connsiteY16" fmla="*/ 37063 h 1500073"/>
                <a:gd name="connsiteX17" fmla="*/ 145783 w 913576"/>
                <a:gd name="connsiteY17" fmla="*/ 42831 h 1500073"/>
                <a:gd name="connsiteX18" fmla="*/ 122928 w 913576"/>
                <a:gd name="connsiteY18" fmla="*/ 99143 h 1500073"/>
                <a:gd name="connsiteX19" fmla="*/ 109194 w 913576"/>
                <a:gd name="connsiteY19" fmla="*/ 93649 h 1500073"/>
                <a:gd name="connsiteX20" fmla="*/ 160149 w 913576"/>
                <a:gd name="connsiteY20" fmla="*/ 48765 h 1500073"/>
                <a:gd name="connsiteX21" fmla="*/ 174488 w 913576"/>
                <a:gd name="connsiteY21" fmla="*/ 54890 h 1500073"/>
                <a:gd name="connsiteX22" fmla="*/ 150233 w 913576"/>
                <a:gd name="connsiteY22" fmla="*/ 110598 h 1500073"/>
                <a:gd name="connsiteX23" fmla="*/ 136636 w 913576"/>
                <a:gd name="connsiteY23" fmla="*/ 104802 h 1500073"/>
                <a:gd name="connsiteX24" fmla="*/ 188717 w 913576"/>
                <a:gd name="connsiteY24" fmla="*/ 61181 h 1500073"/>
                <a:gd name="connsiteX25" fmla="*/ 202891 w 913576"/>
                <a:gd name="connsiteY25" fmla="*/ 67663 h 1500073"/>
                <a:gd name="connsiteX26" fmla="*/ 177235 w 913576"/>
                <a:gd name="connsiteY26" fmla="*/ 122767 h 1500073"/>
                <a:gd name="connsiteX27" fmla="*/ 163775 w 913576"/>
                <a:gd name="connsiteY27" fmla="*/ 116586 h 1500073"/>
                <a:gd name="connsiteX28" fmla="*/ 216956 w 913576"/>
                <a:gd name="connsiteY28" fmla="*/ 74338 h 1500073"/>
                <a:gd name="connsiteX29" fmla="*/ 230938 w 913576"/>
                <a:gd name="connsiteY29" fmla="*/ 81178 h 1500073"/>
                <a:gd name="connsiteX30" fmla="*/ 203935 w 913576"/>
                <a:gd name="connsiteY30" fmla="*/ 135595 h 1500073"/>
                <a:gd name="connsiteX31" fmla="*/ 190613 w 913576"/>
                <a:gd name="connsiteY31" fmla="*/ 129085 h 1500073"/>
                <a:gd name="connsiteX32" fmla="*/ 244865 w 913576"/>
                <a:gd name="connsiteY32" fmla="*/ 88210 h 1500073"/>
                <a:gd name="connsiteX33" fmla="*/ 258599 w 913576"/>
                <a:gd name="connsiteY33" fmla="*/ 95408 h 1500073"/>
                <a:gd name="connsiteX34" fmla="*/ 230169 w 913576"/>
                <a:gd name="connsiteY34" fmla="*/ 149110 h 1500073"/>
                <a:gd name="connsiteX35" fmla="*/ 217038 w 913576"/>
                <a:gd name="connsiteY35" fmla="*/ 142270 h 1500073"/>
                <a:gd name="connsiteX36" fmla="*/ 272334 w 913576"/>
                <a:gd name="connsiteY36" fmla="*/ 102769 h 1500073"/>
                <a:gd name="connsiteX37" fmla="*/ 285931 w 913576"/>
                <a:gd name="connsiteY37" fmla="*/ 110323 h 1500073"/>
                <a:gd name="connsiteX38" fmla="*/ 256155 w 913576"/>
                <a:gd name="connsiteY38" fmla="*/ 163284 h 1500073"/>
                <a:gd name="connsiteX39" fmla="*/ 243217 w 913576"/>
                <a:gd name="connsiteY39" fmla="*/ 156115 h 1500073"/>
                <a:gd name="connsiteX40" fmla="*/ 299474 w 913576"/>
                <a:gd name="connsiteY40" fmla="*/ 118042 h 1500073"/>
                <a:gd name="connsiteX41" fmla="*/ 312906 w 913576"/>
                <a:gd name="connsiteY41" fmla="*/ 125953 h 1500073"/>
                <a:gd name="connsiteX42" fmla="*/ 281756 w 913576"/>
                <a:gd name="connsiteY42" fmla="*/ 178145 h 1500073"/>
                <a:gd name="connsiteX43" fmla="*/ 269010 w 913576"/>
                <a:gd name="connsiteY43" fmla="*/ 170646 h 1500073"/>
                <a:gd name="connsiteX44" fmla="*/ 326229 w 913576"/>
                <a:gd name="connsiteY44" fmla="*/ 134002 h 1500073"/>
                <a:gd name="connsiteX45" fmla="*/ 339442 w 913576"/>
                <a:gd name="connsiteY45" fmla="*/ 142243 h 1500073"/>
                <a:gd name="connsiteX46" fmla="*/ 307001 w 913576"/>
                <a:gd name="connsiteY46" fmla="*/ 193611 h 1500073"/>
                <a:gd name="connsiteX47" fmla="*/ 294419 w 913576"/>
                <a:gd name="connsiteY47" fmla="*/ 185782 h 1500073"/>
                <a:gd name="connsiteX48" fmla="*/ 352627 w 913576"/>
                <a:gd name="connsiteY48" fmla="*/ 150703 h 1500073"/>
                <a:gd name="connsiteX49" fmla="*/ 365702 w 913576"/>
                <a:gd name="connsiteY49" fmla="*/ 159301 h 1500073"/>
                <a:gd name="connsiteX50" fmla="*/ 331915 w 913576"/>
                <a:gd name="connsiteY50" fmla="*/ 209817 h 1500073"/>
                <a:gd name="connsiteX51" fmla="*/ 319499 w 913576"/>
                <a:gd name="connsiteY51" fmla="*/ 201576 h 1500073"/>
                <a:gd name="connsiteX52" fmla="*/ 378640 w 913576"/>
                <a:gd name="connsiteY52" fmla="*/ 168091 h 1500073"/>
                <a:gd name="connsiteX53" fmla="*/ 391469 w 913576"/>
                <a:gd name="connsiteY53" fmla="*/ 177019 h 1500073"/>
                <a:gd name="connsiteX54" fmla="*/ 356418 w 913576"/>
                <a:gd name="connsiteY54" fmla="*/ 226656 h 1500073"/>
                <a:gd name="connsiteX55" fmla="*/ 344222 w 913576"/>
                <a:gd name="connsiteY55" fmla="*/ 218141 h 1500073"/>
                <a:gd name="connsiteX56" fmla="*/ 404159 w 913576"/>
                <a:gd name="connsiteY56" fmla="*/ 186112 h 1500073"/>
                <a:gd name="connsiteX57" fmla="*/ 416768 w 913576"/>
                <a:gd name="connsiteY57" fmla="*/ 195368 h 1500073"/>
                <a:gd name="connsiteX58" fmla="*/ 380454 w 913576"/>
                <a:gd name="connsiteY58" fmla="*/ 244099 h 1500073"/>
                <a:gd name="connsiteX59" fmla="*/ 368477 w 913576"/>
                <a:gd name="connsiteY59" fmla="*/ 235309 h 1500073"/>
                <a:gd name="connsiteX60" fmla="*/ 429239 w 913576"/>
                <a:gd name="connsiteY60" fmla="*/ 204818 h 1500073"/>
                <a:gd name="connsiteX61" fmla="*/ 441600 w 913576"/>
                <a:gd name="connsiteY61" fmla="*/ 214404 h 1500073"/>
                <a:gd name="connsiteX62" fmla="*/ 404023 w 913576"/>
                <a:gd name="connsiteY62" fmla="*/ 262146 h 1500073"/>
                <a:gd name="connsiteX63" fmla="*/ 392293 w 913576"/>
                <a:gd name="connsiteY63" fmla="*/ 253054 h 1500073"/>
                <a:gd name="connsiteX64" fmla="*/ 453797 w 913576"/>
                <a:gd name="connsiteY64" fmla="*/ 224046 h 1500073"/>
                <a:gd name="connsiteX65" fmla="*/ 465910 w 913576"/>
                <a:gd name="connsiteY65" fmla="*/ 233935 h 1500073"/>
                <a:gd name="connsiteX66" fmla="*/ 427124 w 913576"/>
                <a:gd name="connsiteY66" fmla="*/ 280633 h 1500073"/>
                <a:gd name="connsiteX67" fmla="*/ 415642 w 913576"/>
                <a:gd name="connsiteY67" fmla="*/ 271239 h 1500073"/>
                <a:gd name="connsiteX68" fmla="*/ 477860 w 913576"/>
                <a:gd name="connsiteY68" fmla="*/ 243961 h 1500073"/>
                <a:gd name="connsiteX69" fmla="*/ 489699 w 913576"/>
                <a:gd name="connsiteY69" fmla="*/ 254153 h 1500073"/>
                <a:gd name="connsiteX70" fmla="*/ 449759 w 913576"/>
                <a:gd name="connsiteY70" fmla="*/ 299944 h 1500073"/>
                <a:gd name="connsiteX71" fmla="*/ 438496 w 913576"/>
                <a:gd name="connsiteY71" fmla="*/ 290248 h 1500073"/>
                <a:gd name="connsiteX72" fmla="*/ 501401 w 913576"/>
                <a:gd name="connsiteY72" fmla="*/ 264508 h 1500073"/>
                <a:gd name="connsiteX73" fmla="*/ 512965 w 913576"/>
                <a:gd name="connsiteY73" fmla="*/ 275002 h 1500073"/>
                <a:gd name="connsiteX74" fmla="*/ 471761 w 913576"/>
                <a:gd name="connsiteY74" fmla="*/ 319750 h 1500073"/>
                <a:gd name="connsiteX75" fmla="*/ 460773 w 913576"/>
                <a:gd name="connsiteY75" fmla="*/ 309779 h 1500073"/>
                <a:gd name="connsiteX76" fmla="*/ 524393 w 913576"/>
                <a:gd name="connsiteY76" fmla="*/ 285633 h 1500073"/>
                <a:gd name="connsiteX77" fmla="*/ 535682 w 913576"/>
                <a:gd name="connsiteY77" fmla="*/ 296401 h 1500073"/>
                <a:gd name="connsiteX78" fmla="*/ 493435 w 913576"/>
                <a:gd name="connsiteY78" fmla="*/ 340104 h 1500073"/>
                <a:gd name="connsiteX79" fmla="*/ 482722 w 913576"/>
                <a:gd name="connsiteY79" fmla="*/ 329858 h 1500073"/>
                <a:gd name="connsiteX80" fmla="*/ 546835 w 913576"/>
                <a:gd name="connsiteY80" fmla="*/ 307333 h 1500073"/>
                <a:gd name="connsiteX81" fmla="*/ 557823 w 913576"/>
                <a:gd name="connsiteY81" fmla="*/ 318321 h 1500073"/>
                <a:gd name="connsiteX82" fmla="*/ 514477 w 913576"/>
                <a:gd name="connsiteY82" fmla="*/ 360899 h 1500073"/>
                <a:gd name="connsiteX83" fmla="*/ 504011 w 913576"/>
                <a:gd name="connsiteY83" fmla="*/ 350378 h 1500073"/>
                <a:gd name="connsiteX84" fmla="*/ 568811 w 913576"/>
                <a:gd name="connsiteY84" fmla="*/ 329584 h 1500073"/>
                <a:gd name="connsiteX85" fmla="*/ 579523 w 913576"/>
                <a:gd name="connsiteY85" fmla="*/ 340928 h 1500073"/>
                <a:gd name="connsiteX86" fmla="*/ 535134 w 913576"/>
                <a:gd name="connsiteY86" fmla="*/ 382407 h 1500073"/>
                <a:gd name="connsiteX87" fmla="*/ 524943 w 913576"/>
                <a:gd name="connsiteY87" fmla="*/ 371639 h 1500073"/>
                <a:gd name="connsiteX88" fmla="*/ 590127 w 913576"/>
                <a:gd name="connsiteY88" fmla="*/ 352384 h 1500073"/>
                <a:gd name="connsiteX89" fmla="*/ 600538 w 913576"/>
                <a:gd name="connsiteY89" fmla="*/ 364003 h 1500073"/>
                <a:gd name="connsiteX90" fmla="*/ 555104 w 913576"/>
                <a:gd name="connsiteY90" fmla="*/ 404328 h 1500073"/>
                <a:gd name="connsiteX91" fmla="*/ 545187 w 913576"/>
                <a:gd name="connsiteY91" fmla="*/ 393340 h 1500073"/>
                <a:gd name="connsiteX92" fmla="*/ 610811 w 913576"/>
                <a:gd name="connsiteY92" fmla="*/ 375733 h 1500073"/>
                <a:gd name="connsiteX93" fmla="*/ 620947 w 913576"/>
                <a:gd name="connsiteY93" fmla="*/ 387571 h 1500073"/>
                <a:gd name="connsiteX94" fmla="*/ 574498 w 913576"/>
                <a:gd name="connsiteY94" fmla="*/ 426770 h 1500073"/>
                <a:gd name="connsiteX95" fmla="*/ 564855 w 913576"/>
                <a:gd name="connsiteY95" fmla="*/ 415481 h 1500073"/>
                <a:gd name="connsiteX96" fmla="*/ 630920 w 913576"/>
                <a:gd name="connsiteY96" fmla="*/ 399548 h 1500073"/>
                <a:gd name="connsiteX97" fmla="*/ 640753 w 913576"/>
                <a:gd name="connsiteY97" fmla="*/ 411689 h 1500073"/>
                <a:gd name="connsiteX98" fmla="*/ 593313 w 913576"/>
                <a:gd name="connsiteY98" fmla="*/ 449652 h 1500073"/>
                <a:gd name="connsiteX99" fmla="*/ 583974 w 913576"/>
                <a:gd name="connsiteY99" fmla="*/ 438143 h 1500073"/>
                <a:gd name="connsiteX100" fmla="*/ 650395 w 913576"/>
                <a:gd name="connsiteY100" fmla="*/ 423913 h 1500073"/>
                <a:gd name="connsiteX101" fmla="*/ 659926 w 913576"/>
                <a:gd name="connsiteY101" fmla="*/ 436274 h 1500073"/>
                <a:gd name="connsiteX102" fmla="*/ 611526 w 913576"/>
                <a:gd name="connsiteY102" fmla="*/ 473001 h 1500073"/>
                <a:gd name="connsiteX103" fmla="*/ 602489 w 913576"/>
                <a:gd name="connsiteY103" fmla="*/ 461272 h 1500073"/>
                <a:gd name="connsiteX104" fmla="*/ 669267 w 913576"/>
                <a:gd name="connsiteY104" fmla="*/ 448636 h 1500073"/>
                <a:gd name="connsiteX105" fmla="*/ 678441 w 913576"/>
                <a:gd name="connsiteY105" fmla="*/ 461189 h 1500073"/>
                <a:gd name="connsiteX106" fmla="*/ 629133 w 913576"/>
                <a:gd name="connsiteY106" fmla="*/ 496954 h 1500073"/>
                <a:gd name="connsiteX107" fmla="*/ 620399 w 913576"/>
                <a:gd name="connsiteY107" fmla="*/ 484977 h 1500073"/>
                <a:gd name="connsiteX108" fmla="*/ 687479 w 913576"/>
                <a:gd name="connsiteY108" fmla="*/ 473908 h 1500073"/>
                <a:gd name="connsiteX109" fmla="*/ 696351 w 913576"/>
                <a:gd name="connsiteY109" fmla="*/ 486708 h 1500073"/>
                <a:gd name="connsiteX110" fmla="*/ 646165 w 913576"/>
                <a:gd name="connsiteY110" fmla="*/ 520963 h 1500073"/>
                <a:gd name="connsiteX111" fmla="*/ 637732 w 913576"/>
                <a:gd name="connsiteY111" fmla="*/ 508794 h 1500073"/>
                <a:gd name="connsiteX112" fmla="*/ 705059 w 913576"/>
                <a:gd name="connsiteY112" fmla="*/ 499619 h 1500073"/>
                <a:gd name="connsiteX113" fmla="*/ 713575 w 913576"/>
                <a:gd name="connsiteY113" fmla="*/ 512639 h 1500073"/>
                <a:gd name="connsiteX114" fmla="*/ 662564 w 913576"/>
                <a:gd name="connsiteY114" fmla="*/ 545603 h 1500073"/>
                <a:gd name="connsiteX115" fmla="*/ 654324 w 913576"/>
                <a:gd name="connsiteY115" fmla="*/ 533186 h 1500073"/>
                <a:gd name="connsiteX116" fmla="*/ 721952 w 913576"/>
                <a:gd name="connsiteY116" fmla="*/ 525797 h 1500073"/>
                <a:gd name="connsiteX117" fmla="*/ 730193 w 913576"/>
                <a:gd name="connsiteY117" fmla="*/ 539038 h 1500073"/>
                <a:gd name="connsiteX118" fmla="*/ 678359 w 913576"/>
                <a:gd name="connsiteY118" fmla="*/ 570710 h 1500073"/>
                <a:gd name="connsiteX119" fmla="*/ 670557 w 913576"/>
                <a:gd name="connsiteY119" fmla="*/ 558129 h 1500073"/>
                <a:gd name="connsiteX120" fmla="*/ 738214 w 913576"/>
                <a:gd name="connsiteY120" fmla="*/ 552360 h 1500073"/>
                <a:gd name="connsiteX121" fmla="*/ 746071 w 913576"/>
                <a:gd name="connsiteY121" fmla="*/ 565793 h 1500073"/>
                <a:gd name="connsiteX122" fmla="*/ 693494 w 913576"/>
                <a:gd name="connsiteY122" fmla="*/ 596338 h 1500073"/>
                <a:gd name="connsiteX123" fmla="*/ 686022 w 913576"/>
                <a:gd name="connsiteY123" fmla="*/ 583565 h 1500073"/>
                <a:gd name="connsiteX124" fmla="*/ 753790 w 913576"/>
                <a:gd name="connsiteY124" fmla="*/ 579335 h 1500073"/>
                <a:gd name="connsiteX125" fmla="*/ 761289 w 913576"/>
                <a:gd name="connsiteY125" fmla="*/ 593070 h 1500073"/>
                <a:gd name="connsiteX126" fmla="*/ 707916 w 913576"/>
                <a:gd name="connsiteY126" fmla="*/ 622105 h 1500073"/>
                <a:gd name="connsiteX127" fmla="*/ 700773 w 913576"/>
                <a:gd name="connsiteY127" fmla="*/ 609139 h 1500073"/>
                <a:gd name="connsiteX128" fmla="*/ 768650 w 913576"/>
                <a:gd name="connsiteY128" fmla="*/ 606667 h 1500073"/>
                <a:gd name="connsiteX129" fmla="*/ 775821 w 913576"/>
                <a:gd name="connsiteY129" fmla="*/ 620402 h 1500073"/>
                <a:gd name="connsiteX130" fmla="*/ 721732 w 913576"/>
                <a:gd name="connsiteY130" fmla="*/ 648091 h 1500073"/>
                <a:gd name="connsiteX131" fmla="*/ 714920 w 913576"/>
                <a:gd name="connsiteY131" fmla="*/ 634960 h 1500073"/>
                <a:gd name="connsiteX132" fmla="*/ 782825 w 913576"/>
                <a:gd name="connsiteY132" fmla="*/ 634384 h 1500073"/>
                <a:gd name="connsiteX133" fmla="*/ 789664 w 913576"/>
                <a:gd name="connsiteY133" fmla="*/ 648393 h 1500073"/>
                <a:gd name="connsiteX134" fmla="*/ 734863 w 913576"/>
                <a:gd name="connsiteY134" fmla="*/ 674681 h 1500073"/>
                <a:gd name="connsiteX135" fmla="*/ 728381 w 913576"/>
                <a:gd name="connsiteY135" fmla="*/ 661386 h 1500073"/>
                <a:gd name="connsiteX136" fmla="*/ 796284 w 913576"/>
                <a:gd name="connsiteY136" fmla="*/ 662430 h 1500073"/>
                <a:gd name="connsiteX137" fmla="*/ 802767 w 913576"/>
                <a:gd name="connsiteY137" fmla="*/ 676576 h 1500073"/>
                <a:gd name="connsiteX138" fmla="*/ 747361 w 913576"/>
                <a:gd name="connsiteY138" fmla="*/ 701519 h 1500073"/>
                <a:gd name="connsiteX139" fmla="*/ 741209 w 913576"/>
                <a:gd name="connsiteY139" fmla="*/ 688059 h 1500073"/>
                <a:gd name="connsiteX140" fmla="*/ 809057 w 913576"/>
                <a:gd name="connsiteY140" fmla="*/ 690806 h 1500073"/>
                <a:gd name="connsiteX141" fmla="*/ 815156 w 913576"/>
                <a:gd name="connsiteY141" fmla="*/ 705117 h 1500073"/>
                <a:gd name="connsiteX142" fmla="*/ 759119 w 913576"/>
                <a:gd name="connsiteY142" fmla="*/ 728631 h 1500073"/>
                <a:gd name="connsiteX143" fmla="*/ 753322 w 913576"/>
                <a:gd name="connsiteY143" fmla="*/ 714896 h 1500073"/>
                <a:gd name="connsiteX144" fmla="*/ 821090 w 913576"/>
                <a:gd name="connsiteY144" fmla="*/ 719511 h 1500073"/>
                <a:gd name="connsiteX145" fmla="*/ 826831 w 913576"/>
                <a:gd name="connsiteY145" fmla="*/ 733960 h 1500073"/>
                <a:gd name="connsiteX146" fmla="*/ 770217 w 913576"/>
                <a:gd name="connsiteY146" fmla="*/ 755936 h 1500073"/>
                <a:gd name="connsiteX147" fmla="*/ 764723 w 913576"/>
                <a:gd name="connsiteY147" fmla="*/ 742201 h 1500073"/>
                <a:gd name="connsiteX148" fmla="*/ 832380 w 913576"/>
                <a:gd name="connsiteY148" fmla="*/ 748491 h 1500073"/>
                <a:gd name="connsiteX149" fmla="*/ 837873 w 913576"/>
                <a:gd name="connsiteY149" fmla="*/ 763077 h 1500073"/>
                <a:gd name="connsiteX150" fmla="*/ 780736 w 913576"/>
                <a:gd name="connsiteY150" fmla="*/ 783707 h 1500073"/>
                <a:gd name="connsiteX151" fmla="*/ 775627 w 913576"/>
                <a:gd name="connsiteY151" fmla="*/ 769972 h 1500073"/>
                <a:gd name="connsiteX152" fmla="*/ 842956 w 913576"/>
                <a:gd name="connsiteY152" fmla="*/ 777719 h 1500073"/>
                <a:gd name="connsiteX153" fmla="*/ 847954 w 913576"/>
                <a:gd name="connsiteY153" fmla="*/ 792442 h 1500073"/>
                <a:gd name="connsiteX154" fmla="*/ 790269 w 913576"/>
                <a:gd name="connsiteY154" fmla="*/ 811671 h 1500073"/>
                <a:gd name="connsiteX155" fmla="*/ 785490 w 913576"/>
                <a:gd name="connsiteY155" fmla="*/ 797661 h 1500073"/>
                <a:gd name="connsiteX156" fmla="*/ 852817 w 913576"/>
                <a:gd name="connsiteY156" fmla="*/ 807358 h 1500073"/>
                <a:gd name="connsiteX157" fmla="*/ 857432 w 913576"/>
                <a:gd name="connsiteY157" fmla="*/ 822191 h 1500073"/>
                <a:gd name="connsiteX158" fmla="*/ 799306 w 913576"/>
                <a:gd name="connsiteY158" fmla="*/ 839910 h 1500073"/>
                <a:gd name="connsiteX159" fmla="*/ 794911 w 913576"/>
                <a:gd name="connsiteY159" fmla="*/ 825817 h 1500073"/>
                <a:gd name="connsiteX160" fmla="*/ 861881 w 913576"/>
                <a:gd name="connsiteY160" fmla="*/ 837080 h 1500073"/>
                <a:gd name="connsiteX161" fmla="*/ 866140 w 913576"/>
                <a:gd name="connsiteY161" fmla="*/ 852023 h 1500073"/>
                <a:gd name="connsiteX162" fmla="*/ 807574 w 913576"/>
                <a:gd name="connsiteY162" fmla="*/ 868285 h 1500073"/>
                <a:gd name="connsiteX163" fmla="*/ 803537 w 913576"/>
                <a:gd name="connsiteY163" fmla="*/ 854083 h 1500073"/>
                <a:gd name="connsiteX164" fmla="*/ 870122 w 913576"/>
                <a:gd name="connsiteY164" fmla="*/ 867021 h 1500073"/>
                <a:gd name="connsiteX165" fmla="*/ 873995 w 913576"/>
                <a:gd name="connsiteY165" fmla="*/ 882075 h 1500073"/>
                <a:gd name="connsiteX166" fmla="*/ 815046 w 913576"/>
                <a:gd name="connsiteY166" fmla="*/ 896826 h 1500073"/>
                <a:gd name="connsiteX167" fmla="*/ 811393 w 913576"/>
                <a:gd name="connsiteY167" fmla="*/ 882542 h 1500073"/>
                <a:gd name="connsiteX168" fmla="*/ 877676 w 913576"/>
                <a:gd name="connsiteY168" fmla="*/ 897238 h 1500073"/>
                <a:gd name="connsiteX169" fmla="*/ 881165 w 913576"/>
                <a:gd name="connsiteY169" fmla="*/ 912373 h 1500073"/>
                <a:gd name="connsiteX170" fmla="*/ 821859 w 913576"/>
                <a:gd name="connsiteY170" fmla="*/ 925641 h 1500073"/>
                <a:gd name="connsiteX171" fmla="*/ 818562 w 913576"/>
                <a:gd name="connsiteY171" fmla="*/ 911247 h 1500073"/>
                <a:gd name="connsiteX172" fmla="*/ 884461 w 913576"/>
                <a:gd name="connsiteY172" fmla="*/ 927454 h 1500073"/>
                <a:gd name="connsiteX173" fmla="*/ 887565 w 913576"/>
                <a:gd name="connsiteY173" fmla="*/ 942645 h 1500073"/>
                <a:gd name="connsiteX174" fmla="*/ 827929 w 913576"/>
                <a:gd name="connsiteY174" fmla="*/ 954402 h 1500073"/>
                <a:gd name="connsiteX175" fmla="*/ 824990 w 913576"/>
                <a:gd name="connsiteY175" fmla="*/ 939953 h 1500073"/>
                <a:gd name="connsiteX176" fmla="*/ 890450 w 913576"/>
                <a:gd name="connsiteY176" fmla="*/ 957918 h 1500073"/>
                <a:gd name="connsiteX177" fmla="*/ 893197 w 913576"/>
                <a:gd name="connsiteY177" fmla="*/ 973163 h 1500073"/>
                <a:gd name="connsiteX178" fmla="*/ 833313 w 913576"/>
                <a:gd name="connsiteY178" fmla="*/ 983437 h 1500073"/>
                <a:gd name="connsiteX179" fmla="*/ 830731 w 913576"/>
                <a:gd name="connsiteY179" fmla="*/ 968905 h 1500073"/>
                <a:gd name="connsiteX180" fmla="*/ 895696 w 913576"/>
                <a:gd name="connsiteY180" fmla="*/ 988491 h 1500073"/>
                <a:gd name="connsiteX181" fmla="*/ 898004 w 913576"/>
                <a:gd name="connsiteY181" fmla="*/ 1003846 h 1500073"/>
                <a:gd name="connsiteX182" fmla="*/ 837873 w 913576"/>
                <a:gd name="connsiteY182" fmla="*/ 1012554 h 1500073"/>
                <a:gd name="connsiteX183" fmla="*/ 835675 w 913576"/>
                <a:gd name="connsiteY183" fmla="*/ 997968 h 1500073"/>
                <a:gd name="connsiteX184" fmla="*/ 900146 w 913576"/>
                <a:gd name="connsiteY184" fmla="*/ 1019202 h 1500073"/>
                <a:gd name="connsiteX185" fmla="*/ 902070 w 913576"/>
                <a:gd name="connsiteY185" fmla="*/ 1034612 h 1500073"/>
                <a:gd name="connsiteX186" fmla="*/ 841637 w 913576"/>
                <a:gd name="connsiteY186" fmla="*/ 1041782 h 1500073"/>
                <a:gd name="connsiteX187" fmla="*/ 839824 w 913576"/>
                <a:gd name="connsiteY187" fmla="*/ 1027168 h 1500073"/>
                <a:gd name="connsiteX188" fmla="*/ 903800 w 913576"/>
                <a:gd name="connsiteY188" fmla="*/ 1050105 h 1500073"/>
                <a:gd name="connsiteX189" fmla="*/ 905338 w 913576"/>
                <a:gd name="connsiteY189" fmla="*/ 1065597 h 1500073"/>
                <a:gd name="connsiteX190" fmla="*/ 844906 w 913576"/>
                <a:gd name="connsiteY190" fmla="*/ 1071091 h 1500073"/>
                <a:gd name="connsiteX191" fmla="*/ 843422 w 913576"/>
                <a:gd name="connsiteY191" fmla="*/ 1056340 h 1500073"/>
                <a:gd name="connsiteX192" fmla="*/ 906547 w 913576"/>
                <a:gd name="connsiteY192" fmla="*/ 1081117 h 1500073"/>
                <a:gd name="connsiteX193" fmla="*/ 907700 w 913576"/>
                <a:gd name="connsiteY193" fmla="*/ 1096638 h 1500073"/>
                <a:gd name="connsiteX194" fmla="*/ 847076 w 913576"/>
                <a:gd name="connsiteY194" fmla="*/ 1100731 h 1500073"/>
                <a:gd name="connsiteX195" fmla="*/ 845976 w 913576"/>
                <a:gd name="connsiteY195" fmla="*/ 1085952 h 1500073"/>
                <a:gd name="connsiteX196" fmla="*/ 908634 w 913576"/>
                <a:gd name="connsiteY196" fmla="*/ 1112185 h 1500073"/>
                <a:gd name="connsiteX197" fmla="*/ 909376 w 913576"/>
                <a:gd name="connsiteY197" fmla="*/ 1127760 h 1500073"/>
                <a:gd name="connsiteX198" fmla="*/ 848669 w 913576"/>
                <a:gd name="connsiteY198" fmla="*/ 1130288 h 1500073"/>
                <a:gd name="connsiteX199" fmla="*/ 847983 w 913576"/>
                <a:gd name="connsiteY199" fmla="*/ 1115509 h 1500073"/>
                <a:gd name="connsiteX200" fmla="*/ 909926 w 913576"/>
                <a:gd name="connsiteY200" fmla="*/ 1143308 h 1500073"/>
                <a:gd name="connsiteX201" fmla="*/ 910282 w 913576"/>
                <a:gd name="connsiteY201" fmla="*/ 1158883 h 1500073"/>
                <a:gd name="connsiteX202" fmla="*/ 849520 w 913576"/>
                <a:gd name="connsiteY202" fmla="*/ 1159872 h 1500073"/>
                <a:gd name="connsiteX203" fmla="*/ 849191 w 913576"/>
                <a:gd name="connsiteY203" fmla="*/ 1145066 h 1500073"/>
                <a:gd name="connsiteX204" fmla="*/ 910447 w 913576"/>
                <a:gd name="connsiteY204" fmla="*/ 1174458 h 1500073"/>
                <a:gd name="connsiteX205" fmla="*/ 910447 w 913576"/>
                <a:gd name="connsiteY205" fmla="*/ 1190061 h 1500073"/>
                <a:gd name="connsiteX206" fmla="*/ 849685 w 913576"/>
                <a:gd name="connsiteY206" fmla="*/ 1189457 h 1500073"/>
                <a:gd name="connsiteX207" fmla="*/ 849685 w 913576"/>
                <a:gd name="connsiteY207" fmla="*/ 1174651 h 1500073"/>
                <a:gd name="connsiteX208" fmla="*/ 910145 w 913576"/>
                <a:gd name="connsiteY208" fmla="*/ 1205636 h 1500073"/>
                <a:gd name="connsiteX209" fmla="*/ 909679 w 913576"/>
                <a:gd name="connsiteY209" fmla="*/ 1221211 h 1500073"/>
                <a:gd name="connsiteX210" fmla="*/ 848971 w 913576"/>
                <a:gd name="connsiteY210" fmla="*/ 1219068 h 1500073"/>
                <a:gd name="connsiteX211" fmla="*/ 849383 w 913576"/>
                <a:gd name="connsiteY211" fmla="*/ 1204263 h 1500073"/>
                <a:gd name="connsiteX212" fmla="*/ 909047 w 913576"/>
                <a:gd name="connsiteY212" fmla="*/ 1236759 h 1500073"/>
                <a:gd name="connsiteX213" fmla="*/ 908195 w 913576"/>
                <a:gd name="connsiteY213" fmla="*/ 1252307 h 1500073"/>
                <a:gd name="connsiteX214" fmla="*/ 847543 w 913576"/>
                <a:gd name="connsiteY214" fmla="*/ 1248625 h 1500073"/>
                <a:gd name="connsiteX215" fmla="*/ 848339 w 913576"/>
                <a:gd name="connsiteY215" fmla="*/ 1233847 h 1500073"/>
                <a:gd name="connsiteX216" fmla="*/ 907150 w 913576"/>
                <a:gd name="connsiteY216" fmla="*/ 1267854 h 1500073"/>
                <a:gd name="connsiteX217" fmla="*/ 905887 w 913576"/>
                <a:gd name="connsiteY217" fmla="*/ 1283375 h 1500073"/>
                <a:gd name="connsiteX218" fmla="*/ 845454 w 913576"/>
                <a:gd name="connsiteY218" fmla="*/ 1278127 h 1500073"/>
                <a:gd name="connsiteX219" fmla="*/ 846636 w 913576"/>
                <a:gd name="connsiteY219" fmla="*/ 1263404 h 1500073"/>
                <a:gd name="connsiteX220" fmla="*/ 904403 w 913576"/>
                <a:gd name="connsiteY220" fmla="*/ 1298894 h 1500073"/>
                <a:gd name="connsiteX221" fmla="*/ 902756 w 913576"/>
                <a:gd name="connsiteY221" fmla="*/ 1314360 h 1500073"/>
                <a:gd name="connsiteX222" fmla="*/ 842324 w 913576"/>
                <a:gd name="connsiteY222" fmla="*/ 1307603 h 1500073"/>
                <a:gd name="connsiteX223" fmla="*/ 843889 w 913576"/>
                <a:gd name="connsiteY223" fmla="*/ 1292879 h 1500073"/>
                <a:gd name="connsiteX224" fmla="*/ 900915 w 913576"/>
                <a:gd name="connsiteY224" fmla="*/ 1329852 h 1500073"/>
                <a:gd name="connsiteX225" fmla="*/ 898883 w 913576"/>
                <a:gd name="connsiteY225" fmla="*/ 1345291 h 1500073"/>
                <a:gd name="connsiteX226" fmla="*/ 838697 w 913576"/>
                <a:gd name="connsiteY226" fmla="*/ 1337050 h 1500073"/>
                <a:gd name="connsiteX227" fmla="*/ 840620 w 913576"/>
                <a:gd name="connsiteY227" fmla="*/ 1322381 h 1500073"/>
                <a:gd name="connsiteX228" fmla="*/ 896658 w 913576"/>
                <a:gd name="connsiteY228" fmla="*/ 1360700 h 1500073"/>
                <a:gd name="connsiteX229" fmla="*/ 894241 w 913576"/>
                <a:gd name="connsiteY229" fmla="*/ 1376084 h 1500073"/>
                <a:gd name="connsiteX230" fmla="*/ 834275 w 913576"/>
                <a:gd name="connsiteY230" fmla="*/ 1366249 h 1500073"/>
                <a:gd name="connsiteX231" fmla="*/ 836582 w 913576"/>
                <a:gd name="connsiteY231" fmla="*/ 1351635 h 1500073"/>
                <a:gd name="connsiteX232" fmla="*/ 891630 w 913576"/>
                <a:gd name="connsiteY232" fmla="*/ 1391439 h 1500073"/>
                <a:gd name="connsiteX233" fmla="*/ 888884 w 913576"/>
                <a:gd name="connsiteY233" fmla="*/ 1406767 h 1500073"/>
                <a:gd name="connsiteX234" fmla="*/ 829193 w 913576"/>
                <a:gd name="connsiteY234" fmla="*/ 1395395 h 1500073"/>
                <a:gd name="connsiteX235" fmla="*/ 831940 w 913576"/>
                <a:gd name="connsiteY235" fmla="*/ 1380836 h 1500073"/>
                <a:gd name="connsiteX236" fmla="*/ 885807 w 913576"/>
                <a:gd name="connsiteY236" fmla="*/ 1422040 h 1500073"/>
                <a:gd name="connsiteX237" fmla="*/ 882621 w 913576"/>
                <a:gd name="connsiteY237" fmla="*/ 1437285 h 1500073"/>
                <a:gd name="connsiteX238" fmla="*/ 823205 w 913576"/>
                <a:gd name="connsiteY238" fmla="*/ 1424429 h 1500073"/>
                <a:gd name="connsiteX239" fmla="*/ 826254 w 913576"/>
                <a:gd name="connsiteY239" fmla="*/ 1409926 h 1500073"/>
                <a:gd name="connsiteX240" fmla="*/ 879214 w 913576"/>
                <a:gd name="connsiteY240" fmla="*/ 1452476 h 1500073"/>
                <a:gd name="connsiteX241" fmla="*/ 875644 w 913576"/>
                <a:gd name="connsiteY241" fmla="*/ 1467612 h 1500073"/>
                <a:gd name="connsiteX242" fmla="*/ 816585 w 913576"/>
                <a:gd name="connsiteY242" fmla="*/ 1453300 h 1500073"/>
                <a:gd name="connsiteX243" fmla="*/ 819990 w 913576"/>
                <a:gd name="connsiteY243" fmla="*/ 1438878 h 1500073"/>
                <a:gd name="connsiteX244" fmla="*/ 871880 w 913576"/>
                <a:gd name="connsiteY244" fmla="*/ 1482692 h 1500073"/>
                <a:gd name="connsiteX245" fmla="*/ 867925 w 913576"/>
                <a:gd name="connsiteY245" fmla="*/ 1497718 h 1500073"/>
                <a:gd name="connsiteX246" fmla="*/ 809251 w 913576"/>
                <a:gd name="connsiteY246" fmla="*/ 1481951 h 1500073"/>
                <a:gd name="connsiteX247" fmla="*/ 813013 w 913576"/>
                <a:gd name="connsiteY247" fmla="*/ 1467612 h 150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913576" h="1500073">
                  <a:moveTo>
                    <a:pt x="13188" y="-2356"/>
                  </a:moveTo>
                  <a:cubicBezTo>
                    <a:pt x="18187" y="-955"/>
                    <a:pt x="23187" y="473"/>
                    <a:pt x="28159" y="1929"/>
                  </a:cubicBezTo>
                  <a:lnTo>
                    <a:pt x="11128" y="60247"/>
                  </a:lnTo>
                  <a:lnTo>
                    <a:pt x="-3129" y="56181"/>
                  </a:lnTo>
                  <a:close/>
                  <a:moveTo>
                    <a:pt x="43075" y="6379"/>
                  </a:moveTo>
                  <a:cubicBezTo>
                    <a:pt x="48047" y="7918"/>
                    <a:pt x="52991" y="9456"/>
                    <a:pt x="57935" y="11049"/>
                  </a:cubicBezTo>
                  <a:lnTo>
                    <a:pt x="39421" y="68927"/>
                  </a:lnTo>
                  <a:cubicBezTo>
                    <a:pt x="34724" y="67416"/>
                    <a:pt x="29999" y="65961"/>
                    <a:pt x="25302" y="64505"/>
                  </a:cubicBezTo>
                  <a:close/>
                  <a:moveTo>
                    <a:pt x="72714" y="15857"/>
                  </a:moveTo>
                  <a:cubicBezTo>
                    <a:pt x="77659" y="17504"/>
                    <a:pt x="82576" y="19180"/>
                    <a:pt x="87465" y="20883"/>
                  </a:cubicBezTo>
                  <a:lnTo>
                    <a:pt x="67523" y="78294"/>
                  </a:lnTo>
                  <a:cubicBezTo>
                    <a:pt x="62853" y="76673"/>
                    <a:pt x="58210" y="75080"/>
                    <a:pt x="53513" y="73515"/>
                  </a:cubicBezTo>
                  <a:close/>
                  <a:moveTo>
                    <a:pt x="102134" y="26075"/>
                  </a:moveTo>
                  <a:cubicBezTo>
                    <a:pt x="107024" y="27860"/>
                    <a:pt x="111913" y="29646"/>
                    <a:pt x="116775" y="31569"/>
                  </a:cubicBezTo>
                  <a:lnTo>
                    <a:pt x="95349" y="88430"/>
                  </a:lnTo>
                  <a:cubicBezTo>
                    <a:pt x="90762" y="86699"/>
                    <a:pt x="86119" y="84997"/>
                    <a:pt x="81477" y="83321"/>
                  </a:cubicBezTo>
                  <a:close/>
                  <a:moveTo>
                    <a:pt x="131307" y="37063"/>
                  </a:moveTo>
                  <a:cubicBezTo>
                    <a:pt x="136141" y="38903"/>
                    <a:pt x="140976" y="40826"/>
                    <a:pt x="145783" y="42831"/>
                  </a:cubicBezTo>
                  <a:lnTo>
                    <a:pt x="122928" y="99143"/>
                  </a:lnTo>
                  <a:cubicBezTo>
                    <a:pt x="118368" y="97303"/>
                    <a:pt x="113808" y="95463"/>
                    <a:pt x="109194" y="93649"/>
                  </a:cubicBezTo>
                  <a:close/>
                  <a:moveTo>
                    <a:pt x="160149" y="48765"/>
                  </a:moveTo>
                  <a:cubicBezTo>
                    <a:pt x="164957" y="50770"/>
                    <a:pt x="169736" y="52830"/>
                    <a:pt x="174488" y="54890"/>
                  </a:cubicBezTo>
                  <a:lnTo>
                    <a:pt x="150233" y="110598"/>
                  </a:lnTo>
                  <a:cubicBezTo>
                    <a:pt x="145728" y="108647"/>
                    <a:pt x="141195" y="106697"/>
                    <a:pt x="136636" y="104802"/>
                  </a:cubicBezTo>
                  <a:close/>
                  <a:moveTo>
                    <a:pt x="188717" y="61181"/>
                  </a:moveTo>
                  <a:cubicBezTo>
                    <a:pt x="193470" y="63323"/>
                    <a:pt x="198194" y="65493"/>
                    <a:pt x="202891" y="67663"/>
                  </a:cubicBezTo>
                  <a:lnTo>
                    <a:pt x="177235" y="122767"/>
                  </a:lnTo>
                  <a:cubicBezTo>
                    <a:pt x="172785" y="120679"/>
                    <a:pt x="168280" y="118619"/>
                    <a:pt x="163775" y="116586"/>
                  </a:cubicBezTo>
                  <a:close/>
                  <a:moveTo>
                    <a:pt x="216956" y="74338"/>
                  </a:moveTo>
                  <a:cubicBezTo>
                    <a:pt x="221653" y="76591"/>
                    <a:pt x="226295" y="78871"/>
                    <a:pt x="230938" y="81178"/>
                  </a:cubicBezTo>
                  <a:lnTo>
                    <a:pt x="203935" y="135595"/>
                  </a:lnTo>
                  <a:cubicBezTo>
                    <a:pt x="199513" y="133397"/>
                    <a:pt x="195090" y="131228"/>
                    <a:pt x="190613" y="129085"/>
                  </a:cubicBezTo>
                  <a:close/>
                  <a:moveTo>
                    <a:pt x="244865" y="88210"/>
                  </a:moveTo>
                  <a:cubicBezTo>
                    <a:pt x="249480" y="90573"/>
                    <a:pt x="254095" y="92990"/>
                    <a:pt x="258599" y="95408"/>
                  </a:cubicBezTo>
                  <a:lnTo>
                    <a:pt x="230169" y="149110"/>
                  </a:lnTo>
                  <a:cubicBezTo>
                    <a:pt x="225801" y="146803"/>
                    <a:pt x="221406" y="144523"/>
                    <a:pt x="217038" y="142270"/>
                  </a:cubicBezTo>
                  <a:close/>
                  <a:moveTo>
                    <a:pt x="272334" y="102769"/>
                  </a:moveTo>
                  <a:cubicBezTo>
                    <a:pt x="276894" y="105269"/>
                    <a:pt x="281426" y="107796"/>
                    <a:pt x="285931" y="110323"/>
                  </a:cubicBezTo>
                  <a:lnTo>
                    <a:pt x="256155" y="163284"/>
                  </a:lnTo>
                  <a:cubicBezTo>
                    <a:pt x="251869" y="160867"/>
                    <a:pt x="247529" y="158477"/>
                    <a:pt x="243217" y="156115"/>
                  </a:cubicBezTo>
                  <a:close/>
                  <a:moveTo>
                    <a:pt x="299474" y="118042"/>
                  </a:moveTo>
                  <a:cubicBezTo>
                    <a:pt x="303979" y="120652"/>
                    <a:pt x="308457" y="123289"/>
                    <a:pt x="312906" y="125953"/>
                  </a:cubicBezTo>
                  <a:lnTo>
                    <a:pt x="281756" y="178145"/>
                  </a:lnTo>
                  <a:cubicBezTo>
                    <a:pt x="277526" y="175618"/>
                    <a:pt x="273268" y="173119"/>
                    <a:pt x="269010" y="170646"/>
                  </a:cubicBezTo>
                  <a:close/>
                  <a:moveTo>
                    <a:pt x="326229" y="134002"/>
                  </a:moveTo>
                  <a:cubicBezTo>
                    <a:pt x="330651" y="136722"/>
                    <a:pt x="335047" y="139469"/>
                    <a:pt x="339442" y="142243"/>
                  </a:cubicBezTo>
                  <a:lnTo>
                    <a:pt x="307001" y="193611"/>
                  </a:lnTo>
                  <a:cubicBezTo>
                    <a:pt x="302825" y="190864"/>
                    <a:pt x="298760" y="188391"/>
                    <a:pt x="294419" y="185782"/>
                  </a:cubicBezTo>
                  <a:close/>
                  <a:moveTo>
                    <a:pt x="352627" y="150703"/>
                  </a:moveTo>
                  <a:cubicBezTo>
                    <a:pt x="356995" y="153450"/>
                    <a:pt x="361363" y="156417"/>
                    <a:pt x="365702" y="159301"/>
                  </a:cubicBezTo>
                  <a:lnTo>
                    <a:pt x="331915" y="209817"/>
                  </a:lnTo>
                  <a:cubicBezTo>
                    <a:pt x="327795" y="207070"/>
                    <a:pt x="323675" y="204323"/>
                    <a:pt x="319499" y="201576"/>
                  </a:cubicBezTo>
                  <a:close/>
                  <a:moveTo>
                    <a:pt x="378640" y="168091"/>
                  </a:moveTo>
                  <a:cubicBezTo>
                    <a:pt x="382926" y="171031"/>
                    <a:pt x="387211" y="174025"/>
                    <a:pt x="391469" y="177019"/>
                  </a:cubicBezTo>
                  <a:lnTo>
                    <a:pt x="356418" y="226656"/>
                  </a:lnTo>
                  <a:lnTo>
                    <a:pt x="344222" y="218141"/>
                  </a:lnTo>
                  <a:close/>
                  <a:moveTo>
                    <a:pt x="404159" y="186112"/>
                  </a:moveTo>
                  <a:cubicBezTo>
                    <a:pt x="408390" y="189188"/>
                    <a:pt x="412593" y="192265"/>
                    <a:pt x="416768" y="195368"/>
                  </a:cubicBezTo>
                  <a:lnTo>
                    <a:pt x="380454" y="244099"/>
                  </a:lnTo>
                  <a:cubicBezTo>
                    <a:pt x="376471" y="241133"/>
                    <a:pt x="372460" y="238193"/>
                    <a:pt x="368477" y="235309"/>
                  </a:cubicBezTo>
                  <a:close/>
                  <a:moveTo>
                    <a:pt x="429239" y="204818"/>
                  </a:moveTo>
                  <a:cubicBezTo>
                    <a:pt x="433387" y="207977"/>
                    <a:pt x="437508" y="211163"/>
                    <a:pt x="441600" y="214404"/>
                  </a:cubicBezTo>
                  <a:lnTo>
                    <a:pt x="404023" y="262146"/>
                  </a:lnTo>
                  <a:cubicBezTo>
                    <a:pt x="400149" y="259097"/>
                    <a:pt x="396221" y="256048"/>
                    <a:pt x="392293" y="253054"/>
                  </a:cubicBezTo>
                  <a:close/>
                  <a:moveTo>
                    <a:pt x="453797" y="224046"/>
                  </a:moveTo>
                  <a:cubicBezTo>
                    <a:pt x="457863" y="227316"/>
                    <a:pt x="461900" y="230612"/>
                    <a:pt x="465910" y="233935"/>
                  </a:cubicBezTo>
                  <a:lnTo>
                    <a:pt x="427124" y="280633"/>
                  </a:lnTo>
                  <a:cubicBezTo>
                    <a:pt x="423333" y="277475"/>
                    <a:pt x="419487" y="274343"/>
                    <a:pt x="415642" y="271239"/>
                  </a:cubicBezTo>
                  <a:close/>
                  <a:moveTo>
                    <a:pt x="477860" y="243961"/>
                  </a:moveTo>
                  <a:cubicBezTo>
                    <a:pt x="481843" y="247340"/>
                    <a:pt x="485771" y="250747"/>
                    <a:pt x="489699" y="254153"/>
                  </a:cubicBezTo>
                  <a:lnTo>
                    <a:pt x="449759" y="299944"/>
                  </a:lnTo>
                  <a:cubicBezTo>
                    <a:pt x="446023" y="296703"/>
                    <a:pt x="442287" y="293461"/>
                    <a:pt x="438496" y="290248"/>
                  </a:cubicBezTo>
                  <a:close/>
                  <a:moveTo>
                    <a:pt x="501401" y="264508"/>
                  </a:moveTo>
                  <a:cubicBezTo>
                    <a:pt x="505274" y="267970"/>
                    <a:pt x="509120" y="271486"/>
                    <a:pt x="512965" y="275002"/>
                  </a:cubicBezTo>
                  <a:lnTo>
                    <a:pt x="471761" y="319750"/>
                  </a:lnTo>
                  <a:cubicBezTo>
                    <a:pt x="468109" y="316398"/>
                    <a:pt x="464455" y="313075"/>
                    <a:pt x="460773" y="309779"/>
                  </a:cubicBezTo>
                  <a:close/>
                  <a:moveTo>
                    <a:pt x="524393" y="285633"/>
                  </a:moveTo>
                  <a:cubicBezTo>
                    <a:pt x="528183" y="289204"/>
                    <a:pt x="531947" y="292802"/>
                    <a:pt x="535682" y="296401"/>
                  </a:cubicBezTo>
                  <a:lnTo>
                    <a:pt x="493435" y="340104"/>
                  </a:lnTo>
                  <a:cubicBezTo>
                    <a:pt x="489891" y="336643"/>
                    <a:pt x="486321" y="333237"/>
                    <a:pt x="482722" y="329858"/>
                  </a:cubicBezTo>
                  <a:close/>
                  <a:moveTo>
                    <a:pt x="546835" y="307333"/>
                  </a:moveTo>
                  <a:cubicBezTo>
                    <a:pt x="550544" y="310987"/>
                    <a:pt x="554197" y="314695"/>
                    <a:pt x="557823" y="318321"/>
                  </a:cubicBezTo>
                  <a:lnTo>
                    <a:pt x="514477" y="360899"/>
                  </a:lnTo>
                  <a:cubicBezTo>
                    <a:pt x="511015" y="357355"/>
                    <a:pt x="507526" y="353866"/>
                    <a:pt x="504011" y="350378"/>
                  </a:cubicBezTo>
                  <a:close/>
                  <a:moveTo>
                    <a:pt x="568811" y="329584"/>
                  </a:moveTo>
                  <a:cubicBezTo>
                    <a:pt x="572464" y="333347"/>
                    <a:pt x="576036" y="337110"/>
                    <a:pt x="579523" y="340928"/>
                  </a:cubicBezTo>
                  <a:lnTo>
                    <a:pt x="535134" y="382407"/>
                  </a:lnTo>
                  <a:cubicBezTo>
                    <a:pt x="531755" y="378809"/>
                    <a:pt x="528376" y="375210"/>
                    <a:pt x="524943" y="371639"/>
                  </a:cubicBezTo>
                  <a:close/>
                  <a:moveTo>
                    <a:pt x="590127" y="352384"/>
                  </a:moveTo>
                  <a:cubicBezTo>
                    <a:pt x="593616" y="356229"/>
                    <a:pt x="597105" y="360102"/>
                    <a:pt x="600538" y="364003"/>
                  </a:cubicBezTo>
                  <a:lnTo>
                    <a:pt x="555104" y="404328"/>
                  </a:lnTo>
                  <a:lnTo>
                    <a:pt x="545187" y="393340"/>
                  </a:lnTo>
                  <a:close/>
                  <a:moveTo>
                    <a:pt x="610811" y="375733"/>
                  </a:moveTo>
                  <a:cubicBezTo>
                    <a:pt x="614218" y="379660"/>
                    <a:pt x="617597" y="383616"/>
                    <a:pt x="620947" y="387571"/>
                  </a:cubicBezTo>
                  <a:lnTo>
                    <a:pt x="574498" y="426770"/>
                  </a:lnTo>
                  <a:cubicBezTo>
                    <a:pt x="571311" y="422980"/>
                    <a:pt x="568097" y="419216"/>
                    <a:pt x="564855" y="415481"/>
                  </a:cubicBezTo>
                  <a:close/>
                  <a:moveTo>
                    <a:pt x="630920" y="399548"/>
                  </a:moveTo>
                  <a:cubicBezTo>
                    <a:pt x="634215" y="403586"/>
                    <a:pt x="637484" y="407652"/>
                    <a:pt x="640753" y="411689"/>
                  </a:cubicBezTo>
                  <a:lnTo>
                    <a:pt x="593313" y="449652"/>
                  </a:lnTo>
                  <a:cubicBezTo>
                    <a:pt x="590209" y="445779"/>
                    <a:pt x="587106" y="441961"/>
                    <a:pt x="583974" y="438143"/>
                  </a:cubicBezTo>
                  <a:close/>
                  <a:moveTo>
                    <a:pt x="650395" y="423913"/>
                  </a:moveTo>
                  <a:cubicBezTo>
                    <a:pt x="653609" y="428006"/>
                    <a:pt x="656767" y="432154"/>
                    <a:pt x="659926" y="436274"/>
                  </a:cubicBezTo>
                  <a:lnTo>
                    <a:pt x="611526" y="473001"/>
                  </a:lnTo>
                  <a:cubicBezTo>
                    <a:pt x="608531" y="469073"/>
                    <a:pt x="605537" y="465172"/>
                    <a:pt x="602489" y="461272"/>
                  </a:cubicBezTo>
                  <a:close/>
                  <a:moveTo>
                    <a:pt x="669267" y="448636"/>
                  </a:moveTo>
                  <a:cubicBezTo>
                    <a:pt x="672342" y="452783"/>
                    <a:pt x="675419" y="456876"/>
                    <a:pt x="678441" y="461189"/>
                  </a:cubicBezTo>
                  <a:lnTo>
                    <a:pt x="629133" y="496954"/>
                  </a:lnTo>
                  <a:cubicBezTo>
                    <a:pt x="626386" y="492944"/>
                    <a:pt x="623337" y="488934"/>
                    <a:pt x="620399" y="484977"/>
                  </a:cubicBezTo>
                  <a:close/>
                  <a:moveTo>
                    <a:pt x="687479" y="473908"/>
                  </a:moveTo>
                  <a:cubicBezTo>
                    <a:pt x="690472" y="478138"/>
                    <a:pt x="693413" y="482423"/>
                    <a:pt x="696351" y="486708"/>
                  </a:cubicBezTo>
                  <a:lnTo>
                    <a:pt x="646165" y="520963"/>
                  </a:lnTo>
                  <a:cubicBezTo>
                    <a:pt x="643390" y="516897"/>
                    <a:pt x="640561" y="512832"/>
                    <a:pt x="637732" y="508794"/>
                  </a:cubicBezTo>
                  <a:close/>
                  <a:moveTo>
                    <a:pt x="705059" y="499619"/>
                  </a:moveTo>
                  <a:cubicBezTo>
                    <a:pt x="707806" y="503959"/>
                    <a:pt x="710773" y="508299"/>
                    <a:pt x="713575" y="512639"/>
                  </a:cubicBezTo>
                  <a:lnTo>
                    <a:pt x="662564" y="545603"/>
                  </a:lnTo>
                  <a:cubicBezTo>
                    <a:pt x="659899" y="541455"/>
                    <a:pt x="657152" y="537334"/>
                    <a:pt x="654324" y="533186"/>
                  </a:cubicBezTo>
                  <a:close/>
                  <a:moveTo>
                    <a:pt x="721952" y="525797"/>
                  </a:moveTo>
                  <a:cubicBezTo>
                    <a:pt x="724699" y="530193"/>
                    <a:pt x="727446" y="534587"/>
                    <a:pt x="730193" y="539038"/>
                  </a:cubicBezTo>
                  <a:lnTo>
                    <a:pt x="678359" y="570710"/>
                  </a:lnTo>
                  <a:cubicBezTo>
                    <a:pt x="675776" y="566507"/>
                    <a:pt x="673167" y="562332"/>
                    <a:pt x="670557" y="558129"/>
                  </a:cubicBezTo>
                  <a:close/>
                  <a:moveTo>
                    <a:pt x="738214" y="552360"/>
                  </a:moveTo>
                  <a:cubicBezTo>
                    <a:pt x="740961" y="556810"/>
                    <a:pt x="743489" y="561287"/>
                    <a:pt x="746071" y="565793"/>
                  </a:cubicBezTo>
                  <a:lnTo>
                    <a:pt x="693494" y="596338"/>
                  </a:lnTo>
                  <a:cubicBezTo>
                    <a:pt x="691049" y="592054"/>
                    <a:pt x="688550" y="587796"/>
                    <a:pt x="686022" y="583565"/>
                  </a:cubicBezTo>
                  <a:close/>
                  <a:moveTo>
                    <a:pt x="753790" y="579335"/>
                  </a:moveTo>
                  <a:cubicBezTo>
                    <a:pt x="756317" y="583867"/>
                    <a:pt x="758816" y="588427"/>
                    <a:pt x="761289" y="593070"/>
                  </a:cubicBezTo>
                  <a:lnTo>
                    <a:pt x="707916" y="622105"/>
                  </a:lnTo>
                  <a:cubicBezTo>
                    <a:pt x="705554" y="617765"/>
                    <a:pt x="703164" y="613452"/>
                    <a:pt x="700773" y="609139"/>
                  </a:cubicBezTo>
                  <a:close/>
                  <a:moveTo>
                    <a:pt x="768650" y="606667"/>
                  </a:moveTo>
                  <a:cubicBezTo>
                    <a:pt x="771068" y="611255"/>
                    <a:pt x="773457" y="615842"/>
                    <a:pt x="775821" y="620402"/>
                  </a:cubicBezTo>
                  <a:lnTo>
                    <a:pt x="721732" y="648091"/>
                  </a:lnTo>
                  <a:cubicBezTo>
                    <a:pt x="719480" y="643695"/>
                    <a:pt x="717200" y="639328"/>
                    <a:pt x="714920" y="634960"/>
                  </a:cubicBezTo>
                  <a:close/>
                  <a:moveTo>
                    <a:pt x="782825" y="634384"/>
                  </a:moveTo>
                  <a:cubicBezTo>
                    <a:pt x="785132" y="639026"/>
                    <a:pt x="787412" y="643695"/>
                    <a:pt x="789664" y="648393"/>
                  </a:cubicBezTo>
                  <a:lnTo>
                    <a:pt x="734863" y="674681"/>
                  </a:lnTo>
                  <a:cubicBezTo>
                    <a:pt x="732748" y="670231"/>
                    <a:pt x="730578" y="665808"/>
                    <a:pt x="728381" y="661386"/>
                  </a:cubicBezTo>
                  <a:close/>
                  <a:moveTo>
                    <a:pt x="796284" y="662430"/>
                  </a:moveTo>
                  <a:cubicBezTo>
                    <a:pt x="798483" y="667154"/>
                    <a:pt x="800625" y="671852"/>
                    <a:pt x="802767" y="676576"/>
                  </a:cubicBezTo>
                  <a:lnTo>
                    <a:pt x="747361" y="701519"/>
                  </a:lnTo>
                  <a:cubicBezTo>
                    <a:pt x="745329" y="697014"/>
                    <a:pt x="743269" y="692536"/>
                    <a:pt x="741209" y="688059"/>
                  </a:cubicBezTo>
                  <a:close/>
                  <a:moveTo>
                    <a:pt x="809057" y="690806"/>
                  </a:moveTo>
                  <a:cubicBezTo>
                    <a:pt x="811118" y="695585"/>
                    <a:pt x="813151" y="700338"/>
                    <a:pt x="815156" y="705117"/>
                  </a:cubicBezTo>
                  <a:lnTo>
                    <a:pt x="759119" y="728631"/>
                  </a:lnTo>
                  <a:cubicBezTo>
                    <a:pt x="757279" y="724071"/>
                    <a:pt x="755355" y="719484"/>
                    <a:pt x="753322" y="714896"/>
                  </a:cubicBezTo>
                  <a:close/>
                  <a:moveTo>
                    <a:pt x="821090" y="719511"/>
                  </a:moveTo>
                  <a:cubicBezTo>
                    <a:pt x="823040" y="724318"/>
                    <a:pt x="824935" y="729125"/>
                    <a:pt x="826831" y="733960"/>
                  </a:cubicBezTo>
                  <a:lnTo>
                    <a:pt x="770217" y="755936"/>
                  </a:lnTo>
                  <a:cubicBezTo>
                    <a:pt x="768375" y="751348"/>
                    <a:pt x="766563" y="746761"/>
                    <a:pt x="764723" y="742201"/>
                  </a:cubicBezTo>
                  <a:close/>
                  <a:moveTo>
                    <a:pt x="832380" y="748491"/>
                  </a:moveTo>
                  <a:cubicBezTo>
                    <a:pt x="834220" y="753326"/>
                    <a:pt x="836033" y="758188"/>
                    <a:pt x="837873" y="763077"/>
                  </a:cubicBezTo>
                  <a:lnTo>
                    <a:pt x="780736" y="783707"/>
                  </a:lnTo>
                  <a:cubicBezTo>
                    <a:pt x="779061" y="779092"/>
                    <a:pt x="777358" y="774450"/>
                    <a:pt x="775627" y="769972"/>
                  </a:cubicBezTo>
                  <a:close/>
                  <a:moveTo>
                    <a:pt x="842956" y="777719"/>
                  </a:moveTo>
                  <a:cubicBezTo>
                    <a:pt x="844658" y="782608"/>
                    <a:pt x="846334" y="787525"/>
                    <a:pt x="847954" y="792442"/>
                  </a:cubicBezTo>
                  <a:lnTo>
                    <a:pt x="790269" y="811671"/>
                  </a:lnTo>
                  <a:cubicBezTo>
                    <a:pt x="788704" y="807001"/>
                    <a:pt x="787110" y="802331"/>
                    <a:pt x="785490" y="797661"/>
                  </a:cubicBezTo>
                  <a:close/>
                  <a:moveTo>
                    <a:pt x="852817" y="807358"/>
                  </a:moveTo>
                  <a:cubicBezTo>
                    <a:pt x="854382" y="812275"/>
                    <a:pt x="855920" y="817247"/>
                    <a:pt x="857432" y="822191"/>
                  </a:cubicBezTo>
                  <a:lnTo>
                    <a:pt x="799306" y="839910"/>
                  </a:lnTo>
                  <a:cubicBezTo>
                    <a:pt x="797878" y="835212"/>
                    <a:pt x="796423" y="830515"/>
                    <a:pt x="794911" y="825817"/>
                  </a:cubicBezTo>
                  <a:close/>
                  <a:moveTo>
                    <a:pt x="861881" y="837080"/>
                  </a:moveTo>
                  <a:cubicBezTo>
                    <a:pt x="863309" y="842052"/>
                    <a:pt x="864628" y="847051"/>
                    <a:pt x="866140" y="852023"/>
                  </a:cubicBezTo>
                  <a:lnTo>
                    <a:pt x="807574" y="868285"/>
                  </a:lnTo>
                  <a:cubicBezTo>
                    <a:pt x="806256" y="863533"/>
                    <a:pt x="804910" y="858808"/>
                    <a:pt x="803537" y="854083"/>
                  </a:cubicBezTo>
                  <a:close/>
                  <a:moveTo>
                    <a:pt x="870122" y="867021"/>
                  </a:moveTo>
                  <a:cubicBezTo>
                    <a:pt x="871440" y="872021"/>
                    <a:pt x="872732" y="877048"/>
                    <a:pt x="873995" y="882075"/>
                  </a:cubicBezTo>
                  <a:lnTo>
                    <a:pt x="815046" y="896826"/>
                  </a:lnTo>
                  <a:cubicBezTo>
                    <a:pt x="813865" y="892046"/>
                    <a:pt x="812629" y="887294"/>
                    <a:pt x="811393" y="882542"/>
                  </a:cubicBezTo>
                  <a:close/>
                  <a:moveTo>
                    <a:pt x="877676" y="897238"/>
                  </a:moveTo>
                  <a:cubicBezTo>
                    <a:pt x="878886" y="902265"/>
                    <a:pt x="880039" y="907319"/>
                    <a:pt x="881165" y="912373"/>
                  </a:cubicBezTo>
                  <a:lnTo>
                    <a:pt x="821859" y="925641"/>
                  </a:lnTo>
                  <a:cubicBezTo>
                    <a:pt x="820787" y="920834"/>
                    <a:pt x="819688" y="916054"/>
                    <a:pt x="818562" y="911247"/>
                  </a:cubicBezTo>
                  <a:close/>
                  <a:moveTo>
                    <a:pt x="884461" y="927454"/>
                  </a:moveTo>
                  <a:cubicBezTo>
                    <a:pt x="885533" y="932509"/>
                    <a:pt x="886548" y="937590"/>
                    <a:pt x="887565" y="942645"/>
                  </a:cubicBezTo>
                  <a:lnTo>
                    <a:pt x="827929" y="954402"/>
                  </a:lnTo>
                  <a:cubicBezTo>
                    <a:pt x="826996" y="949594"/>
                    <a:pt x="826007" y="944760"/>
                    <a:pt x="824990" y="939953"/>
                  </a:cubicBezTo>
                  <a:close/>
                  <a:moveTo>
                    <a:pt x="890450" y="957918"/>
                  </a:moveTo>
                  <a:cubicBezTo>
                    <a:pt x="891384" y="962999"/>
                    <a:pt x="892290" y="968081"/>
                    <a:pt x="893197" y="973163"/>
                  </a:cubicBezTo>
                  <a:lnTo>
                    <a:pt x="833313" y="983437"/>
                  </a:lnTo>
                  <a:cubicBezTo>
                    <a:pt x="832490" y="978575"/>
                    <a:pt x="831610" y="973740"/>
                    <a:pt x="830731" y="968905"/>
                  </a:cubicBezTo>
                  <a:close/>
                  <a:moveTo>
                    <a:pt x="895696" y="988491"/>
                  </a:moveTo>
                  <a:cubicBezTo>
                    <a:pt x="896493" y="993600"/>
                    <a:pt x="897263" y="998737"/>
                    <a:pt x="898004" y="1003846"/>
                  </a:cubicBezTo>
                  <a:lnTo>
                    <a:pt x="837873" y="1012554"/>
                  </a:lnTo>
                  <a:cubicBezTo>
                    <a:pt x="837159" y="1007692"/>
                    <a:pt x="836445" y="1002830"/>
                    <a:pt x="835675" y="997968"/>
                  </a:cubicBezTo>
                  <a:close/>
                  <a:moveTo>
                    <a:pt x="900146" y="1019202"/>
                  </a:moveTo>
                  <a:cubicBezTo>
                    <a:pt x="900806" y="1024338"/>
                    <a:pt x="901465" y="1029476"/>
                    <a:pt x="902070" y="1034612"/>
                  </a:cubicBezTo>
                  <a:lnTo>
                    <a:pt x="841637" y="1041782"/>
                  </a:lnTo>
                  <a:cubicBezTo>
                    <a:pt x="841060" y="1036892"/>
                    <a:pt x="840455" y="1032030"/>
                    <a:pt x="839824" y="1027168"/>
                  </a:cubicBezTo>
                  <a:close/>
                  <a:moveTo>
                    <a:pt x="903800" y="1050105"/>
                  </a:moveTo>
                  <a:cubicBezTo>
                    <a:pt x="904348" y="1055241"/>
                    <a:pt x="904872" y="1060406"/>
                    <a:pt x="905338" y="1065597"/>
                  </a:cubicBezTo>
                  <a:lnTo>
                    <a:pt x="844906" y="1071091"/>
                  </a:lnTo>
                  <a:cubicBezTo>
                    <a:pt x="844439" y="1066147"/>
                    <a:pt x="843944" y="1061257"/>
                    <a:pt x="843422" y="1056340"/>
                  </a:cubicBezTo>
                  <a:close/>
                  <a:moveTo>
                    <a:pt x="906547" y="1081117"/>
                  </a:moveTo>
                  <a:cubicBezTo>
                    <a:pt x="906959" y="1086282"/>
                    <a:pt x="907344" y="1091473"/>
                    <a:pt x="907700" y="1096638"/>
                  </a:cubicBezTo>
                  <a:lnTo>
                    <a:pt x="847076" y="1100731"/>
                  </a:lnTo>
                  <a:cubicBezTo>
                    <a:pt x="846746" y="1095786"/>
                    <a:pt x="846389" y="1090869"/>
                    <a:pt x="845976" y="1085952"/>
                  </a:cubicBezTo>
                  <a:close/>
                  <a:moveTo>
                    <a:pt x="908634" y="1112185"/>
                  </a:moveTo>
                  <a:cubicBezTo>
                    <a:pt x="908937" y="1117377"/>
                    <a:pt x="909184" y="1122569"/>
                    <a:pt x="909376" y="1127760"/>
                  </a:cubicBezTo>
                  <a:lnTo>
                    <a:pt x="848669" y="1130288"/>
                  </a:lnTo>
                  <a:cubicBezTo>
                    <a:pt x="848476" y="1125343"/>
                    <a:pt x="848229" y="1120426"/>
                    <a:pt x="847983" y="1115509"/>
                  </a:cubicBezTo>
                  <a:close/>
                  <a:moveTo>
                    <a:pt x="909926" y="1143308"/>
                  </a:moveTo>
                  <a:cubicBezTo>
                    <a:pt x="910090" y="1148500"/>
                    <a:pt x="910200" y="1153692"/>
                    <a:pt x="910282" y="1158883"/>
                  </a:cubicBezTo>
                  <a:lnTo>
                    <a:pt x="849520" y="1159872"/>
                  </a:lnTo>
                  <a:cubicBezTo>
                    <a:pt x="849520" y="1154928"/>
                    <a:pt x="849328" y="1150011"/>
                    <a:pt x="849191" y="1145066"/>
                  </a:cubicBezTo>
                  <a:close/>
                  <a:moveTo>
                    <a:pt x="910447" y="1174458"/>
                  </a:moveTo>
                  <a:cubicBezTo>
                    <a:pt x="910447" y="1179650"/>
                    <a:pt x="910447" y="1184869"/>
                    <a:pt x="910447" y="1190061"/>
                  </a:cubicBezTo>
                  <a:lnTo>
                    <a:pt x="849685" y="1189457"/>
                  </a:lnTo>
                  <a:cubicBezTo>
                    <a:pt x="849685" y="1184512"/>
                    <a:pt x="849685" y="1179595"/>
                    <a:pt x="849685" y="1174651"/>
                  </a:cubicBezTo>
                  <a:close/>
                  <a:moveTo>
                    <a:pt x="910145" y="1205636"/>
                  </a:moveTo>
                  <a:cubicBezTo>
                    <a:pt x="910007" y="1210801"/>
                    <a:pt x="909871" y="1215992"/>
                    <a:pt x="909679" y="1221211"/>
                  </a:cubicBezTo>
                  <a:lnTo>
                    <a:pt x="848971" y="1219068"/>
                  </a:lnTo>
                  <a:cubicBezTo>
                    <a:pt x="849136" y="1214124"/>
                    <a:pt x="849273" y="1209180"/>
                    <a:pt x="849383" y="1204263"/>
                  </a:cubicBezTo>
                  <a:close/>
                  <a:moveTo>
                    <a:pt x="909047" y="1236759"/>
                  </a:moveTo>
                  <a:cubicBezTo>
                    <a:pt x="908772" y="1241951"/>
                    <a:pt x="908497" y="1247115"/>
                    <a:pt x="908195" y="1252307"/>
                  </a:cubicBezTo>
                  <a:lnTo>
                    <a:pt x="847543" y="1248625"/>
                  </a:lnTo>
                  <a:cubicBezTo>
                    <a:pt x="847845" y="1243681"/>
                    <a:pt x="848119" y="1238764"/>
                    <a:pt x="848339" y="1233847"/>
                  </a:cubicBezTo>
                  <a:close/>
                  <a:moveTo>
                    <a:pt x="907150" y="1267854"/>
                  </a:moveTo>
                  <a:cubicBezTo>
                    <a:pt x="906767" y="1273019"/>
                    <a:pt x="906355" y="1278210"/>
                    <a:pt x="905887" y="1283375"/>
                  </a:cubicBezTo>
                  <a:lnTo>
                    <a:pt x="845454" y="1278127"/>
                  </a:lnTo>
                  <a:cubicBezTo>
                    <a:pt x="845867" y="1273211"/>
                    <a:pt x="846251" y="1268294"/>
                    <a:pt x="846636" y="1263404"/>
                  </a:cubicBezTo>
                  <a:close/>
                  <a:moveTo>
                    <a:pt x="904403" y="1298894"/>
                  </a:moveTo>
                  <a:cubicBezTo>
                    <a:pt x="903882" y="1304059"/>
                    <a:pt x="903333" y="1309223"/>
                    <a:pt x="902756" y="1314360"/>
                  </a:cubicBezTo>
                  <a:lnTo>
                    <a:pt x="842324" y="1307603"/>
                  </a:lnTo>
                  <a:cubicBezTo>
                    <a:pt x="842872" y="1302713"/>
                    <a:pt x="843394" y="1297796"/>
                    <a:pt x="843889" y="1292879"/>
                  </a:cubicBezTo>
                  <a:close/>
                  <a:moveTo>
                    <a:pt x="900915" y="1329852"/>
                  </a:moveTo>
                  <a:cubicBezTo>
                    <a:pt x="900283" y="1334990"/>
                    <a:pt x="899596" y="1340153"/>
                    <a:pt x="898883" y="1345291"/>
                  </a:cubicBezTo>
                  <a:lnTo>
                    <a:pt x="838697" y="1337050"/>
                  </a:lnTo>
                  <a:cubicBezTo>
                    <a:pt x="839384" y="1332160"/>
                    <a:pt x="840044" y="1327271"/>
                    <a:pt x="840620" y="1322381"/>
                  </a:cubicBezTo>
                  <a:close/>
                  <a:moveTo>
                    <a:pt x="896658" y="1360700"/>
                  </a:moveTo>
                  <a:cubicBezTo>
                    <a:pt x="895889" y="1365838"/>
                    <a:pt x="895092" y="1370946"/>
                    <a:pt x="894241" y="1376084"/>
                  </a:cubicBezTo>
                  <a:lnTo>
                    <a:pt x="834275" y="1366249"/>
                  </a:lnTo>
                  <a:cubicBezTo>
                    <a:pt x="835072" y="1361360"/>
                    <a:pt x="835840" y="1356498"/>
                    <a:pt x="836582" y="1351635"/>
                  </a:cubicBezTo>
                  <a:close/>
                  <a:moveTo>
                    <a:pt x="891630" y="1391439"/>
                  </a:moveTo>
                  <a:cubicBezTo>
                    <a:pt x="890724" y="1396548"/>
                    <a:pt x="889818" y="1401658"/>
                    <a:pt x="888884" y="1406767"/>
                  </a:cubicBezTo>
                  <a:lnTo>
                    <a:pt x="829193" y="1395395"/>
                  </a:lnTo>
                  <a:cubicBezTo>
                    <a:pt x="830128" y="1390560"/>
                    <a:pt x="831006" y="1385698"/>
                    <a:pt x="831940" y="1380836"/>
                  </a:cubicBezTo>
                  <a:close/>
                  <a:moveTo>
                    <a:pt x="885807" y="1422040"/>
                  </a:moveTo>
                  <a:cubicBezTo>
                    <a:pt x="884763" y="1427122"/>
                    <a:pt x="883720" y="1432203"/>
                    <a:pt x="882621" y="1437285"/>
                  </a:cubicBezTo>
                  <a:lnTo>
                    <a:pt x="823205" y="1424429"/>
                  </a:lnTo>
                  <a:cubicBezTo>
                    <a:pt x="824276" y="1419595"/>
                    <a:pt x="825265" y="1414761"/>
                    <a:pt x="826254" y="1409926"/>
                  </a:cubicBezTo>
                  <a:close/>
                  <a:moveTo>
                    <a:pt x="879214" y="1452476"/>
                  </a:moveTo>
                  <a:cubicBezTo>
                    <a:pt x="878061" y="1457530"/>
                    <a:pt x="876879" y="1462557"/>
                    <a:pt x="875644" y="1467612"/>
                  </a:cubicBezTo>
                  <a:lnTo>
                    <a:pt x="816585" y="1453300"/>
                  </a:lnTo>
                  <a:cubicBezTo>
                    <a:pt x="817766" y="1448492"/>
                    <a:pt x="818920" y="1443685"/>
                    <a:pt x="819990" y="1438878"/>
                  </a:cubicBezTo>
                  <a:close/>
                  <a:moveTo>
                    <a:pt x="871880" y="1482692"/>
                  </a:moveTo>
                  <a:cubicBezTo>
                    <a:pt x="870590" y="1487719"/>
                    <a:pt x="869271" y="1492718"/>
                    <a:pt x="867925" y="1497718"/>
                  </a:cubicBezTo>
                  <a:lnTo>
                    <a:pt x="809251" y="1481951"/>
                  </a:lnTo>
                  <a:cubicBezTo>
                    <a:pt x="810541" y="1477171"/>
                    <a:pt x="811804" y="1472391"/>
                    <a:pt x="813013" y="1467612"/>
                  </a:cubicBezTo>
                  <a:close/>
                </a:path>
              </a:pathLst>
            </a:custGeom>
            <a:gradFill>
              <a:gsLst>
                <a:gs pos="100000">
                  <a:srgbClr val="016DFF">
                    <a:alpha val="0"/>
                  </a:srgbClr>
                </a:gs>
                <a:gs pos="46000">
                  <a:srgbClr val="016DFF"/>
                </a:gs>
                <a:gs pos="0">
                  <a:srgbClr val="00FFFF"/>
                </a:gs>
              </a:gsLst>
              <a:lin ang="2700000" scaled="1"/>
            </a:gradFill>
            <a:ln w="27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</a:endParaRPr>
            </a:p>
          </p:txBody>
        </p:sp>
        <p:grpSp>
          <p:nvGrpSpPr>
            <p:cNvPr id="58" name="图形 9">
              <a:extLst>
                <a:ext uri="{FF2B5EF4-FFF2-40B4-BE49-F238E27FC236}">
                  <a16:creationId xmlns:a16="http://schemas.microsoft.com/office/drawing/2014/main" id="{DDDB3E1E-7913-AFEB-A827-2F8014ECECF9}"/>
                </a:ext>
              </a:extLst>
            </p:cNvPr>
            <p:cNvGrpSpPr/>
            <p:nvPr/>
          </p:nvGrpSpPr>
          <p:grpSpPr>
            <a:xfrm>
              <a:off x="2220659" y="2965209"/>
              <a:ext cx="2163037" cy="1872508"/>
              <a:chOff x="4954785" y="2752743"/>
              <a:chExt cx="2282786" cy="1976172"/>
            </a:xfrm>
            <a:gradFill>
              <a:gsLst>
                <a:gs pos="100000">
                  <a:srgbClr val="016DFF">
                    <a:alpha val="20000"/>
                  </a:srgbClr>
                </a:gs>
                <a:gs pos="0">
                  <a:srgbClr val="00FFFF">
                    <a:alpha val="20000"/>
                  </a:srgbClr>
                </a:gs>
              </a:gsLst>
              <a:lin ang="2700000" scaled="1"/>
            </a:gradFill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686F0B6-B4DF-2004-07E2-0CFDA2DB66C3}"/>
                  </a:ext>
                </a:extLst>
              </p:cNvPr>
              <p:cNvSpPr/>
              <p:nvPr/>
            </p:nvSpPr>
            <p:spPr>
              <a:xfrm>
                <a:off x="6654919" y="3180248"/>
                <a:ext cx="582652" cy="1548666"/>
              </a:xfrm>
              <a:custGeom>
                <a:avLst/>
                <a:gdLst>
                  <a:gd name="connsiteX0" fmla="*/ 432123 w 582652"/>
                  <a:gd name="connsiteY0" fmla="*/ -2356 h 1548666"/>
                  <a:gd name="connsiteX1" fmla="*/ 460856 w 582652"/>
                  <a:gd name="connsiteY1" fmla="*/ 51896 h 1548666"/>
                  <a:gd name="connsiteX2" fmla="*/ 439072 w 582652"/>
                  <a:gd name="connsiteY2" fmla="*/ 62719 h 1548666"/>
                  <a:gd name="connsiteX3" fmla="*/ 410944 w 582652"/>
                  <a:gd name="connsiteY3" fmla="*/ 9593 h 1548666"/>
                  <a:gd name="connsiteX4" fmla="*/ 474151 w 582652"/>
                  <a:gd name="connsiteY4" fmla="*/ 79640 h 1548666"/>
                  <a:gd name="connsiteX5" fmla="*/ 486732 w 582652"/>
                  <a:gd name="connsiteY5" fmla="*/ 107741 h 1548666"/>
                  <a:gd name="connsiteX6" fmla="*/ 464399 w 582652"/>
                  <a:gd name="connsiteY6" fmla="*/ 117356 h 1548666"/>
                  <a:gd name="connsiteX7" fmla="*/ 452120 w 582652"/>
                  <a:gd name="connsiteY7" fmla="*/ 89886 h 1548666"/>
                  <a:gd name="connsiteX8" fmla="*/ 509504 w 582652"/>
                  <a:gd name="connsiteY8" fmla="*/ 164795 h 1548666"/>
                  <a:gd name="connsiteX9" fmla="*/ 519750 w 582652"/>
                  <a:gd name="connsiteY9" fmla="*/ 193803 h 1548666"/>
                  <a:gd name="connsiteX10" fmla="*/ 496731 w 582652"/>
                  <a:gd name="connsiteY10" fmla="*/ 201576 h 1548666"/>
                  <a:gd name="connsiteX11" fmla="*/ 486705 w 582652"/>
                  <a:gd name="connsiteY11" fmla="*/ 173201 h 1548666"/>
                  <a:gd name="connsiteX12" fmla="*/ 529227 w 582652"/>
                  <a:gd name="connsiteY12" fmla="*/ 223058 h 1548666"/>
                  <a:gd name="connsiteX13" fmla="*/ 545709 w 582652"/>
                  <a:gd name="connsiteY13" fmla="*/ 282227 h 1548666"/>
                  <a:gd name="connsiteX14" fmla="*/ 522140 w 582652"/>
                  <a:gd name="connsiteY14" fmla="*/ 288132 h 1548666"/>
                  <a:gd name="connsiteX15" fmla="*/ 505988 w 582652"/>
                  <a:gd name="connsiteY15" fmla="*/ 230227 h 1548666"/>
                  <a:gd name="connsiteX16" fmla="*/ 552768 w 582652"/>
                  <a:gd name="connsiteY16" fmla="*/ 312168 h 1548666"/>
                  <a:gd name="connsiteX17" fmla="*/ 559004 w 582652"/>
                  <a:gd name="connsiteY17" fmla="*/ 342384 h 1548666"/>
                  <a:gd name="connsiteX18" fmla="*/ 535133 w 582652"/>
                  <a:gd name="connsiteY18" fmla="*/ 346972 h 1548666"/>
                  <a:gd name="connsiteX19" fmla="*/ 529034 w 582652"/>
                  <a:gd name="connsiteY19" fmla="*/ 317524 h 1548666"/>
                  <a:gd name="connsiteX20" fmla="*/ 568975 w 582652"/>
                  <a:gd name="connsiteY20" fmla="*/ 402817 h 1548666"/>
                  <a:gd name="connsiteX21" fmla="*/ 572738 w 582652"/>
                  <a:gd name="connsiteY21" fmla="*/ 433336 h 1548666"/>
                  <a:gd name="connsiteX22" fmla="*/ 548593 w 582652"/>
                  <a:gd name="connsiteY22" fmla="*/ 436083 h 1548666"/>
                  <a:gd name="connsiteX23" fmla="*/ 544912 w 582652"/>
                  <a:gd name="connsiteY23" fmla="*/ 406223 h 1548666"/>
                  <a:gd name="connsiteX24" fmla="*/ 575677 w 582652"/>
                  <a:gd name="connsiteY24" fmla="*/ 463909 h 1548666"/>
                  <a:gd name="connsiteX25" fmla="*/ 579056 w 582652"/>
                  <a:gd name="connsiteY25" fmla="*/ 525248 h 1548666"/>
                  <a:gd name="connsiteX26" fmla="*/ 554773 w 582652"/>
                  <a:gd name="connsiteY26" fmla="*/ 525935 h 1548666"/>
                  <a:gd name="connsiteX27" fmla="*/ 551450 w 582652"/>
                  <a:gd name="connsiteY27" fmla="*/ 465914 h 1548666"/>
                  <a:gd name="connsiteX28" fmla="*/ 579524 w 582652"/>
                  <a:gd name="connsiteY28" fmla="*/ 555959 h 1548666"/>
                  <a:gd name="connsiteX29" fmla="*/ 579139 w 582652"/>
                  <a:gd name="connsiteY29" fmla="*/ 586697 h 1548666"/>
                  <a:gd name="connsiteX30" fmla="*/ 554828 w 582652"/>
                  <a:gd name="connsiteY30" fmla="*/ 586065 h 1548666"/>
                  <a:gd name="connsiteX31" fmla="*/ 555213 w 582652"/>
                  <a:gd name="connsiteY31" fmla="*/ 555986 h 1548666"/>
                  <a:gd name="connsiteX32" fmla="*/ 575897 w 582652"/>
                  <a:gd name="connsiteY32" fmla="*/ 648008 h 1548666"/>
                  <a:gd name="connsiteX33" fmla="*/ 573150 w 582652"/>
                  <a:gd name="connsiteY33" fmla="*/ 678582 h 1548666"/>
                  <a:gd name="connsiteX34" fmla="*/ 548978 w 582652"/>
                  <a:gd name="connsiteY34" fmla="*/ 675999 h 1548666"/>
                  <a:gd name="connsiteX35" fmla="*/ 551725 w 582652"/>
                  <a:gd name="connsiteY35" fmla="*/ 646058 h 1548666"/>
                  <a:gd name="connsiteX36" fmla="*/ 569360 w 582652"/>
                  <a:gd name="connsiteY36" fmla="*/ 709073 h 1548666"/>
                  <a:gd name="connsiteX37" fmla="*/ 559581 w 582652"/>
                  <a:gd name="connsiteY37" fmla="*/ 769698 h 1548666"/>
                  <a:gd name="connsiteX38" fmla="*/ 535682 w 582652"/>
                  <a:gd name="connsiteY38" fmla="*/ 765192 h 1548666"/>
                  <a:gd name="connsiteX39" fmla="*/ 545269 w 582652"/>
                  <a:gd name="connsiteY39" fmla="*/ 705859 h 1548666"/>
                  <a:gd name="connsiteX40" fmla="*/ 553455 w 582652"/>
                  <a:gd name="connsiteY40" fmla="*/ 799722 h 1548666"/>
                  <a:gd name="connsiteX41" fmla="*/ 546561 w 582652"/>
                  <a:gd name="connsiteY41" fmla="*/ 829636 h 1548666"/>
                  <a:gd name="connsiteX42" fmla="*/ 522964 w 582652"/>
                  <a:gd name="connsiteY42" fmla="*/ 823840 h 1548666"/>
                  <a:gd name="connsiteX43" fmla="*/ 529721 w 582652"/>
                  <a:gd name="connsiteY43" fmla="*/ 794558 h 1548666"/>
                  <a:gd name="connsiteX44" fmla="*/ 507087 w 582652"/>
                  <a:gd name="connsiteY44" fmla="*/ 881828 h 1548666"/>
                  <a:gd name="connsiteX45" fmla="*/ 530353 w 582652"/>
                  <a:gd name="connsiteY45" fmla="*/ 888859 h 1548666"/>
                  <a:gd name="connsiteX46" fmla="*/ 521068 w 582652"/>
                  <a:gd name="connsiteY46" fmla="*/ 918115 h 1548666"/>
                  <a:gd name="connsiteX47" fmla="*/ 497994 w 582652"/>
                  <a:gd name="connsiteY47" fmla="*/ 910451 h 1548666"/>
                  <a:gd name="connsiteX48" fmla="*/ 507087 w 582652"/>
                  <a:gd name="connsiteY48" fmla="*/ 881937 h 1548666"/>
                  <a:gd name="connsiteX49" fmla="*/ 488133 w 582652"/>
                  <a:gd name="connsiteY49" fmla="*/ 938854 h 1548666"/>
                  <a:gd name="connsiteX50" fmla="*/ 510987 w 582652"/>
                  <a:gd name="connsiteY50" fmla="*/ 947095 h 1548666"/>
                  <a:gd name="connsiteX51" fmla="*/ 488572 w 582652"/>
                  <a:gd name="connsiteY51" fmla="*/ 1004258 h 1548666"/>
                  <a:gd name="connsiteX52" fmla="*/ 466185 w 582652"/>
                  <a:gd name="connsiteY52" fmla="*/ 994754 h 1548666"/>
                  <a:gd name="connsiteX53" fmla="*/ 488133 w 582652"/>
                  <a:gd name="connsiteY53" fmla="*/ 938963 h 1548666"/>
                  <a:gd name="connsiteX54" fmla="*/ 454098 w 582652"/>
                  <a:gd name="connsiteY54" fmla="*/ 1022306 h 1548666"/>
                  <a:gd name="connsiteX55" fmla="*/ 476074 w 582652"/>
                  <a:gd name="connsiteY55" fmla="*/ 1032387 h 1548666"/>
                  <a:gd name="connsiteX56" fmla="*/ 462971 w 582652"/>
                  <a:gd name="connsiteY56" fmla="*/ 1060131 h 1548666"/>
                  <a:gd name="connsiteX57" fmla="*/ 441132 w 582652"/>
                  <a:gd name="connsiteY57" fmla="*/ 1049473 h 1548666"/>
                  <a:gd name="connsiteX58" fmla="*/ 454098 w 582652"/>
                  <a:gd name="connsiteY58" fmla="*/ 1022416 h 1548666"/>
                  <a:gd name="connsiteX59" fmla="*/ 413443 w 582652"/>
                  <a:gd name="connsiteY59" fmla="*/ 1102736 h 1548666"/>
                  <a:gd name="connsiteX60" fmla="*/ 434678 w 582652"/>
                  <a:gd name="connsiteY60" fmla="*/ 1114548 h 1548666"/>
                  <a:gd name="connsiteX61" fmla="*/ 419377 w 582652"/>
                  <a:gd name="connsiteY61" fmla="*/ 1141166 h 1548666"/>
                  <a:gd name="connsiteX62" fmla="*/ 398473 w 582652"/>
                  <a:gd name="connsiteY62" fmla="*/ 1128777 h 1548666"/>
                  <a:gd name="connsiteX63" fmla="*/ 413443 w 582652"/>
                  <a:gd name="connsiteY63" fmla="*/ 1102846 h 1548666"/>
                  <a:gd name="connsiteX64" fmla="*/ 382815 w 582652"/>
                  <a:gd name="connsiteY64" fmla="*/ 1154379 h 1548666"/>
                  <a:gd name="connsiteX65" fmla="*/ 403362 w 582652"/>
                  <a:gd name="connsiteY65" fmla="*/ 1167344 h 1548666"/>
                  <a:gd name="connsiteX66" fmla="*/ 369245 w 582652"/>
                  <a:gd name="connsiteY66" fmla="*/ 1218382 h 1548666"/>
                  <a:gd name="connsiteX67" fmla="*/ 349413 w 582652"/>
                  <a:gd name="connsiteY67" fmla="*/ 1204345 h 1548666"/>
                  <a:gd name="connsiteX68" fmla="*/ 382815 w 582652"/>
                  <a:gd name="connsiteY68" fmla="*/ 1154489 h 1548666"/>
                  <a:gd name="connsiteX69" fmla="*/ 331750 w 582652"/>
                  <a:gd name="connsiteY69" fmla="*/ 1228546 h 1548666"/>
                  <a:gd name="connsiteX70" fmla="*/ 351198 w 582652"/>
                  <a:gd name="connsiteY70" fmla="*/ 1243105 h 1548666"/>
                  <a:gd name="connsiteX71" fmla="*/ 332463 w 582652"/>
                  <a:gd name="connsiteY71" fmla="*/ 1267415 h 1548666"/>
                  <a:gd name="connsiteX72" fmla="*/ 313428 w 582652"/>
                  <a:gd name="connsiteY72" fmla="*/ 1252307 h 1548666"/>
                  <a:gd name="connsiteX73" fmla="*/ 331750 w 582652"/>
                  <a:gd name="connsiteY73" fmla="*/ 1228738 h 1548666"/>
                  <a:gd name="connsiteX74" fmla="*/ 274833 w 582652"/>
                  <a:gd name="connsiteY74" fmla="*/ 1298373 h 1548666"/>
                  <a:gd name="connsiteX75" fmla="*/ 293046 w 582652"/>
                  <a:gd name="connsiteY75" fmla="*/ 1314470 h 1548666"/>
                  <a:gd name="connsiteX76" fmla="*/ 272416 w 582652"/>
                  <a:gd name="connsiteY76" fmla="*/ 1337160 h 1548666"/>
                  <a:gd name="connsiteX77" fmla="*/ 254644 w 582652"/>
                  <a:gd name="connsiteY77" fmla="*/ 1320678 h 1548666"/>
                  <a:gd name="connsiteX78" fmla="*/ 274833 w 582652"/>
                  <a:gd name="connsiteY78" fmla="*/ 1298565 h 1548666"/>
                  <a:gd name="connsiteX79" fmla="*/ 233877 w 582652"/>
                  <a:gd name="connsiteY79" fmla="*/ 1342324 h 1548666"/>
                  <a:gd name="connsiteX80" fmla="*/ 251182 w 582652"/>
                  <a:gd name="connsiteY80" fmla="*/ 1359410 h 1548666"/>
                  <a:gd name="connsiteX81" fmla="*/ 206901 w 582652"/>
                  <a:gd name="connsiteY81" fmla="*/ 1401932 h 1548666"/>
                  <a:gd name="connsiteX82" fmla="*/ 190419 w 582652"/>
                  <a:gd name="connsiteY82" fmla="*/ 1383939 h 1548666"/>
                  <a:gd name="connsiteX83" fmla="*/ 233877 w 582652"/>
                  <a:gd name="connsiteY83" fmla="*/ 1342406 h 1548666"/>
                  <a:gd name="connsiteX84" fmla="*/ 167950 w 582652"/>
                  <a:gd name="connsiteY84" fmla="*/ 1403828 h 1548666"/>
                  <a:gd name="connsiteX85" fmla="*/ 183827 w 582652"/>
                  <a:gd name="connsiteY85" fmla="*/ 1422232 h 1548666"/>
                  <a:gd name="connsiteX86" fmla="*/ 160341 w 582652"/>
                  <a:gd name="connsiteY86" fmla="*/ 1441928 h 1548666"/>
                  <a:gd name="connsiteX87" fmla="*/ 144986 w 582652"/>
                  <a:gd name="connsiteY87" fmla="*/ 1423083 h 1548666"/>
                  <a:gd name="connsiteX88" fmla="*/ 168060 w 582652"/>
                  <a:gd name="connsiteY88" fmla="*/ 1403910 h 1548666"/>
                  <a:gd name="connsiteX89" fmla="*/ 97409 w 582652"/>
                  <a:gd name="connsiteY89" fmla="*/ 1459783 h 1548666"/>
                  <a:gd name="connsiteX90" fmla="*/ 111720 w 582652"/>
                  <a:gd name="connsiteY90" fmla="*/ 1479423 h 1548666"/>
                  <a:gd name="connsiteX91" fmla="*/ 86751 w 582652"/>
                  <a:gd name="connsiteY91" fmla="*/ 1497141 h 1548666"/>
                  <a:gd name="connsiteX92" fmla="*/ 73016 w 582652"/>
                  <a:gd name="connsiteY92" fmla="*/ 1477116 h 1548666"/>
                  <a:gd name="connsiteX93" fmla="*/ 97519 w 582652"/>
                  <a:gd name="connsiteY93" fmla="*/ 1459865 h 1548666"/>
                  <a:gd name="connsiteX94" fmla="*/ 47964 w 582652"/>
                  <a:gd name="connsiteY94" fmla="*/ 1493844 h 1548666"/>
                  <a:gd name="connsiteX95" fmla="*/ 61204 w 582652"/>
                  <a:gd name="connsiteY95" fmla="*/ 1514227 h 1548666"/>
                  <a:gd name="connsiteX96" fmla="*/ 9012 w 582652"/>
                  <a:gd name="connsiteY96" fmla="*/ 1546311 h 1548666"/>
                  <a:gd name="connsiteX97" fmla="*/ -3129 w 582652"/>
                  <a:gd name="connsiteY97" fmla="*/ 1525270 h 1548666"/>
                  <a:gd name="connsiteX98" fmla="*/ 48101 w 582652"/>
                  <a:gd name="connsiteY98" fmla="*/ 1493927 h 1548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82652" h="1548666">
                    <a:moveTo>
                      <a:pt x="432123" y="-2356"/>
                    </a:moveTo>
                    <a:cubicBezTo>
                      <a:pt x="442149" y="15444"/>
                      <a:pt x="451818" y="33712"/>
                      <a:pt x="460856" y="51896"/>
                    </a:cubicBezTo>
                    <a:lnTo>
                      <a:pt x="439072" y="62719"/>
                    </a:lnTo>
                    <a:cubicBezTo>
                      <a:pt x="430228" y="44891"/>
                      <a:pt x="420778" y="27009"/>
                      <a:pt x="410944" y="9593"/>
                    </a:cubicBezTo>
                    <a:close/>
                    <a:moveTo>
                      <a:pt x="474151" y="79640"/>
                    </a:moveTo>
                    <a:cubicBezTo>
                      <a:pt x="478464" y="88952"/>
                      <a:pt x="482694" y="98401"/>
                      <a:pt x="486732" y="107741"/>
                    </a:cubicBezTo>
                    <a:lnTo>
                      <a:pt x="464399" y="117356"/>
                    </a:lnTo>
                    <a:cubicBezTo>
                      <a:pt x="460471" y="108208"/>
                      <a:pt x="456324" y="98979"/>
                      <a:pt x="452120" y="89886"/>
                    </a:cubicBezTo>
                    <a:close/>
                    <a:moveTo>
                      <a:pt x="509504" y="164795"/>
                    </a:moveTo>
                    <a:cubicBezTo>
                      <a:pt x="513048" y="174382"/>
                      <a:pt x="516481" y="184024"/>
                      <a:pt x="519750" y="193803"/>
                    </a:cubicBezTo>
                    <a:lnTo>
                      <a:pt x="496731" y="201576"/>
                    </a:lnTo>
                    <a:cubicBezTo>
                      <a:pt x="493517" y="192127"/>
                      <a:pt x="490165" y="182568"/>
                      <a:pt x="486705" y="173201"/>
                    </a:cubicBezTo>
                    <a:close/>
                    <a:moveTo>
                      <a:pt x="529227" y="223058"/>
                    </a:moveTo>
                    <a:cubicBezTo>
                      <a:pt x="535215" y="242561"/>
                      <a:pt x="540764" y="262476"/>
                      <a:pt x="545709" y="282227"/>
                    </a:cubicBezTo>
                    <a:lnTo>
                      <a:pt x="522140" y="288132"/>
                    </a:lnTo>
                    <a:cubicBezTo>
                      <a:pt x="517305" y="268904"/>
                      <a:pt x="511866" y="249291"/>
                      <a:pt x="505988" y="230227"/>
                    </a:cubicBezTo>
                    <a:close/>
                    <a:moveTo>
                      <a:pt x="552768" y="312168"/>
                    </a:moveTo>
                    <a:cubicBezTo>
                      <a:pt x="554965" y="322085"/>
                      <a:pt x="557054" y="332193"/>
                      <a:pt x="559004" y="342384"/>
                    </a:cubicBezTo>
                    <a:lnTo>
                      <a:pt x="535133" y="346972"/>
                    </a:lnTo>
                    <a:cubicBezTo>
                      <a:pt x="533238" y="337138"/>
                      <a:pt x="531178" y="327221"/>
                      <a:pt x="529034" y="317524"/>
                    </a:cubicBezTo>
                    <a:close/>
                    <a:moveTo>
                      <a:pt x="568975" y="402817"/>
                    </a:moveTo>
                    <a:cubicBezTo>
                      <a:pt x="570376" y="412925"/>
                      <a:pt x="571722" y="423199"/>
                      <a:pt x="572738" y="433336"/>
                    </a:cubicBezTo>
                    <a:lnTo>
                      <a:pt x="548593" y="436083"/>
                    </a:lnTo>
                    <a:cubicBezTo>
                      <a:pt x="547494" y="426166"/>
                      <a:pt x="546258" y="416140"/>
                      <a:pt x="544912" y="406223"/>
                    </a:cubicBezTo>
                    <a:close/>
                    <a:moveTo>
                      <a:pt x="575677" y="463909"/>
                    </a:moveTo>
                    <a:cubicBezTo>
                      <a:pt x="577354" y="484236"/>
                      <a:pt x="578424" y="504866"/>
                      <a:pt x="579056" y="525248"/>
                    </a:cubicBezTo>
                    <a:lnTo>
                      <a:pt x="554773" y="525935"/>
                    </a:lnTo>
                    <a:cubicBezTo>
                      <a:pt x="554197" y="505992"/>
                      <a:pt x="553098" y="485802"/>
                      <a:pt x="551450" y="465914"/>
                    </a:cubicBezTo>
                    <a:close/>
                    <a:moveTo>
                      <a:pt x="579524" y="555959"/>
                    </a:moveTo>
                    <a:cubicBezTo>
                      <a:pt x="579524" y="566122"/>
                      <a:pt x="579386" y="576478"/>
                      <a:pt x="579139" y="586697"/>
                    </a:cubicBezTo>
                    <a:lnTo>
                      <a:pt x="554828" y="586065"/>
                    </a:lnTo>
                    <a:cubicBezTo>
                      <a:pt x="555103" y="576066"/>
                      <a:pt x="555213" y="565958"/>
                      <a:pt x="555213" y="555986"/>
                    </a:cubicBezTo>
                    <a:close/>
                    <a:moveTo>
                      <a:pt x="575897" y="648008"/>
                    </a:moveTo>
                    <a:cubicBezTo>
                      <a:pt x="575074" y="658117"/>
                      <a:pt x="574112" y="668418"/>
                      <a:pt x="573150" y="678582"/>
                    </a:cubicBezTo>
                    <a:lnTo>
                      <a:pt x="548978" y="675999"/>
                    </a:lnTo>
                    <a:cubicBezTo>
                      <a:pt x="550049" y="666056"/>
                      <a:pt x="550983" y="655975"/>
                      <a:pt x="551725" y="646058"/>
                    </a:cubicBezTo>
                    <a:close/>
                    <a:moveTo>
                      <a:pt x="569360" y="709073"/>
                    </a:moveTo>
                    <a:cubicBezTo>
                      <a:pt x="566613" y="729290"/>
                      <a:pt x="563371" y="749672"/>
                      <a:pt x="559581" y="769698"/>
                    </a:cubicBezTo>
                    <a:lnTo>
                      <a:pt x="535682" y="765192"/>
                    </a:lnTo>
                    <a:cubicBezTo>
                      <a:pt x="539390" y="745580"/>
                      <a:pt x="542632" y="725637"/>
                      <a:pt x="545269" y="705859"/>
                    </a:cubicBezTo>
                    <a:close/>
                    <a:moveTo>
                      <a:pt x="553455" y="799722"/>
                    </a:moveTo>
                    <a:cubicBezTo>
                      <a:pt x="551313" y="809666"/>
                      <a:pt x="548978" y="819747"/>
                      <a:pt x="546561" y="829636"/>
                    </a:cubicBezTo>
                    <a:lnTo>
                      <a:pt x="522964" y="823840"/>
                    </a:lnTo>
                    <a:cubicBezTo>
                      <a:pt x="525327" y="814170"/>
                      <a:pt x="527606" y="804309"/>
                      <a:pt x="529721" y="794558"/>
                    </a:cubicBezTo>
                    <a:close/>
                    <a:moveTo>
                      <a:pt x="507087" y="881828"/>
                    </a:moveTo>
                    <a:lnTo>
                      <a:pt x="530353" y="888859"/>
                    </a:lnTo>
                    <a:cubicBezTo>
                      <a:pt x="527387" y="898639"/>
                      <a:pt x="524282" y="908473"/>
                      <a:pt x="521068" y="918115"/>
                    </a:cubicBezTo>
                    <a:lnTo>
                      <a:pt x="497994" y="910451"/>
                    </a:lnTo>
                    <a:cubicBezTo>
                      <a:pt x="501126" y="901139"/>
                      <a:pt x="504202" y="891497"/>
                      <a:pt x="507087" y="881937"/>
                    </a:cubicBezTo>
                    <a:close/>
                    <a:moveTo>
                      <a:pt x="488133" y="938854"/>
                    </a:moveTo>
                    <a:lnTo>
                      <a:pt x="510987" y="947095"/>
                    </a:lnTo>
                    <a:cubicBezTo>
                      <a:pt x="504065" y="966324"/>
                      <a:pt x="496511" y="985552"/>
                      <a:pt x="488572" y="1004258"/>
                    </a:cubicBezTo>
                    <a:lnTo>
                      <a:pt x="466185" y="994754"/>
                    </a:lnTo>
                    <a:cubicBezTo>
                      <a:pt x="473959" y="976542"/>
                      <a:pt x="481348" y="957725"/>
                      <a:pt x="488133" y="938963"/>
                    </a:cubicBezTo>
                    <a:close/>
                    <a:moveTo>
                      <a:pt x="454098" y="1022306"/>
                    </a:moveTo>
                    <a:lnTo>
                      <a:pt x="476074" y="1032387"/>
                    </a:lnTo>
                    <a:cubicBezTo>
                      <a:pt x="471844" y="1041672"/>
                      <a:pt x="467421" y="1051011"/>
                      <a:pt x="462971" y="1060131"/>
                    </a:cubicBezTo>
                    <a:lnTo>
                      <a:pt x="441132" y="1049473"/>
                    </a:lnTo>
                    <a:cubicBezTo>
                      <a:pt x="445638" y="1040628"/>
                      <a:pt x="449950" y="1031481"/>
                      <a:pt x="454098" y="1022416"/>
                    </a:cubicBezTo>
                    <a:close/>
                    <a:moveTo>
                      <a:pt x="413443" y="1102736"/>
                    </a:moveTo>
                    <a:lnTo>
                      <a:pt x="434678" y="1114548"/>
                    </a:lnTo>
                    <a:cubicBezTo>
                      <a:pt x="429706" y="1123448"/>
                      <a:pt x="424569" y="1132403"/>
                      <a:pt x="419377" y="1141166"/>
                    </a:cubicBezTo>
                    <a:lnTo>
                      <a:pt x="398473" y="1128777"/>
                    </a:lnTo>
                    <a:cubicBezTo>
                      <a:pt x="403555" y="1120316"/>
                      <a:pt x="408582" y="1111554"/>
                      <a:pt x="413443" y="1102846"/>
                    </a:cubicBezTo>
                    <a:close/>
                    <a:moveTo>
                      <a:pt x="382815" y="1154379"/>
                    </a:moveTo>
                    <a:lnTo>
                      <a:pt x="403362" y="1167344"/>
                    </a:lnTo>
                    <a:cubicBezTo>
                      <a:pt x="392512" y="1184595"/>
                      <a:pt x="381030" y="1201763"/>
                      <a:pt x="369245" y="1218382"/>
                    </a:cubicBezTo>
                    <a:lnTo>
                      <a:pt x="349413" y="1204345"/>
                    </a:lnTo>
                    <a:cubicBezTo>
                      <a:pt x="360949" y="1188194"/>
                      <a:pt x="372185" y="1171382"/>
                      <a:pt x="382815" y="1154489"/>
                    </a:cubicBezTo>
                    <a:close/>
                    <a:moveTo>
                      <a:pt x="331750" y="1228546"/>
                    </a:moveTo>
                    <a:lnTo>
                      <a:pt x="351198" y="1243105"/>
                    </a:lnTo>
                    <a:cubicBezTo>
                      <a:pt x="345100" y="1251346"/>
                      <a:pt x="338809" y="1259394"/>
                      <a:pt x="332463" y="1267415"/>
                    </a:cubicBezTo>
                    <a:lnTo>
                      <a:pt x="313428" y="1252307"/>
                    </a:lnTo>
                    <a:cubicBezTo>
                      <a:pt x="319609" y="1244670"/>
                      <a:pt x="325789" y="1236677"/>
                      <a:pt x="331750" y="1228738"/>
                    </a:cubicBezTo>
                    <a:close/>
                    <a:moveTo>
                      <a:pt x="274833" y="1298373"/>
                    </a:moveTo>
                    <a:lnTo>
                      <a:pt x="293046" y="1314470"/>
                    </a:lnTo>
                    <a:cubicBezTo>
                      <a:pt x="286315" y="1322079"/>
                      <a:pt x="279311" y="1329715"/>
                      <a:pt x="272416" y="1337160"/>
                    </a:cubicBezTo>
                    <a:lnTo>
                      <a:pt x="254644" y="1320678"/>
                    </a:lnTo>
                    <a:cubicBezTo>
                      <a:pt x="261456" y="1313481"/>
                      <a:pt x="268240" y="1306009"/>
                      <a:pt x="274833" y="1298565"/>
                    </a:cubicBezTo>
                    <a:close/>
                    <a:moveTo>
                      <a:pt x="233877" y="1342324"/>
                    </a:moveTo>
                    <a:lnTo>
                      <a:pt x="251182" y="1359410"/>
                    </a:lnTo>
                    <a:cubicBezTo>
                      <a:pt x="236871" y="1373886"/>
                      <a:pt x="221982" y="1388197"/>
                      <a:pt x="206901" y="1401932"/>
                    </a:cubicBezTo>
                    <a:lnTo>
                      <a:pt x="190419" y="1383939"/>
                    </a:lnTo>
                    <a:cubicBezTo>
                      <a:pt x="205309" y="1370535"/>
                      <a:pt x="219757" y="1356580"/>
                      <a:pt x="233877" y="1342406"/>
                    </a:cubicBezTo>
                    <a:close/>
                    <a:moveTo>
                      <a:pt x="167950" y="1403828"/>
                    </a:moveTo>
                    <a:lnTo>
                      <a:pt x="183827" y="1422232"/>
                    </a:lnTo>
                    <a:cubicBezTo>
                      <a:pt x="176136" y="1428852"/>
                      <a:pt x="168225" y="1435499"/>
                      <a:pt x="160341" y="1441928"/>
                    </a:cubicBezTo>
                    <a:lnTo>
                      <a:pt x="144986" y="1423083"/>
                    </a:lnTo>
                    <a:cubicBezTo>
                      <a:pt x="152814" y="1416876"/>
                      <a:pt x="160533" y="1410393"/>
                      <a:pt x="168060" y="1403910"/>
                    </a:cubicBezTo>
                    <a:close/>
                    <a:moveTo>
                      <a:pt x="97409" y="1459783"/>
                    </a:moveTo>
                    <a:lnTo>
                      <a:pt x="111720" y="1479423"/>
                    </a:lnTo>
                    <a:cubicBezTo>
                      <a:pt x="103479" y="1485412"/>
                      <a:pt x="95102" y="1491372"/>
                      <a:pt x="86751" y="1497141"/>
                    </a:cubicBezTo>
                    <a:lnTo>
                      <a:pt x="73016" y="1477116"/>
                    </a:lnTo>
                    <a:cubicBezTo>
                      <a:pt x="81257" y="1471567"/>
                      <a:pt x="89470" y="1465716"/>
                      <a:pt x="97519" y="1459865"/>
                    </a:cubicBezTo>
                    <a:close/>
                    <a:moveTo>
                      <a:pt x="47964" y="1493844"/>
                    </a:moveTo>
                    <a:lnTo>
                      <a:pt x="61204" y="1514227"/>
                    </a:lnTo>
                    <a:cubicBezTo>
                      <a:pt x="44173" y="1525215"/>
                      <a:pt x="26565" y="1536203"/>
                      <a:pt x="9012" y="1546311"/>
                    </a:cubicBezTo>
                    <a:lnTo>
                      <a:pt x="-3129" y="1525270"/>
                    </a:lnTo>
                    <a:cubicBezTo>
                      <a:pt x="14176" y="1515353"/>
                      <a:pt x="31400" y="1504778"/>
                      <a:pt x="48101" y="1493927"/>
                    </a:cubicBezTo>
                    <a:close/>
                  </a:path>
                </a:pathLst>
              </a:custGeom>
              <a:grpFill/>
              <a:ln w="27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448A20A9-95B6-348E-95DC-0FF0150C2436}"/>
                  </a:ext>
                </a:extLst>
              </p:cNvPr>
              <p:cNvSpPr/>
              <p:nvPr/>
            </p:nvSpPr>
            <p:spPr>
              <a:xfrm>
                <a:off x="4954785" y="2752743"/>
                <a:ext cx="582652" cy="1548886"/>
              </a:xfrm>
              <a:custGeom>
                <a:avLst/>
                <a:gdLst>
                  <a:gd name="connsiteX0" fmla="*/ 567355 w 582652"/>
                  <a:gd name="connsiteY0" fmla="*/ -2356 h 1548886"/>
                  <a:gd name="connsiteX1" fmla="*/ 579524 w 582652"/>
                  <a:gd name="connsiteY1" fmla="*/ 18685 h 1548886"/>
                  <a:gd name="connsiteX2" fmla="*/ 528293 w 582652"/>
                  <a:gd name="connsiteY2" fmla="*/ 50110 h 1548886"/>
                  <a:gd name="connsiteX3" fmla="*/ 515026 w 582652"/>
                  <a:gd name="connsiteY3" fmla="*/ 29728 h 1548886"/>
                  <a:gd name="connsiteX4" fmla="*/ 567355 w 582652"/>
                  <a:gd name="connsiteY4" fmla="*/ -2356 h 1548886"/>
                  <a:gd name="connsiteX5" fmla="*/ 489507 w 582652"/>
                  <a:gd name="connsiteY5" fmla="*/ 46814 h 1548886"/>
                  <a:gd name="connsiteX6" fmla="*/ 503242 w 582652"/>
                  <a:gd name="connsiteY6" fmla="*/ 66839 h 1548886"/>
                  <a:gd name="connsiteX7" fmla="*/ 478767 w 582652"/>
                  <a:gd name="connsiteY7" fmla="*/ 84172 h 1548886"/>
                  <a:gd name="connsiteX8" fmla="*/ 464454 w 582652"/>
                  <a:gd name="connsiteY8" fmla="*/ 64531 h 1548886"/>
                  <a:gd name="connsiteX9" fmla="*/ 489507 w 582652"/>
                  <a:gd name="connsiteY9" fmla="*/ 46814 h 1548886"/>
                  <a:gd name="connsiteX10" fmla="*/ 415944 w 582652"/>
                  <a:gd name="connsiteY10" fmla="*/ 102028 h 1548886"/>
                  <a:gd name="connsiteX11" fmla="*/ 431299 w 582652"/>
                  <a:gd name="connsiteY11" fmla="*/ 120871 h 1548886"/>
                  <a:gd name="connsiteX12" fmla="*/ 408307 w 582652"/>
                  <a:gd name="connsiteY12" fmla="*/ 140100 h 1548886"/>
                  <a:gd name="connsiteX13" fmla="*/ 392430 w 582652"/>
                  <a:gd name="connsiteY13" fmla="*/ 121668 h 1548886"/>
                  <a:gd name="connsiteX14" fmla="*/ 415944 w 582652"/>
                  <a:gd name="connsiteY14" fmla="*/ 102028 h 1548886"/>
                  <a:gd name="connsiteX15" fmla="*/ 369493 w 582652"/>
                  <a:gd name="connsiteY15" fmla="*/ 142050 h 1548886"/>
                  <a:gd name="connsiteX16" fmla="*/ 385838 w 582652"/>
                  <a:gd name="connsiteY16" fmla="*/ 160015 h 1548886"/>
                  <a:gd name="connsiteX17" fmla="*/ 342518 w 582652"/>
                  <a:gd name="connsiteY17" fmla="*/ 201631 h 1548886"/>
                  <a:gd name="connsiteX18" fmla="*/ 325212 w 582652"/>
                  <a:gd name="connsiteY18" fmla="*/ 184572 h 1548886"/>
                  <a:gd name="connsiteX19" fmla="*/ 369493 w 582652"/>
                  <a:gd name="connsiteY19" fmla="*/ 142050 h 1548886"/>
                  <a:gd name="connsiteX20" fmla="*/ 303979 w 582652"/>
                  <a:gd name="connsiteY20" fmla="*/ 206685 h 1548886"/>
                  <a:gd name="connsiteX21" fmla="*/ 321724 w 582652"/>
                  <a:gd name="connsiteY21" fmla="*/ 223167 h 1548886"/>
                  <a:gd name="connsiteX22" fmla="*/ 301534 w 582652"/>
                  <a:gd name="connsiteY22" fmla="*/ 245362 h 1548886"/>
                  <a:gd name="connsiteX23" fmla="*/ 283322 w 582652"/>
                  <a:gd name="connsiteY23" fmla="*/ 229265 h 1548886"/>
                  <a:gd name="connsiteX24" fmla="*/ 303979 w 582652"/>
                  <a:gd name="connsiteY24" fmla="*/ 206685 h 1548886"/>
                  <a:gd name="connsiteX25" fmla="*/ 243904 w 582652"/>
                  <a:gd name="connsiteY25" fmla="*/ 276458 h 1548886"/>
                  <a:gd name="connsiteX26" fmla="*/ 262967 w 582652"/>
                  <a:gd name="connsiteY26" fmla="*/ 291539 h 1548886"/>
                  <a:gd name="connsiteX27" fmla="*/ 244645 w 582652"/>
                  <a:gd name="connsiteY27" fmla="*/ 315327 h 1548886"/>
                  <a:gd name="connsiteX28" fmla="*/ 225169 w 582652"/>
                  <a:gd name="connsiteY28" fmla="*/ 300740 h 1548886"/>
                  <a:gd name="connsiteX29" fmla="*/ 243904 w 582652"/>
                  <a:gd name="connsiteY29" fmla="*/ 276458 h 1548886"/>
                  <a:gd name="connsiteX30" fmla="*/ 207122 w 582652"/>
                  <a:gd name="connsiteY30" fmla="*/ 325683 h 1548886"/>
                  <a:gd name="connsiteX31" fmla="*/ 226954 w 582652"/>
                  <a:gd name="connsiteY31" fmla="*/ 339720 h 1548886"/>
                  <a:gd name="connsiteX32" fmla="*/ 193579 w 582652"/>
                  <a:gd name="connsiteY32" fmla="*/ 389686 h 1548886"/>
                  <a:gd name="connsiteX33" fmla="*/ 173005 w 582652"/>
                  <a:gd name="connsiteY33" fmla="*/ 376721 h 1548886"/>
                  <a:gd name="connsiteX34" fmla="*/ 207122 w 582652"/>
                  <a:gd name="connsiteY34" fmla="*/ 325683 h 1548886"/>
                  <a:gd name="connsiteX35" fmla="*/ 156990 w 582652"/>
                  <a:gd name="connsiteY35" fmla="*/ 402899 h 1548886"/>
                  <a:gd name="connsiteX36" fmla="*/ 177895 w 582652"/>
                  <a:gd name="connsiteY36" fmla="*/ 415315 h 1548886"/>
                  <a:gd name="connsiteX37" fmla="*/ 162923 w 582652"/>
                  <a:gd name="connsiteY37" fmla="*/ 441356 h 1548886"/>
                  <a:gd name="connsiteX38" fmla="*/ 141689 w 582652"/>
                  <a:gd name="connsiteY38" fmla="*/ 429517 h 1548886"/>
                  <a:gd name="connsiteX39" fmla="*/ 156990 w 582652"/>
                  <a:gd name="connsiteY39" fmla="*/ 402762 h 1548886"/>
                  <a:gd name="connsiteX40" fmla="*/ 113287 w 582652"/>
                  <a:gd name="connsiteY40" fmla="*/ 483934 h 1548886"/>
                  <a:gd name="connsiteX41" fmla="*/ 135125 w 582652"/>
                  <a:gd name="connsiteY41" fmla="*/ 494619 h 1548886"/>
                  <a:gd name="connsiteX42" fmla="*/ 122297 w 582652"/>
                  <a:gd name="connsiteY42" fmla="*/ 521786 h 1548886"/>
                  <a:gd name="connsiteX43" fmla="*/ 100321 w 582652"/>
                  <a:gd name="connsiteY43" fmla="*/ 511705 h 1548886"/>
                  <a:gd name="connsiteX44" fmla="*/ 113287 w 582652"/>
                  <a:gd name="connsiteY44" fmla="*/ 483796 h 1548886"/>
                  <a:gd name="connsiteX45" fmla="*/ 87822 w 582652"/>
                  <a:gd name="connsiteY45" fmla="*/ 539806 h 1548886"/>
                  <a:gd name="connsiteX46" fmla="*/ 110182 w 582652"/>
                  <a:gd name="connsiteY46" fmla="*/ 549283 h 1548886"/>
                  <a:gd name="connsiteX47" fmla="*/ 88207 w 582652"/>
                  <a:gd name="connsiteY47" fmla="*/ 605211 h 1548886"/>
                  <a:gd name="connsiteX48" fmla="*/ 65353 w 582652"/>
                  <a:gd name="connsiteY48" fmla="*/ 596970 h 1548886"/>
                  <a:gd name="connsiteX49" fmla="*/ 87822 w 582652"/>
                  <a:gd name="connsiteY49" fmla="*/ 539669 h 1548886"/>
                  <a:gd name="connsiteX50" fmla="*/ 55298 w 582652"/>
                  <a:gd name="connsiteY50" fmla="*/ 625950 h 1548886"/>
                  <a:gd name="connsiteX51" fmla="*/ 78373 w 582652"/>
                  <a:gd name="connsiteY51" fmla="*/ 633614 h 1548886"/>
                  <a:gd name="connsiteX52" fmla="*/ 69281 w 582652"/>
                  <a:gd name="connsiteY52" fmla="*/ 662265 h 1548886"/>
                  <a:gd name="connsiteX53" fmla="*/ 46014 w 582652"/>
                  <a:gd name="connsiteY53" fmla="*/ 655205 h 1548886"/>
                  <a:gd name="connsiteX54" fmla="*/ 55298 w 582652"/>
                  <a:gd name="connsiteY54" fmla="*/ 625813 h 1548886"/>
                  <a:gd name="connsiteX55" fmla="*/ 53431 w 582652"/>
                  <a:gd name="connsiteY55" fmla="*/ 720225 h 1548886"/>
                  <a:gd name="connsiteX56" fmla="*/ 46646 w 582652"/>
                  <a:gd name="connsiteY56" fmla="*/ 749507 h 1548886"/>
                  <a:gd name="connsiteX57" fmla="*/ 22912 w 582652"/>
                  <a:gd name="connsiteY57" fmla="*/ 744370 h 1548886"/>
                  <a:gd name="connsiteX58" fmla="*/ 29807 w 582652"/>
                  <a:gd name="connsiteY58" fmla="*/ 714429 h 1548886"/>
                  <a:gd name="connsiteX59" fmla="*/ 40685 w 582652"/>
                  <a:gd name="connsiteY59" fmla="*/ 778955 h 1548886"/>
                  <a:gd name="connsiteX60" fmla="*/ 31098 w 582652"/>
                  <a:gd name="connsiteY60" fmla="*/ 838316 h 1548886"/>
                  <a:gd name="connsiteX61" fmla="*/ 7007 w 582652"/>
                  <a:gd name="connsiteY61" fmla="*/ 835074 h 1548886"/>
                  <a:gd name="connsiteX62" fmla="*/ 16786 w 582652"/>
                  <a:gd name="connsiteY62" fmla="*/ 774450 h 1548886"/>
                  <a:gd name="connsiteX63" fmla="*/ 27500 w 582652"/>
                  <a:gd name="connsiteY63" fmla="*/ 868147 h 1548886"/>
                  <a:gd name="connsiteX64" fmla="*/ 24753 w 582652"/>
                  <a:gd name="connsiteY64" fmla="*/ 898089 h 1548886"/>
                  <a:gd name="connsiteX65" fmla="*/ 525 w 582652"/>
                  <a:gd name="connsiteY65" fmla="*/ 896139 h 1548886"/>
                  <a:gd name="connsiteX66" fmla="*/ 3272 w 582652"/>
                  <a:gd name="connsiteY66" fmla="*/ 865565 h 1548886"/>
                  <a:gd name="connsiteX67" fmla="*/ 21539 w 582652"/>
                  <a:gd name="connsiteY67" fmla="*/ 958082 h 1548886"/>
                  <a:gd name="connsiteX68" fmla="*/ 21154 w 582652"/>
                  <a:gd name="connsiteY68" fmla="*/ 988161 h 1548886"/>
                  <a:gd name="connsiteX69" fmla="*/ -3129 w 582652"/>
                  <a:gd name="connsiteY69" fmla="*/ 988161 h 1548886"/>
                  <a:gd name="connsiteX70" fmla="*/ -2771 w 582652"/>
                  <a:gd name="connsiteY70" fmla="*/ 957450 h 1548886"/>
                  <a:gd name="connsiteX71" fmla="*/ 21539 w 582652"/>
                  <a:gd name="connsiteY71" fmla="*/ 1018240 h 1548886"/>
                  <a:gd name="connsiteX72" fmla="*/ 24862 w 582652"/>
                  <a:gd name="connsiteY72" fmla="*/ 1078233 h 1548886"/>
                  <a:gd name="connsiteX73" fmla="*/ 635 w 582652"/>
                  <a:gd name="connsiteY73" fmla="*/ 1080238 h 1548886"/>
                  <a:gd name="connsiteX74" fmla="*/ -2744 w 582652"/>
                  <a:gd name="connsiteY74" fmla="*/ 1018927 h 1548886"/>
                  <a:gd name="connsiteX75" fmla="*/ 27719 w 582652"/>
                  <a:gd name="connsiteY75" fmla="*/ 1108175 h 1548886"/>
                  <a:gd name="connsiteX76" fmla="*/ 31400 w 582652"/>
                  <a:gd name="connsiteY76" fmla="*/ 1138034 h 1548886"/>
                  <a:gd name="connsiteX77" fmla="*/ 7337 w 582652"/>
                  <a:gd name="connsiteY77" fmla="*/ 1141330 h 1548886"/>
                  <a:gd name="connsiteX78" fmla="*/ 3573 w 582652"/>
                  <a:gd name="connsiteY78" fmla="*/ 1110839 h 1548886"/>
                  <a:gd name="connsiteX79" fmla="*/ 41180 w 582652"/>
                  <a:gd name="connsiteY79" fmla="*/ 1197340 h 1548886"/>
                  <a:gd name="connsiteX80" fmla="*/ 47278 w 582652"/>
                  <a:gd name="connsiteY80" fmla="*/ 1226787 h 1548886"/>
                  <a:gd name="connsiteX81" fmla="*/ 23544 w 582652"/>
                  <a:gd name="connsiteY81" fmla="*/ 1232034 h 1548886"/>
                  <a:gd name="connsiteX82" fmla="*/ 17336 w 582652"/>
                  <a:gd name="connsiteY82" fmla="*/ 1201818 h 1548886"/>
                  <a:gd name="connsiteX83" fmla="*/ 54200 w 582652"/>
                  <a:gd name="connsiteY83" fmla="*/ 1256069 h 1548886"/>
                  <a:gd name="connsiteX84" fmla="*/ 70324 w 582652"/>
                  <a:gd name="connsiteY84" fmla="*/ 1313975 h 1548886"/>
                  <a:gd name="connsiteX85" fmla="*/ 47113 w 582652"/>
                  <a:gd name="connsiteY85" fmla="*/ 1321144 h 1548886"/>
                  <a:gd name="connsiteX86" fmla="*/ 30631 w 582652"/>
                  <a:gd name="connsiteY86" fmla="*/ 1261976 h 1548886"/>
                  <a:gd name="connsiteX87" fmla="*/ 79582 w 582652"/>
                  <a:gd name="connsiteY87" fmla="*/ 1342625 h 1548886"/>
                  <a:gd name="connsiteX88" fmla="*/ 89608 w 582652"/>
                  <a:gd name="connsiteY88" fmla="*/ 1371001 h 1548886"/>
                  <a:gd name="connsiteX89" fmla="*/ 66808 w 582652"/>
                  <a:gd name="connsiteY89" fmla="*/ 1379407 h 1548886"/>
                  <a:gd name="connsiteX90" fmla="*/ 56562 w 582652"/>
                  <a:gd name="connsiteY90" fmla="*/ 1350399 h 1548886"/>
                  <a:gd name="connsiteX91" fmla="*/ 111913 w 582652"/>
                  <a:gd name="connsiteY91" fmla="*/ 1426819 h 1548886"/>
                  <a:gd name="connsiteX92" fmla="*/ 124219 w 582652"/>
                  <a:gd name="connsiteY92" fmla="*/ 1454289 h 1548886"/>
                  <a:gd name="connsiteX93" fmla="*/ 102244 w 582652"/>
                  <a:gd name="connsiteY93" fmla="*/ 1464507 h 1548886"/>
                  <a:gd name="connsiteX94" fmla="*/ 89690 w 582652"/>
                  <a:gd name="connsiteY94" fmla="*/ 1436406 h 1548886"/>
                  <a:gd name="connsiteX95" fmla="*/ 137240 w 582652"/>
                  <a:gd name="connsiteY95" fmla="*/ 1481483 h 1548886"/>
                  <a:gd name="connsiteX96" fmla="*/ 165368 w 582652"/>
                  <a:gd name="connsiteY96" fmla="*/ 1534582 h 1548886"/>
                  <a:gd name="connsiteX97" fmla="*/ 144217 w 582652"/>
                  <a:gd name="connsiteY97" fmla="*/ 1546530 h 1548886"/>
                  <a:gd name="connsiteX98" fmla="*/ 115457 w 582652"/>
                  <a:gd name="connsiteY98" fmla="*/ 1492278 h 1548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82652" h="1548886">
                    <a:moveTo>
                      <a:pt x="567355" y="-2356"/>
                    </a:moveTo>
                    <a:lnTo>
                      <a:pt x="579524" y="18685"/>
                    </a:lnTo>
                    <a:cubicBezTo>
                      <a:pt x="562218" y="28684"/>
                      <a:pt x="544967" y="39260"/>
                      <a:pt x="528293" y="50110"/>
                    </a:cubicBezTo>
                    <a:lnTo>
                      <a:pt x="515026" y="29728"/>
                    </a:lnTo>
                    <a:cubicBezTo>
                      <a:pt x="532084" y="18658"/>
                      <a:pt x="549664" y="7863"/>
                      <a:pt x="567355" y="-2356"/>
                    </a:cubicBezTo>
                    <a:close/>
                    <a:moveTo>
                      <a:pt x="489507" y="46814"/>
                    </a:moveTo>
                    <a:lnTo>
                      <a:pt x="503242" y="66839"/>
                    </a:lnTo>
                    <a:cubicBezTo>
                      <a:pt x="495001" y="72525"/>
                      <a:pt x="486760" y="78349"/>
                      <a:pt x="478767" y="84172"/>
                    </a:cubicBezTo>
                    <a:lnTo>
                      <a:pt x="464454" y="64531"/>
                    </a:lnTo>
                    <a:cubicBezTo>
                      <a:pt x="472695" y="58598"/>
                      <a:pt x="481101" y="52638"/>
                      <a:pt x="489507" y="46814"/>
                    </a:cubicBezTo>
                    <a:close/>
                    <a:moveTo>
                      <a:pt x="415944" y="102028"/>
                    </a:moveTo>
                    <a:lnTo>
                      <a:pt x="431299" y="120871"/>
                    </a:lnTo>
                    <a:cubicBezTo>
                      <a:pt x="423580" y="127162"/>
                      <a:pt x="415861" y="133645"/>
                      <a:pt x="408307" y="140100"/>
                    </a:cubicBezTo>
                    <a:lnTo>
                      <a:pt x="392430" y="121668"/>
                    </a:lnTo>
                    <a:cubicBezTo>
                      <a:pt x="400149" y="115075"/>
                      <a:pt x="408060" y="108455"/>
                      <a:pt x="415944" y="102028"/>
                    </a:cubicBezTo>
                    <a:close/>
                    <a:moveTo>
                      <a:pt x="369493" y="142050"/>
                    </a:moveTo>
                    <a:lnTo>
                      <a:pt x="385838" y="160015"/>
                    </a:lnTo>
                    <a:cubicBezTo>
                      <a:pt x="371086" y="173448"/>
                      <a:pt x="356500" y="187484"/>
                      <a:pt x="342518" y="201631"/>
                    </a:cubicBezTo>
                    <a:lnTo>
                      <a:pt x="325212" y="184572"/>
                    </a:lnTo>
                    <a:cubicBezTo>
                      <a:pt x="339496" y="170069"/>
                      <a:pt x="354413" y="155757"/>
                      <a:pt x="369493" y="142050"/>
                    </a:cubicBezTo>
                    <a:close/>
                    <a:moveTo>
                      <a:pt x="303979" y="206685"/>
                    </a:moveTo>
                    <a:lnTo>
                      <a:pt x="321724" y="223167"/>
                    </a:lnTo>
                    <a:cubicBezTo>
                      <a:pt x="314884" y="230502"/>
                      <a:pt x="307989" y="237973"/>
                      <a:pt x="301534" y="245362"/>
                    </a:cubicBezTo>
                    <a:lnTo>
                      <a:pt x="283322" y="229265"/>
                    </a:lnTo>
                    <a:cubicBezTo>
                      <a:pt x="290024" y="221821"/>
                      <a:pt x="296974" y="214184"/>
                      <a:pt x="303979" y="206685"/>
                    </a:cubicBezTo>
                    <a:close/>
                    <a:moveTo>
                      <a:pt x="243904" y="276458"/>
                    </a:moveTo>
                    <a:lnTo>
                      <a:pt x="262967" y="291539"/>
                    </a:lnTo>
                    <a:cubicBezTo>
                      <a:pt x="256787" y="299339"/>
                      <a:pt x="250606" y="307333"/>
                      <a:pt x="244645" y="315327"/>
                    </a:cubicBezTo>
                    <a:lnTo>
                      <a:pt x="225169" y="300740"/>
                    </a:lnTo>
                    <a:cubicBezTo>
                      <a:pt x="231295" y="292720"/>
                      <a:pt x="237613" y="284479"/>
                      <a:pt x="243904" y="276458"/>
                    </a:cubicBezTo>
                    <a:close/>
                    <a:moveTo>
                      <a:pt x="207122" y="325683"/>
                    </a:moveTo>
                    <a:lnTo>
                      <a:pt x="226954" y="339720"/>
                    </a:lnTo>
                    <a:cubicBezTo>
                      <a:pt x="215417" y="356009"/>
                      <a:pt x="204210" y="372820"/>
                      <a:pt x="193579" y="389686"/>
                    </a:cubicBezTo>
                    <a:lnTo>
                      <a:pt x="173005" y="376721"/>
                    </a:lnTo>
                    <a:cubicBezTo>
                      <a:pt x="183828" y="359360"/>
                      <a:pt x="195337" y="342164"/>
                      <a:pt x="207122" y="325683"/>
                    </a:cubicBezTo>
                    <a:close/>
                    <a:moveTo>
                      <a:pt x="156990" y="402899"/>
                    </a:moveTo>
                    <a:lnTo>
                      <a:pt x="177895" y="415315"/>
                    </a:lnTo>
                    <a:cubicBezTo>
                      <a:pt x="172840" y="423831"/>
                      <a:pt x="167813" y="432593"/>
                      <a:pt x="162923" y="441356"/>
                    </a:cubicBezTo>
                    <a:lnTo>
                      <a:pt x="141689" y="429517"/>
                    </a:lnTo>
                    <a:cubicBezTo>
                      <a:pt x="146689" y="420452"/>
                      <a:pt x="151826" y="411497"/>
                      <a:pt x="156990" y="402762"/>
                    </a:cubicBezTo>
                    <a:close/>
                    <a:moveTo>
                      <a:pt x="113287" y="483934"/>
                    </a:moveTo>
                    <a:lnTo>
                      <a:pt x="135125" y="494619"/>
                    </a:lnTo>
                    <a:cubicBezTo>
                      <a:pt x="130729" y="503602"/>
                      <a:pt x="126390" y="512749"/>
                      <a:pt x="122297" y="521786"/>
                    </a:cubicBezTo>
                    <a:lnTo>
                      <a:pt x="100321" y="511705"/>
                    </a:lnTo>
                    <a:cubicBezTo>
                      <a:pt x="104387" y="502338"/>
                      <a:pt x="108781" y="492998"/>
                      <a:pt x="113287" y="483796"/>
                    </a:cubicBezTo>
                    <a:close/>
                    <a:moveTo>
                      <a:pt x="87822" y="539806"/>
                    </a:moveTo>
                    <a:lnTo>
                      <a:pt x="110182" y="549283"/>
                    </a:lnTo>
                    <a:cubicBezTo>
                      <a:pt x="102409" y="567661"/>
                      <a:pt x="95019" y="586477"/>
                      <a:pt x="88207" y="605211"/>
                    </a:cubicBezTo>
                    <a:lnTo>
                      <a:pt x="65353" y="596970"/>
                    </a:lnTo>
                    <a:cubicBezTo>
                      <a:pt x="72302" y="577659"/>
                      <a:pt x="79856" y="558431"/>
                      <a:pt x="87822" y="539669"/>
                    </a:cubicBezTo>
                    <a:close/>
                    <a:moveTo>
                      <a:pt x="55298" y="625950"/>
                    </a:moveTo>
                    <a:lnTo>
                      <a:pt x="78373" y="633614"/>
                    </a:lnTo>
                    <a:cubicBezTo>
                      <a:pt x="75214" y="643119"/>
                      <a:pt x="72165" y="652843"/>
                      <a:pt x="69281" y="662265"/>
                    </a:cubicBezTo>
                    <a:lnTo>
                      <a:pt x="46014" y="655205"/>
                    </a:lnTo>
                    <a:cubicBezTo>
                      <a:pt x="48953" y="645371"/>
                      <a:pt x="51975" y="635510"/>
                      <a:pt x="55298" y="625813"/>
                    </a:cubicBezTo>
                    <a:close/>
                    <a:moveTo>
                      <a:pt x="53431" y="720225"/>
                    </a:moveTo>
                    <a:cubicBezTo>
                      <a:pt x="51041" y="729921"/>
                      <a:pt x="48761" y="739756"/>
                      <a:pt x="46646" y="749507"/>
                    </a:cubicBezTo>
                    <a:lnTo>
                      <a:pt x="22912" y="744370"/>
                    </a:lnTo>
                    <a:cubicBezTo>
                      <a:pt x="25055" y="734399"/>
                      <a:pt x="27390" y="724345"/>
                      <a:pt x="29807" y="714429"/>
                    </a:cubicBezTo>
                    <a:close/>
                    <a:moveTo>
                      <a:pt x="40685" y="778955"/>
                    </a:moveTo>
                    <a:cubicBezTo>
                      <a:pt x="36977" y="798595"/>
                      <a:pt x="33763" y="818565"/>
                      <a:pt x="31098" y="838316"/>
                    </a:cubicBezTo>
                    <a:lnTo>
                      <a:pt x="7007" y="835074"/>
                    </a:lnTo>
                    <a:cubicBezTo>
                      <a:pt x="9754" y="814885"/>
                      <a:pt x="13023" y="794502"/>
                      <a:pt x="16786" y="774450"/>
                    </a:cubicBezTo>
                    <a:close/>
                    <a:moveTo>
                      <a:pt x="27500" y="868147"/>
                    </a:moveTo>
                    <a:cubicBezTo>
                      <a:pt x="26428" y="878092"/>
                      <a:pt x="25495" y="888173"/>
                      <a:pt x="24753" y="898089"/>
                    </a:cubicBezTo>
                    <a:lnTo>
                      <a:pt x="525" y="896139"/>
                    </a:lnTo>
                    <a:cubicBezTo>
                      <a:pt x="1349" y="886030"/>
                      <a:pt x="2310" y="875729"/>
                      <a:pt x="3272" y="865565"/>
                    </a:cubicBezTo>
                    <a:close/>
                    <a:moveTo>
                      <a:pt x="21539" y="958082"/>
                    </a:moveTo>
                    <a:cubicBezTo>
                      <a:pt x="21264" y="968109"/>
                      <a:pt x="21154" y="978217"/>
                      <a:pt x="21154" y="988161"/>
                    </a:cubicBezTo>
                    <a:lnTo>
                      <a:pt x="-3129" y="988161"/>
                    </a:lnTo>
                    <a:cubicBezTo>
                      <a:pt x="-3129" y="977997"/>
                      <a:pt x="-3129" y="967669"/>
                      <a:pt x="-2771" y="957450"/>
                    </a:cubicBezTo>
                    <a:close/>
                    <a:moveTo>
                      <a:pt x="21539" y="1018240"/>
                    </a:moveTo>
                    <a:cubicBezTo>
                      <a:pt x="22115" y="1038210"/>
                      <a:pt x="23214" y="1058400"/>
                      <a:pt x="24862" y="1078233"/>
                    </a:cubicBezTo>
                    <a:lnTo>
                      <a:pt x="635" y="1080238"/>
                    </a:lnTo>
                    <a:cubicBezTo>
                      <a:pt x="-1041" y="1059939"/>
                      <a:pt x="-2112" y="1039309"/>
                      <a:pt x="-2744" y="1018927"/>
                    </a:cubicBezTo>
                    <a:close/>
                    <a:moveTo>
                      <a:pt x="27719" y="1108175"/>
                    </a:moveTo>
                    <a:cubicBezTo>
                      <a:pt x="28818" y="1118146"/>
                      <a:pt x="30054" y="1128200"/>
                      <a:pt x="31400" y="1138034"/>
                    </a:cubicBezTo>
                    <a:lnTo>
                      <a:pt x="7337" y="1141330"/>
                    </a:lnTo>
                    <a:cubicBezTo>
                      <a:pt x="5964" y="1131276"/>
                      <a:pt x="4590" y="1121003"/>
                      <a:pt x="3573" y="1110839"/>
                    </a:cubicBezTo>
                    <a:close/>
                    <a:moveTo>
                      <a:pt x="41180" y="1197340"/>
                    </a:moveTo>
                    <a:cubicBezTo>
                      <a:pt x="43075" y="1207092"/>
                      <a:pt x="45135" y="1217008"/>
                      <a:pt x="47278" y="1226787"/>
                    </a:cubicBezTo>
                    <a:lnTo>
                      <a:pt x="23544" y="1232034"/>
                    </a:lnTo>
                    <a:cubicBezTo>
                      <a:pt x="21347" y="1222035"/>
                      <a:pt x="19259" y="1211926"/>
                      <a:pt x="17336" y="1201818"/>
                    </a:cubicBezTo>
                    <a:close/>
                    <a:moveTo>
                      <a:pt x="54200" y="1256069"/>
                    </a:moveTo>
                    <a:cubicBezTo>
                      <a:pt x="59035" y="1275298"/>
                      <a:pt x="64446" y="1294912"/>
                      <a:pt x="70324" y="1313975"/>
                    </a:cubicBezTo>
                    <a:lnTo>
                      <a:pt x="47113" y="1321144"/>
                    </a:lnTo>
                    <a:cubicBezTo>
                      <a:pt x="41097" y="1301641"/>
                      <a:pt x="35548" y="1281754"/>
                      <a:pt x="30631" y="1261976"/>
                    </a:cubicBezTo>
                    <a:close/>
                    <a:moveTo>
                      <a:pt x="79582" y="1342625"/>
                    </a:moveTo>
                    <a:cubicBezTo>
                      <a:pt x="82795" y="1352075"/>
                      <a:pt x="86147" y="1361607"/>
                      <a:pt x="89608" y="1371001"/>
                    </a:cubicBezTo>
                    <a:lnTo>
                      <a:pt x="66808" y="1379407"/>
                    </a:lnTo>
                    <a:cubicBezTo>
                      <a:pt x="63265" y="1369820"/>
                      <a:pt x="59831" y="1360179"/>
                      <a:pt x="56562" y="1350399"/>
                    </a:cubicBezTo>
                    <a:close/>
                    <a:moveTo>
                      <a:pt x="111913" y="1426819"/>
                    </a:moveTo>
                    <a:cubicBezTo>
                      <a:pt x="115869" y="1435994"/>
                      <a:pt x="120016" y="1445251"/>
                      <a:pt x="124219" y="1454289"/>
                    </a:cubicBezTo>
                    <a:lnTo>
                      <a:pt x="102244" y="1464507"/>
                    </a:lnTo>
                    <a:cubicBezTo>
                      <a:pt x="97958" y="1455250"/>
                      <a:pt x="93728" y="1445800"/>
                      <a:pt x="89690" y="1436406"/>
                    </a:cubicBezTo>
                    <a:close/>
                    <a:moveTo>
                      <a:pt x="137240" y="1481483"/>
                    </a:moveTo>
                    <a:cubicBezTo>
                      <a:pt x="146085" y="1499311"/>
                      <a:pt x="155562" y="1517193"/>
                      <a:pt x="165368" y="1534582"/>
                    </a:cubicBezTo>
                    <a:lnTo>
                      <a:pt x="144217" y="1546530"/>
                    </a:lnTo>
                    <a:cubicBezTo>
                      <a:pt x="134163" y="1528758"/>
                      <a:pt x="124494" y="1510491"/>
                      <a:pt x="115457" y="1492278"/>
                    </a:cubicBezTo>
                    <a:close/>
                  </a:path>
                </a:pathLst>
              </a:custGeom>
              <a:grpFill/>
              <a:ln w="27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</a:endParaRPr>
              </a:p>
            </p:txBody>
          </p:sp>
        </p:grp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37141CA-4D24-65F6-5527-7D17FC3120E0}"/>
                </a:ext>
              </a:extLst>
            </p:cNvPr>
            <p:cNvSpPr>
              <a:spLocks/>
            </p:cNvSpPr>
            <p:nvPr/>
          </p:nvSpPr>
          <p:spPr>
            <a:xfrm>
              <a:off x="2301888" y="2898583"/>
              <a:ext cx="1999754" cy="1999550"/>
            </a:xfrm>
            <a:custGeom>
              <a:avLst/>
              <a:gdLst>
                <a:gd name="connsiteX0" fmla="*/ 1336667 w 2110464"/>
                <a:gd name="connsiteY0" fmla="*/ 36808 h 2110248"/>
                <a:gd name="connsiteX1" fmla="*/ 2067956 w 2110464"/>
                <a:gd name="connsiteY1" fmla="*/ 1337234 h 2110248"/>
                <a:gd name="connsiteX2" fmla="*/ 767557 w 2110464"/>
                <a:gd name="connsiteY2" fmla="*/ 2068523 h 2110248"/>
                <a:gd name="connsiteX3" fmla="*/ 36240 w 2110464"/>
                <a:gd name="connsiteY3" fmla="*/ 768097 h 2110248"/>
                <a:gd name="connsiteX4" fmla="*/ 917595 w 2110464"/>
                <a:gd name="connsiteY4" fmla="*/ 6316 h 2110248"/>
                <a:gd name="connsiteX5" fmla="*/ 1336667 w 2110464"/>
                <a:gd name="connsiteY5" fmla="*/ 36808 h 2110248"/>
                <a:gd name="connsiteX6" fmla="*/ 776595 w 2110464"/>
                <a:gd name="connsiteY6" fmla="*/ 2046108 h 2110248"/>
                <a:gd name="connsiteX7" fmla="*/ 2042602 w 2110464"/>
                <a:gd name="connsiteY7" fmla="*/ 1332070 h 2110248"/>
                <a:gd name="connsiteX8" fmla="*/ 1328564 w 2110464"/>
                <a:gd name="connsiteY8" fmla="*/ 66062 h 2110248"/>
                <a:gd name="connsiteX9" fmla="*/ 62391 w 2110464"/>
                <a:gd name="connsiteY9" fmla="*/ 780101 h 2110248"/>
                <a:gd name="connsiteX10" fmla="*/ 776595 w 2110464"/>
                <a:gd name="connsiteY10" fmla="*/ 2046108 h 211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0464" h="2110248">
                  <a:moveTo>
                    <a:pt x="1336667" y="36808"/>
                  </a:moveTo>
                  <a:cubicBezTo>
                    <a:pt x="1897701" y="193960"/>
                    <a:pt x="2225137" y="776172"/>
                    <a:pt x="2067956" y="1337234"/>
                  </a:cubicBezTo>
                  <a:cubicBezTo>
                    <a:pt x="1910804" y="1898268"/>
                    <a:pt x="1328591" y="2225676"/>
                    <a:pt x="767557" y="2068523"/>
                  </a:cubicBezTo>
                  <a:cubicBezTo>
                    <a:pt x="206495" y="1911371"/>
                    <a:pt x="-120912" y="1329158"/>
                    <a:pt x="36240" y="768097"/>
                  </a:cubicBezTo>
                  <a:cubicBezTo>
                    <a:pt x="150486" y="360287"/>
                    <a:pt x="497533" y="60322"/>
                    <a:pt x="917595" y="6316"/>
                  </a:cubicBezTo>
                  <a:cubicBezTo>
                    <a:pt x="1057908" y="-11813"/>
                    <a:pt x="1200447" y="-1457"/>
                    <a:pt x="1336667" y="36808"/>
                  </a:cubicBezTo>
                  <a:close/>
                  <a:moveTo>
                    <a:pt x="776595" y="2046108"/>
                  </a:moveTo>
                  <a:cubicBezTo>
                    <a:pt x="1322493" y="2198289"/>
                    <a:pt x="1890422" y="1877968"/>
                    <a:pt x="2042602" y="1332070"/>
                  </a:cubicBezTo>
                  <a:cubicBezTo>
                    <a:pt x="2194782" y="786172"/>
                    <a:pt x="1874462" y="218243"/>
                    <a:pt x="1328564" y="66062"/>
                  </a:cubicBezTo>
                  <a:cubicBezTo>
                    <a:pt x="782665" y="-86118"/>
                    <a:pt x="214681" y="234203"/>
                    <a:pt x="62391" y="780101"/>
                  </a:cubicBezTo>
                  <a:cubicBezTo>
                    <a:pt x="-89899" y="1325999"/>
                    <a:pt x="230641" y="1893928"/>
                    <a:pt x="776595" y="2046108"/>
                  </a:cubicBezTo>
                  <a:close/>
                </a:path>
              </a:pathLst>
            </a:custGeom>
            <a:gradFill>
              <a:gsLst>
                <a:gs pos="94000">
                  <a:srgbClr val="016DFF"/>
                </a:gs>
                <a:gs pos="0">
                  <a:srgbClr val="00FFFF"/>
                </a:gs>
              </a:gsLst>
              <a:lin ang="2700000" scaled="1"/>
            </a:gradFill>
            <a:ln w="27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4178909F-CE30-5AB9-FC1B-A8E535825183}"/>
                </a:ext>
              </a:extLst>
            </p:cNvPr>
            <p:cNvGrpSpPr/>
            <p:nvPr/>
          </p:nvGrpSpPr>
          <p:grpSpPr>
            <a:xfrm>
              <a:off x="1887597" y="2484852"/>
              <a:ext cx="2830173" cy="2835061"/>
              <a:chOff x="4603284" y="2245793"/>
              <a:chExt cx="2986856" cy="2992014"/>
            </a:xfrm>
            <a:gradFill>
              <a:gsLst>
                <a:gs pos="100000">
                  <a:srgbClr val="016DFF">
                    <a:alpha val="34000"/>
                  </a:srgbClr>
                </a:gs>
                <a:gs pos="0">
                  <a:srgbClr val="00FFFF">
                    <a:alpha val="10000"/>
                  </a:srgbClr>
                </a:gs>
              </a:gsLst>
              <a:lin ang="2700000" scaled="1"/>
            </a:gradFill>
          </p:grpSpPr>
          <p:grpSp>
            <p:nvGrpSpPr>
              <p:cNvPr id="63" name="图形 9">
                <a:extLst>
                  <a:ext uri="{FF2B5EF4-FFF2-40B4-BE49-F238E27FC236}">
                    <a16:creationId xmlns:a16="http://schemas.microsoft.com/office/drawing/2014/main" id="{9838C248-1E4C-F7D5-ECC1-F21ED6B0EA15}"/>
                  </a:ext>
                </a:extLst>
              </p:cNvPr>
              <p:cNvGrpSpPr/>
              <p:nvPr/>
            </p:nvGrpSpPr>
            <p:grpSpPr>
              <a:xfrm>
                <a:off x="4951819" y="2426784"/>
                <a:ext cx="2288581" cy="2628497"/>
                <a:chOff x="4951819" y="2426784"/>
                <a:chExt cx="2288581" cy="2628497"/>
              </a:xfrm>
              <a:grpFill/>
            </p:grpSpPr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D819ABB9-4E47-39FC-5964-0EF6A0AA9E8D}"/>
                    </a:ext>
                  </a:extLst>
                </p:cNvPr>
                <p:cNvSpPr/>
                <p:nvPr/>
              </p:nvSpPr>
              <p:spPr>
                <a:xfrm>
                  <a:off x="5450634" y="2426784"/>
                  <a:ext cx="1789766" cy="698525"/>
                </a:xfrm>
                <a:custGeom>
                  <a:avLst/>
                  <a:gdLst>
                    <a:gd name="connsiteX0" fmla="*/ 995190 w 1789766"/>
                    <a:gd name="connsiteY0" fmla="*/ 46190 h 698525"/>
                    <a:gd name="connsiteX1" fmla="*/ 1786637 w 1789766"/>
                    <a:gd name="connsiteY1" fmla="*/ 666311 h 698525"/>
                    <a:gd name="connsiteX2" fmla="*/ 1733704 w 1789766"/>
                    <a:gd name="connsiteY2" fmla="*/ 696170 h 698525"/>
                    <a:gd name="connsiteX3" fmla="*/ 26731 w 1789766"/>
                    <a:gd name="connsiteY3" fmla="*/ 220318 h 698525"/>
                    <a:gd name="connsiteX4" fmla="*/ -3129 w 1789766"/>
                    <a:gd name="connsiteY4" fmla="*/ 167385 h 698525"/>
                    <a:gd name="connsiteX5" fmla="*/ 995081 w 1789766"/>
                    <a:gd name="connsiteY5" fmla="*/ 46190 h 698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89766" h="698525">
                      <a:moveTo>
                        <a:pt x="995190" y="46190"/>
                      </a:moveTo>
                      <a:cubicBezTo>
                        <a:pt x="1331003" y="139366"/>
                        <a:pt x="1615832" y="362555"/>
                        <a:pt x="1786637" y="666311"/>
                      </a:cubicBezTo>
                      <a:lnTo>
                        <a:pt x="1733704" y="696170"/>
                      </a:lnTo>
                      <a:cubicBezTo>
                        <a:pt x="1394292" y="94371"/>
                        <a:pt x="628529" y="-119093"/>
                        <a:pt x="26731" y="220318"/>
                      </a:cubicBezTo>
                      <a:lnTo>
                        <a:pt x="-3129" y="167385"/>
                      </a:lnTo>
                      <a:cubicBezTo>
                        <a:pt x="300243" y="-4189"/>
                        <a:pt x="659459" y="-47810"/>
                        <a:pt x="995081" y="4619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16DFF"/>
                    </a:gs>
                    <a:gs pos="0">
                      <a:srgbClr val="00FFFF"/>
                    </a:gs>
                  </a:gsLst>
                  <a:lin ang="2700000" scaled="1"/>
                </a:gradFill>
                <a:ln w="27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D61BE7D3-15A4-5E00-504F-461D977A6E81}"/>
                    </a:ext>
                  </a:extLst>
                </p:cNvPr>
                <p:cNvSpPr/>
                <p:nvPr/>
              </p:nvSpPr>
              <p:spPr>
                <a:xfrm>
                  <a:off x="4951819" y="4356430"/>
                  <a:ext cx="1789765" cy="698851"/>
                </a:xfrm>
                <a:custGeom>
                  <a:avLst/>
                  <a:gdLst>
                    <a:gd name="connsiteX0" fmla="*/ 49804 w 1789765"/>
                    <a:gd name="connsiteY0" fmla="*/ -2356 h 698851"/>
                    <a:gd name="connsiteX1" fmla="*/ 1756778 w 1789765"/>
                    <a:gd name="connsiteY1" fmla="*/ 473496 h 698851"/>
                    <a:gd name="connsiteX2" fmla="*/ 1786637 w 1789765"/>
                    <a:gd name="connsiteY2" fmla="*/ 526429 h 698851"/>
                    <a:gd name="connsiteX3" fmla="*/ -2085 w 1789765"/>
                    <a:gd name="connsiteY3" fmla="*/ 29344 h 698851"/>
                    <a:gd name="connsiteX4" fmla="*/ -3129 w 1789765"/>
                    <a:gd name="connsiteY4" fmla="*/ 27504 h 698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9765" h="698851">
                      <a:moveTo>
                        <a:pt x="49804" y="-2356"/>
                      </a:moveTo>
                      <a:cubicBezTo>
                        <a:pt x="389216" y="599470"/>
                        <a:pt x="1154979" y="812934"/>
                        <a:pt x="1756778" y="473496"/>
                      </a:cubicBezTo>
                      <a:lnTo>
                        <a:pt x="1786637" y="526429"/>
                      </a:lnTo>
                      <a:cubicBezTo>
                        <a:pt x="1155419" y="883091"/>
                        <a:pt x="354577" y="660535"/>
                        <a:pt x="-2085" y="29344"/>
                      </a:cubicBezTo>
                      <a:cubicBezTo>
                        <a:pt x="-2442" y="28712"/>
                        <a:pt x="-2800" y="28108"/>
                        <a:pt x="-3129" y="27504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16DFF"/>
                    </a:gs>
                    <a:gs pos="0">
                      <a:srgbClr val="00FFFF"/>
                    </a:gs>
                  </a:gsLst>
                  <a:lin ang="2700000" scaled="1"/>
                </a:gradFill>
                <a:ln w="27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</a:endParaRPr>
                </a:p>
              </p:txBody>
            </p:sp>
          </p:grp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4AFEC720-3F80-C58D-E0D0-D5E64D04CBBD}"/>
                  </a:ext>
                </a:extLst>
              </p:cNvPr>
              <p:cNvSpPr/>
              <p:nvPr/>
            </p:nvSpPr>
            <p:spPr>
              <a:xfrm>
                <a:off x="4603284" y="2245793"/>
                <a:ext cx="1902366" cy="2938097"/>
              </a:xfrm>
              <a:custGeom>
                <a:avLst/>
                <a:gdLst>
                  <a:gd name="connsiteX0" fmla="*/ 1091144 w 1902366"/>
                  <a:gd name="connsiteY0" fmla="*/ 2934423 h 2938097"/>
                  <a:gd name="connsiteX1" fmla="*/ 1095924 w 1902366"/>
                  <a:gd name="connsiteY1" fmla="*/ 2935742 h 2938097"/>
                  <a:gd name="connsiteX2" fmla="*/ 1151879 w 1902366"/>
                  <a:gd name="connsiteY2" fmla="*/ 2735051 h 2938097"/>
                  <a:gd name="connsiteX3" fmla="*/ 1147099 w 1902366"/>
                  <a:gd name="connsiteY3" fmla="*/ 2733732 h 2938097"/>
                  <a:gd name="connsiteX4" fmla="*/ 252669 w 1902366"/>
                  <a:gd name="connsiteY4" fmla="*/ 1147871 h 2938097"/>
                  <a:gd name="connsiteX5" fmla="*/ 1838530 w 1902366"/>
                  <a:gd name="connsiteY5" fmla="*/ 253414 h 2938097"/>
                  <a:gd name="connsiteX6" fmla="*/ 1843310 w 1902366"/>
                  <a:gd name="connsiteY6" fmla="*/ 254760 h 2938097"/>
                  <a:gd name="connsiteX7" fmla="*/ 1899238 w 1902366"/>
                  <a:gd name="connsiteY7" fmla="*/ 54070 h 2938097"/>
                  <a:gd name="connsiteX8" fmla="*/ 1894458 w 1902366"/>
                  <a:gd name="connsiteY8" fmla="*/ 52751 h 2938097"/>
                  <a:gd name="connsiteX9" fmla="*/ 51978 w 1902366"/>
                  <a:gd name="connsiteY9" fmla="*/ 1091916 h 2938097"/>
                  <a:gd name="connsiteX10" fmla="*/ 1091144 w 1902366"/>
                  <a:gd name="connsiteY10" fmla="*/ 2934423 h 2938097"/>
                  <a:gd name="connsiteX11" fmla="*/ 243110 w 1902366"/>
                  <a:gd name="connsiteY11" fmla="*/ 1145207 h 2938097"/>
                  <a:gd name="connsiteX12" fmla="*/ 1139655 w 1902366"/>
                  <a:gd name="connsiteY12" fmla="*/ 2741945 h 2938097"/>
                  <a:gd name="connsiteX13" fmla="*/ 1122349 w 1902366"/>
                  <a:gd name="connsiteY13" fmla="*/ 2803998 h 2938097"/>
                  <a:gd name="connsiteX14" fmla="*/ 180974 w 1902366"/>
                  <a:gd name="connsiteY14" fmla="*/ 1127874 h 2938097"/>
                  <a:gd name="connsiteX15" fmla="*/ 1853721 w 1902366"/>
                  <a:gd name="connsiteY15" fmla="*/ 180484 h 2938097"/>
                  <a:gd name="connsiteX16" fmla="*/ 1836415 w 1902366"/>
                  <a:gd name="connsiteY16" fmla="*/ 242536 h 2938097"/>
                  <a:gd name="connsiteX17" fmla="*/ 243110 w 1902366"/>
                  <a:gd name="connsiteY17" fmla="*/ 1145207 h 2938097"/>
                  <a:gd name="connsiteX18" fmla="*/ 1887014 w 1902366"/>
                  <a:gd name="connsiteY18" fmla="*/ 60964 h 2938097"/>
                  <a:gd name="connsiteX19" fmla="*/ 1869680 w 1902366"/>
                  <a:gd name="connsiteY19" fmla="*/ 123155 h 2938097"/>
                  <a:gd name="connsiteX20" fmla="*/ 123645 w 1902366"/>
                  <a:gd name="connsiteY20" fmla="*/ 1112051 h 2938097"/>
                  <a:gd name="connsiteX21" fmla="*/ 1106362 w 1902366"/>
                  <a:gd name="connsiteY21" fmla="*/ 2861492 h 2938097"/>
                  <a:gd name="connsiteX22" fmla="*/ 1089056 w 1902366"/>
                  <a:gd name="connsiteY22" fmla="*/ 2923655 h 2938097"/>
                  <a:gd name="connsiteX23" fmla="*/ 61537 w 1902366"/>
                  <a:gd name="connsiteY23" fmla="*/ 1094718 h 2938097"/>
                  <a:gd name="connsiteX24" fmla="*/ 1887014 w 1902366"/>
                  <a:gd name="connsiteY24" fmla="*/ 60964 h 293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02366" h="2938097">
                    <a:moveTo>
                      <a:pt x="1091144" y="2934423"/>
                    </a:moveTo>
                    <a:lnTo>
                      <a:pt x="1095924" y="2935742"/>
                    </a:lnTo>
                    <a:lnTo>
                      <a:pt x="1151879" y="2735051"/>
                    </a:lnTo>
                    <a:lnTo>
                      <a:pt x="1147099" y="2733732"/>
                    </a:lnTo>
                    <a:cubicBezTo>
                      <a:pt x="463277" y="2543094"/>
                      <a:pt x="62059" y="1831693"/>
                      <a:pt x="252669" y="1147871"/>
                    </a:cubicBezTo>
                    <a:cubicBezTo>
                      <a:pt x="443279" y="464050"/>
                      <a:pt x="1154708" y="62832"/>
                      <a:pt x="1838530" y="253414"/>
                    </a:cubicBezTo>
                    <a:lnTo>
                      <a:pt x="1843310" y="254760"/>
                    </a:lnTo>
                    <a:lnTo>
                      <a:pt x="1899238" y="54070"/>
                    </a:lnTo>
                    <a:lnTo>
                      <a:pt x="1894458" y="52751"/>
                    </a:lnTo>
                    <a:cubicBezTo>
                      <a:pt x="1099989" y="-168735"/>
                      <a:pt x="273463" y="297448"/>
                      <a:pt x="51978" y="1091916"/>
                    </a:cubicBezTo>
                    <a:cubicBezTo>
                      <a:pt x="-169508" y="1886385"/>
                      <a:pt x="296675" y="2712938"/>
                      <a:pt x="1091144" y="2934423"/>
                    </a:cubicBezTo>
                    <a:close/>
                    <a:moveTo>
                      <a:pt x="243110" y="1145207"/>
                    </a:moveTo>
                    <a:cubicBezTo>
                      <a:pt x="51456" y="1832710"/>
                      <a:pt x="453498" y="2547874"/>
                      <a:pt x="1139655" y="2741945"/>
                    </a:cubicBezTo>
                    <a:lnTo>
                      <a:pt x="1122349" y="2803998"/>
                    </a:lnTo>
                    <a:cubicBezTo>
                      <a:pt x="401937" y="2600396"/>
                      <a:pt x="-20211" y="1849631"/>
                      <a:pt x="180974" y="1127874"/>
                    </a:cubicBezTo>
                    <a:cubicBezTo>
                      <a:pt x="382160" y="406116"/>
                      <a:pt x="1131826" y="-17955"/>
                      <a:pt x="1853721" y="180484"/>
                    </a:cubicBezTo>
                    <a:lnTo>
                      <a:pt x="1836415" y="242536"/>
                    </a:lnTo>
                    <a:cubicBezTo>
                      <a:pt x="1148802" y="53657"/>
                      <a:pt x="434763" y="457704"/>
                      <a:pt x="243110" y="1145207"/>
                    </a:cubicBezTo>
                    <a:close/>
                    <a:moveTo>
                      <a:pt x="1887014" y="60964"/>
                    </a:moveTo>
                    <a:lnTo>
                      <a:pt x="1869680" y="123155"/>
                    </a:lnTo>
                    <a:cubicBezTo>
                      <a:pt x="1116196" y="-84101"/>
                      <a:pt x="333649" y="358539"/>
                      <a:pt x="123645" y="1112051"/>
                    </a:cubicBezTo>
                    <a:cubicBezTo>
                      <a:pt x="-86358" y="1865563"/>
                      <a:pt x="354388" y="2649044"/>
                      <a:pt x="1106362" y="2861492"/>
                    </a:cubicBezTo>
                    <a:lnTo>
                      <a:pt x="1089056" y="2923655"/>
                    </a:lnTo>
                    <a:cubicBezTo>
                      <a:pt x="302746" y="2701675"/>
                      <a:pt x="-158053" y="1882346"/>
                      <a:pt x="61537" y="1094718"/>
                    </a:cubicBezTo>
                    <a:cubicBezTo>
                      <a:pt x="281127" y="307089"/>
                      <a:pt x="1099302" y="-155852"/>
                      <a:pt x="1887014" y="60964"/>
                    </a:cubicBezTo>
                    <a:close/>
                  </a:path>
                </a:pathLst>
              </a:custGeom>
              <a:grpFill/>
              <a:ln w="27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0104DE5-E6D1-9F3D-3436-A594CE0AF9F0}"/>
                  </a:ext>
                </a:extLst>
              </p:cNvPr>
              <p:cNvSpPr/>
              <p:nvPr/>
            </p:nvSpPr>
            <p:spPr>
              <a:xfrm>
                <a:off x="6050153" y="4370633"/>
                <a:ext cx="1354321" cy="867174"/>
              </a:xfrm>
              <a:custGeom>
                <a:avLst/>
                <a:gdLst>
                  <a:gd name="connsiteX0" fmla="*/ 1169703 w 1354321"/>
                  <a:gd name="connsiteY0" fmla="*/ -2356 h 867174"/>
                  <a:gd name="connsiteX1" fmla="*/ 1351193 w 1354321"/>
                  <a:gd name="connsiteY1" fmla="*/ 99940 h 867174"/>
                  <a:gd name="connsiteX2" fmla="*/ 1348748 w 1354321"/>
                  <a:gd name="connsiteY2" fmla="*/ 104253 h 867174"/>
                  <a:gd name="connsiteX3" fmla="*/ 1051585 w 1354321"/>
                  <a:gd name="connsiteY3" fmla="*/ 476242 h 867174"/>
                  <a:gd name="connsiteX4" fmla="*/ 1047903 w 1354321"/>
                  <a:gd name="connsiteY4" fmla="*/ 479566 h 867174"/>
                  <a:gd name="connsiteX5" fmla="*/ 908003 w 1354321"/>
                  <a:gd name="connsiteY5" fmla="*/ 325216 h 867174"/>
                  <a:gd name="connsiteX6" fmla="*/ 911656 w 1354321"/>
                  <a:gd name="connsiteY6" fmla="*/ 321892 h 867174"/>
                  <a:gd name="connsiteX7" fmla="*/ 1167258 w 1354321"/>
                  <a:gd name="connsiteY7" fmla="*/ 1956 h 867174"/>
                  <a:gd name="connsiteX8" fmla="*/ 1337678 w 1354321"/>
                  <a:gd name="connsiteY8" fmla="*/ 103703 h 867174"/>
                  <a:gd name="connsiteX9" fmla="*/ 1173384 w 1354321"/>
                  <a:gd name="connsiteY9" fmla="*/ 11159 h 867174"/>
                  <a:gd name="connsiteX10" fmla="*/ 921929 w 1354321"/>
                  <a:gd name="connsiteY10" fmla="*/ 325903 h 867174"/>
                  <a:gd name="connsiteX11" fmla="*/ 1048508 w 1354321"/>
                  <a:gd name="connsiteY11" fmla="*/ 465556 h 867174"/>
                  <a:gd name="connsiteX12" fmla="*/ 1337678 w 1354321"/>
                  <a:gd name="connsiteY12" fmla="*/ 103703 h 867174"/>
                  <a:gd name="connsiteX13" fmla="*/ 852844 w 1354321"/>
                  <a:gd name="connsiteY13" fmla="*/ 372079 h 867174"/>
                  <a:gd name="connsiteX14" fmla="*/ 982637 w 1354321"/>
                  <a:gd name="connsiteY14" fmla="*/ 535054 h 867174"/>
                  <a:gd name="connsiteX15" fmla="*/ 978763 w 1354321"/>
                  <a:gd name="connsiteY15" fmla="*/ 538131 h 867174"/>
                  <a:gd name="connsiteX16" fmla="*/ 564361 w 1354321"/>
                  <a:gd name="connsiteY16" fmla="*/ 771895 h 867174"/>
                  <a:gd name="connsiteX17" fmla="*/ 559691 w 1354321"/>
                  <a:gd name="connsiteY17" fmla="*/ 773626 h 867174"/>
                  <a:gd name="connsiteX18" fmla="*/ 487364 w 1354321"/>
                  <a:gd name="connsiteY18" fmla="*/ 578263 h 867174"/>
                  <a:gd name="connsiteX19" fmla="*/ 492006 w 1354321"/>
                  <a:gd name="connsiteY19" fmla="*/ 576533 h 867174"/>
                  <a:gd name="connsiteX20" fmla="*/ 848971 w 1354321"/>
                  <a:gd name="connsiteY20" fmla="*/ 375183 h 867174"/>
                  <a:gd name="connsiteX21" fmla="*/ 968682 w 1354321"/>
                  <a:gd name="connsiteY21" fmla="*/ 533461 h 867174"/>
                  <a:gd name="connsiteX22" fmla="*/ 851251 w 1354321"/>
                  <a:gd name="connsiteY22" fmla="*/ 386005 h 867174"/>
                  <a:gd name="connsiteX23" fmla="*/ 500110 w 1354321"/>
                  <a:gd name="connsiteY23" fmla="*/ 584115 h 867174"/>
                  <a:gd name="connsiteX24" fmla="*/ 565569 w 1354321"/>
                  <a:gd name="connsiteY24" fmla="*/ 760852 h 867174"/>
                  <a:gd name="connsiteX25" fmla="*/ 968682 w 1354321"/>
                  <a:gd name="connsiteY25" fmla="*/ 533461 h 867174"/>
                  <a:gd name="connsiteX26" fmla="*/ 418746 w 1354321"/>
                  <a:gd name="connsiteY26" fmla="*/ 601200 h 867174"/>
                  <a:gd name="connsiteX27" fmla="*/ 478492 w 1354321"/>
                  <a:gd name="connsiteY27" fmla="*/ 800793 h 867174"/>
                  <a:gd name="connsiteX28" fmla="*/ 473739 w 1354321"/>
                  <a:gd name="connsiteY28" fmla="*/ 802221 h 867174"/>
                  <a:gd name="connsiteX29" fmla="*/ 1843 w 1354321"/>
                  <a:gd name="connsiteY29" fmla="*/ 864137 h 867174"/>
                  <a:gd name="connsiteX30" fmla="*/ -3129 w 1354321"/>
                  <a:gd name="connsiteY30" fmla="*/ 864000 h 867174"/>
                  <a:gd name="connsiteX31" fmla="*/ 3162 w 1354321"/>
                  <a:gd name="connsiteY31" fmla="*/ 655754 h 867174"/>
                  <a:gd name="connsiteX32" fmla="*/ 8134 w 1354321"/>
                  <a:gd name="connsiteY32" fmla="*/ 655919 h 867174"/>
                  <a:gd name="connsiteX33" fmla="*/ 413994 w 1354321"/>
                  <a:gd name="connsiteY33" fmla="*/ 602601 h 867174"/>
                  <a:gd name="connsiteX34" fmla="*/ 466130 w 1354321"/>
                  <a:gd name="connsiteY34" fmla="*/ 794118 h 867174"/>
                  <a:gd name="connsiteX35" fmla="*/ 412071 w 1354321"/>
                  <a:gd name="connsiteY35" fmla="*/ 613562 h 867174"/>
                  <a:gd name="connsiteX36" fmla="*/ 12803 w 1354321"/>
                  <a:gd name="connsiteY36" fmla="*/ 666001 h 867174"/>
                  <a:gd name="connsiteX37" fmla="*/ 7090 w 1354321"/>
                  <a:gd name="connsiteY37" fmla="*/ 854413 h 867174"/>
                  <a:gd name="connsiteX38" fmla="*/ 466130 w 1354321"/>
                  <a:gd name="connsiteY38" fmla="*/ 794118 h 867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54321" h="867174">
                    <a:moveTo>
                      <a:pt x="1169703" y="-2356"/>
                    </a:moveTo>
                    <a:lnTo>
                      <a:pt x="1351193" y="99940"/>
                    </a:lnTo>
                    <a:lnTo>
                      <a:pt x="1348748" y="104253"/>
                    </a:lnTo>
                    <a:cubicBezTo>
                      <a:pt x="1270323" y="243412"/>
                      <a:pt x="1170005" y="369029"/>
                      <a:pt x="1051585" y="476242"/>
                    </a:cubicBezTo>
                    <a:lnTo>
                      <a:pt x="1047903" y="479566"/>
                    </a:lnTo>
                    <a:lnTo>
                      <a:pt x="908003" y="325216"/>
                    </a:lnTo>
                    <a:lnTo>
                      <a:pt x="911656" y="321892"/>
                    </a:lnTo>
                    <a:cubicBezTo>
                      <a:pt x="1013485" y="229678"/>
                      <a:pt x="1099793" y="121640"/>
                      <a:pt x="1167258" y="1956"/>
                    </a:cubicBezTo>
                    <a:close/>
                    <a:moveTo>
                      <a:pt x="1337678" y="103703"/>
                    </a:moveTo>
                    <a:lnTo>
                      <a:pt x="1173384" y="11159"/>
                    </a:lnTo>
                    <a:cubicBezTo>
                      <a:pt x="1106579" y="128618"/>
                      <a:pt x="1021726" y="234814"/>
                      <a:pt x="921929" y="325903"/>
                    </a:cubicBezTo>
                    <a:lnTo>
                      <a:pt x="1048508" y="465556"/>
                    </a:lnTo>
                    <a:cubicBezTo>
                      <a:pt x="1163330" y="360899"/>
                      <a:pt x="1260929" y="238770"/>
                      <a:pt x="1337678" y="103703"/>
                    </a:cubicBezTo>
                    <a:close/>
                    <a:moveTo>
                      <a:pt x="852844" y="372079"/>
                    </a:moveTo>
                    <a:lnTo>
                      <a:pt x="982637" y="535054"/>
                    </a:lnTo>
                    <a:lnTo>
                      <a:pt x="978763" y="538131"/>
                    </a:lnTo>
                    <a:cubicBezTo>
                      <a:pt x="853943" y="637597"/>
                      <a:pt x="714041" y="716517"/>
                      <a:pt x="564361" y="771895"/>
                    </a:cubicBezTo>
                    <a:lnTo>
                      <a:pt x="559691" y="773626"/>
                    </a:lnTo>
                    <a:lnTo>
                      <a:pt x="487364" y="578263"/>
                    </a:lnTo>
                    <a:lnTo>
                      <a:pt x="492006" y="576533"/>
                    </a:lnTo>
                    <a:cubicBezTo>
                      <a:pt x="620947" y="528818"/>
                      <a:pt x="741456" y="460859"/>
                      <a:pt x="848971" y="375183"/>
                    </a:cubicBezTo>
                    <a:close/>
                    <a:moveTo>
                      <a:pt x="968682" y="533461"/>
                    </a:moveTo>
                    <a:lnTo>
                      <a:pt x="851251" y="386005"/>
                    </a:lnTo>
                    <a:cubicBezTo>
                      <a:pt x="745192" y="469869"/>
                      <a:pt x="626716" y="536702"/>
                      <a:pt x="500110" y="584115"/>
                    </a:cubicBezTo>
                    <a:lnTo>
                      <a:pt x="565569" y="760852"/>
                    </a:lnTo>
                    <a:cubicBezTo>
                      <a:pt x="710964" y="706491"/>
                      <a:pt x="846965" y="629796"/>
                      <a:pt x="968682" y="533461"/>
                    </a:cubicBezTo>
                    <a:close/>
                    <a:moveTo>
                      <a:pt x="418746" y="601200"/>
                    </a:moveTo>
                    <a:lnTo>
                      <a:pt x="478492" y="800793"/>
                    </a:lnTo>
                    <a:lnTo>
                      <a:pt x="473739" y="802221"/>
                    </a:lnTo>
                    <a:cubicBezTo>
                      <a:pt x="320790" y="848067"/>
                      <a:pt x="161440" y="868972"/>
                      <a:pt x="1843" y="864137"/>
                    </a:cubicBezTo>
                    <a:lnTo>
                      <a:pt x="-3129" y="864000"/>
                    </a:lnTo>
                    <a:lnTo>
                      <a:pt x="3162" y="655754"/>
                    </a:lnTo>
                    <a:lnTo>
                      <a:pt x="8134" y="655919"/>
                    </a:lnTo>
                    <a:cubicBezTo>
                      <a:pt x="145398" y="660067"/>
                      <a:pt x="282442" y="642075"/>
                      <a:pt x="413994" y="602601"/>
                    </a:cubicBezTo>
                    <a:close/>
                    <a:moveTo>
                      <a:pt x="466130" y="794118"/>
                    </a:moveTo>
                    <a:lnTo>
                      <a:pt x="412071" y="613562"/>
                    </a:lnTo>
                    <a:cubicBezTo>
                      <a:pt x="282552" y="651854"/>
                      <a:pt x="147815" y="669544"/>
                      <a:pt x="12803" y="666001"/>
                    </a:cubicBezTo>
                    <a:lnTo>
                      <a:pt x="7090" y="854413"/>
                    </a:lnTo>
                    <a:cubicBezTo>
                      <a:pt x="162319" y="858561"/>
                      <a:pt x="317247" y="838234"/>
                      <a:pt x="466130" y="794118"/>
                    </a:cubicBezTo>
                    <a:close/>
                  </a:path>
                </a:pathLst>
              </a:custGeom>
              <a:grpFill/>
              <a:ln w="27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</a:endParaRPr>
              </a:p>
            </p:txBody>
          </p: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EBE6B1C8-4872-23FB-23DF-66195B763223}"/>
                  </a:ext>
                </a:extLst>
              </p:cNvPr>
              <p:cNvGrpSpPr/>
              <p:nvPr/>
            </p:nvGrpSpPr>
            <p:grpSpPr>
              <a:xfrm>
                <a:off x="6446261" y="2305679"/>
                <a:ext cx="1143879" cy="1773310"/>
                <a:chOff x="6446261" y="2305679"/>
                <a:chExt cx="1143879" cy="1773310"/>
              </a:xfrm>
              <a:grpFill/>
            </p:grpSpPr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5DD2E996-DB8D-F8AD-CEB7-F2F88F253DAC}"/>
                    </a:ext>
                  </a:extLst>
                </p:cNvPr>
                <p:cNvSpPr/>
                <p:nvPr/>
              </p:nvSpPr>
              <p:spPr>
                <a:xfrm>
                  <a:off x="6446261" y="2305679"/>
                  <a:ext cx="63399" cy="193658"/>
                </a:xfrm>
                <a:custGeom>
                  <a:avLst/>
                  <a:gdLst>
                    <a:gd name="connsiteX0" fmla="*/ 53290 w 63399"/>
                    <a:gd name="connsiteY0" fmla="*/ 0 h 193658"/>
                    <a:gd name="connsiteX1" fmla="*/ 63399 w 63399"/>
                    <a:gd name="connsiteY1" fmla="*/ 2829 h 193658"/>
                    <a:gd name="connsiteX2" fmla="*/ 9010 w 63399"/>
                    <a:gd name="connsiteY2" fmla="*/ 193659 h 193658"/>
                    <a:gd name="connsiteX3" fmla="*/ 0 w 63399"/>
                    <a:gd name="connsiteY3" fmla="*/ 191104 h 193658"/>
                    <a:gd name="connsiteX4" fmla="*/ 53290 w 63399"/>
                    <a:gd name="connsiteY4" fmla="*/ 0 h 193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399" h="193658">
                      <a:moveTo>
                        <a:pt x="53290" y="0"/>
                      </a:moveTo>
                      <a:lnTo>
                        <a:pt x="63399" y="2829"/>
                      </a:lnTo>
                      <a:lnTo>
                        <a:pt x="9010" y="193659"/>
                      </a:lnTo>
                      <a:lnTo>
                        <a:pt x="0" y="191104"/>
                      </a:lnTo>
                      <a:lnTo>
                        <a:pt x="53290" y="0"/>
                      </a:lnTo>
                      <a:close/>
                    </a:path>
                  </a:pathLst>
                </a:custGeom>
                <a:grpFill/>
                <a:ln w="27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F4CA9033-5063-252F-417B-917C052DD6C9}"/>
                    </a:ext>
                  </a:extLst>
                </p:cNvPr>
                <p:cNvSpPr/>
                <p:nvPr/>
              </p:nvSpPr>
              <p:spPr>
                <a:xfrm>
                  <a:off x="6499909" y="2324331"/>
                  <a:ext cx="1090231" cy="1754658"/>
                </a:xfrm>
                <a:custGeom>
                  <a:avLst/>
                  <a:gdLst>
                    <a:gd name="connsiteX0" fmla="*/ 58348 w 1090231"/>
                    <a:gd name="connsiteY0" fmla="*/ -2356 h 1754658"/>
                    <a:gd name="connsiteX1" fmla="*/ 78840 w 1090231"/>
                    <a:gd name="connsiteY1" fmla="*/ 4484 h 1754658"/>
                    <a:gd name="connsiteX2" fmla="*/ 14589 w 1090231"/>
                    <a:gd name="connsiteY2" fmla="*/ 192209 h 1754658"/>
                    <a:gd name="connsiteX3" fmla="*/ -3129 w 1090231"/>
                    <a:gd name="connsiteY3" fmla="*/ 186276 h 1754658"/>
                    <a:gd name="connsiteX4" fmla="*/ 129411 w 1090231"/>
                    <a:gd name="connsiteY4" fmla="*/ 22751 h 1754658"/>
                    <a:gd name="connsiteX5" fmla="*/ 149684 w 1090231"/>
                    <a:gd name="connsiteY5" fmla="*/ 30662 h 1754658"/>
                    <a:gd name="connsiteX6" fmla="*/ 76010 w 1090231"/>
                    <a:gd name="connsiteY6" fmla="*/ 214899 h 1754658"/>
                    <a:gd name="connsiteX7" fmla="*/ 58732 w 1090231"/>
                    <a:gd name="connsiteY7" fmla="*/ 208141 h 1754658"/>
                    <a:gd name="connsiteX8" fmla="*/ 199293 w 1090231"/>
                    <a:gd name="connsiteY8" fmla="*/ 51456 h 1754658"/>
                    <a:gd name="connsiteX9" fmla="*/ 219154 w 1090231"/>
                    <a:gd name="connsiteY9" fmla="*/ 60384 h 1754658"/>
                    <a:gd name="connsiteX10" fmla="*/ 136196 w 1090231"/>
                    <a:gd name="connsiteY10" fmla="*/ 240638 h 1754658"/>
                    <a:gd name="connsiteX11" fmla="*/ 119302 w 1090231"/>
                    <a:gd name="connsiteY11" fmla="*/ 233029 h 1754658"/>
                    <a:gd name="connsiteX12" fmla="*/ 267637 w 1090231"/>
                    <a:gd name="connsiteY12" fmla="*/ 83842 h 1754658"/>
                    <a:gd name="connsiteX13" fmla="*/ 286865 w 1090231"/>
                    <a:gd name="connsiteY13" fmla="*/ 93649 h 1754658"/>
                    <a:gd name="connsiteX14" fmla="*/ 195255 w 1090231"/>
                    <a:gd name="connsiteY14" fmla="*/ 269645 h 1754658"/>
                    <a:gd name="connsiteX15" fmla="*/ 178554 w 1090231"/>
                    <a:gd name="connsiteY15" fmla="*/ 261075 h 1754658"/>
                    <a:gd name="connsiteX16" fmla="*/ 334195 w 1090231"/>
                    <a:gd name="connsiteY16" fmla="*/ 119553 h 1754658"/>
                    <a:gd name="connsiteX17" fmla="*/ 352957 w 1090231"/>
                    <a:gd name="connsiteY17" fmla="*/ 130403 h 1754658"/>
                    <a:gd name="connsiteX18" fmla="*/ 252364 w 1090231"/>
                    <a:gd name="connsiteY18" fmla="*/ 301427 h 1754658"/>
                    <a:gd name="connsiteX19" fmla="*/ 236212 w 1090231"/>
                    <a:gd name="connsiteY19" fmla="*/ 292088 h 1754658"/>
                    <a:gd name="connsiteX20" fmla="*/ 398940 w 1090231"/>
                    <a:gd name="connsiteY20" fmla="*/ 158586 h 1754658"/>
                    <a:gd name="connsiteX21" fmla="*/ 417180 w 1090231"/>
                    <a:gd name="connsiteY21" fmla="*/ 170426 h 1754658"/>
                    <a:gd name="connsiteX22" fmla="*/ 307934 w 1090231"/>
                    <a:gd name="connsiteY22" fmla="*/ 336066 h 1754658"/>
                    <a:gd name="connsiteX23" fmla="*/ 292249 w 1090231"/>
                    <a:gd name="connsiteY23" fmla="*/ 325875 h 1754658"/>
                    <a:gd name="connsiteX24" fmla="*/ 461791 w 1090231"/>
                    <a:gd name="connsiteY24" fmla="*/ 201026 h 1754658"/>
                    <a:gd name="connsiteX25" fmla="*/ 479316 w 1090231"/>
                    <a:gd name="connsiteY25" fmla="*/ 213718 h 1754658"/>
                    <a:gd name="connsiteX26" fmla="*/ 361856 w 1090231"/>
                    <a:gd name="connsiteY26" fmla="*/ 373617 h 1754658"/>
                    <a:gd name="connsiteX27" fmla="*/ 346638 w 1090231"/>
                    <a:gd name="connsiteY27" fmla="*/ 362629 h 1754658"/>
                    <a:gd name="connsiteX28" fmla="*/ 522223 w 1090231"/>
                    <a:gd name="connsiteY28" fmla="*/ 246571 h 1754658"/>
                    <a:gd name="connsiteX29" fmla="*/ 539062 w 1090231"/>
                    <a:gd name="connsiteY29" fmla="*/ 260141 h 1754658"/>
                    <a:gd name="connsiteX30" fmla="*/ 413526 w 1090231"/>
                    <a:gd name="connsiteY30" fmla="*/ 413969 h 1754658"/>
                    <a:gd name="connsiteX31" fmla="*/ 398913 w 1090231"/>
                    <a:gd name="connsiteY31" fmla="*/ 402184 h 1754658"/>
                    <a:gd name="connsiteX32" fmla="*/ 580321 w 1090231"/>
                    <a:gd name="connsiteY32" fmla="*/ 295109 h 1754658"/>
                    <a:gd name="connsiteX33" fmla="*/ 596472 w 1090231"/>
                    <a:gd name="connsiteY33" fmla="*/ 309558 h 1754658"/>
                    <a:gd name="connsiteX34" fmla="*/ 463246 w 1090231"/>
                    <a:gd name="connsiteY34" fmla="*/ 456601 h 1754658"/>
                    <a:gd name="connsiteX35" fmla="*/ 449264 w 1090231"/>
                    <a:gd name="connsiteY35" fmla="*/ 444103 h 1754658"/>
                    <a:gd name="connsiteX36" fmla="*/ 635891 w 1090231"/>
                    <a:gd name="connsiteY36" fmla="*/ 346614 h 1754658"/>
                    <a:gd name="connsiteX37" fmla="*/ 651246 w 1090231"/>
                    <a:gd name="connsiteY37" fmla="*/ 361777 h 1754658"/>
                    <a:gd name="connsiteX38" fmla="*/ 510686 w 1090231"/>
                    <a:gd name="connsiteY38" fmla="*/ 501871 h 1754658"/>
                    <a:gd name="connsiteX39" fmla="*/ 497336 w 1090231"/>
                    <a:gd name="connsiteY39" fmla="*/ 488659 h 1754658"/>
                    <a:gd name="connsiteX40" fmla="*/ 688687 w 1090231"/>
                    <a:gd name="connsiteY40" fmla="*/ 400729 h 1754658"/>
                    <a:gd name="connsiteX41" fmla="*/ 703218 w 1090231"/>
                    <a:gd name="connsiteY41" fmla="*/ 416661 h 1754658"/>
                    <a:gd name="connsiteX42" fmla="*/ 556065 w 1090231"/>
                    <a:gd name="connsiteY42" fmla="*/ 549228 h 1754658"/>
                    <a:gd name="connsiteX43" fmla="*/ 543402 w 1090231"/>
                    <a:gd name="connsiteY43" fmla="*/ 535357 h 1754658"/>
                    <a:gd name="connsiteX44" fmla="*/ 738654 w 1090231"/>
                    <a:gd name="connsiteY44" fmla="*/ 457453 h 1754658"/>
                    <a:gd name="connsiteX45" fmla="*/ 752389 w 1090231"/>
                    <a:gd name="connsiteY45" fmla="*/ 474100 h 1754658"/>
                    <a:gd name="connsiteX46" fmla="*/ 598423 w 1090231"/>
                    <a:gd name="connsiteY46" fmla="*/ 599277 h 1754658"/>
                    <a:gd name="connsiteX47" fmla="*/ 586501 w 1090231"/>
                    <a:gd name="connsiteY47" fmla="*/ 584828 h 1754658"/>
                    <a:gd name="connsiteX48" fmla="*/ 785654 w 1090231"/>
                    <a:gd name="connsiteY48" fmla="*/ 516622 h 1754658"/>
                    <a:gd name="connsiteX49" fmla="*/ 798619 w 1090231"/>
                    <a:gd name="connsiteY49" fmla="*/ 534037 h 1754658"/>
                    <a:gd name="connsiteX50" fmla="*/ 638473 w 1090231"/>
                    <a:gd name="connsiteY50" fmla="*/ 650865 h 1754658"/>
                    <a:gd name="connsiteX51" fmla="*/ 627485 w 1090231"/>
                    <a:gd name="connsiteY51" fmla="*/ 635921 h 1754658"/>
                    <a:gd name="connsiteX52" fmla="*/ 829605 w 1090231"/>
                    <a:gd name="connsiteY52" fmla="*/ 578043 h 1754658"/>
                    <a:gd name="connsiteX53" fmla="*/ 841610 w 1090231"/>
                    <a:gd name="connsiteY53" fmla="*/ 596036 h 1754658"/>
                    <a:gd name="connsiteX54" fmla="*/ 675804 w 1090231"/>
                    <a:gd name="connsiteY54" fmla="*/ 705007 h 1754658"/>
                    <a:gd name="connsiteX55" fmla="*/ 665421 w 1090231"/>
                    <a:gd name="connsiteY55" fmla="*/ 689459 h 1754658"/>
                    <a:gd name="connsiteX56" fmla="*/ 870424 w 1090231"/>
                    <a:gd name="connsiteY56" fmla="*/ 641608 h 1754658"/>
                    <a:gd name="connsiteX57" fmla="*/ 881412 w 1090231"/>
                    <a:gd name="connsiteY57" fmla="*/ 660205 h 1754658"/>
                    <a:gd name="connsiteX58" fmla="*/ 710250 w 1090231"/>
                    <a:gd name="connsiteY58" fmla="*/ 760578 h 1754658"/>
                    <a:gd name="connsiteX59" fmla="*/ 700719 w 1090231"/>
                    <a:gd name="connsiteY59" fmla="*/ 744590 h 1754658"/>
                    <a:gd name="connsiteX60" fmla="*/ 907948 w 1090231"/>
                    <a:gd name="connsiteY60" fmla="*/ 707122 h 1754658"/>
                    <a:gd name="connsiteX61" fmla="*/ 918084 w 1090231"/>
                    <a:gd name="connsiteY61" fmla="*/ 726214 h 1754658"/>
                    <a:gd name="connsiteX62" fmla="*/ 742115 w 1090231"/>
                    <a:gd name="connsiteY62" fmla="*/ 817906 h 1754658"/>
                    <a:gd name="connsiteX63" fmla="*/ 733352 w 1090231"/>
                    <a:gd name="connsiteY63" fmla="*/ 801424 h 1754658"/>
                    <a:gd name="connsiteX64" fmla="*/ 942120 w 1090231"/>
                    <a:gd name="connsiteY64" fmla="*/ 774394 h 1754658"/>
                    <a:gd name="connsiteX65" fmla="*/ 951267 w 1090231"/>
                    <a:gd name="connsiteY65" fmla="*/ 793980 h 1754658"/>
                    <a:gd name="connsiteX66" fmla="*/ 770931 w 1090231"/>
                    <a:gd name="connsiteY66" fmla="*/ 876717 h 1754658"/>
                    <a:gd name="connsiteX67" fmla="*/ 763047 w 1090231"/>
                    <a:gd name="connsiteY67" fmla="*/ 859824 h 1754658"/>
                    <a:gd name="connsiteX68" fmla="*/ 972858 w 1090231"/>
                    <a:gd name="connsiteY68" fmla="*/ 843315 h 1754658"/>
                    <a:gd name="connsiteX69" fmla="*/ 981098 w 1090231"/>
                    <a:gd name="connsiteY69" fmla="*/ 863450 h 1754658"/>
                    <a:gd name="connsiteX70" fmla="*/ 796724 w 1090231"/>
                    <a:gd name="connsiteY70" fmla="*/ 936793 h 1754658"/>
                    <a:gd name="connsiteX71" fmla="*/ 789746 w 1090231"/>
                    <a:gd name="connsiteY71" fmla="*/ 919625 h 1754658"/>
                    <a:gd name="connsiteX72" fmla="*/ 1000107 w 1090231"/>
                    <a:gd name="connsiteY72" fmla="*/ 913747 h 1754658"/>
                    <a:gd name="connsiteX73" fmla="*/ 1007194 w 1090231"/>
                    <a:gd name="connsiteY73" fmla="*/ 934019 h 1754658"/>
                    <a:gd name="connsiteX74" fmla="*/ 819469 w 1090231"/>
                    <a:gd name="connsiteY74" fmla="*/ 998297 h 1754658"/>
                    <a:gd name="connsiteX75" fmla="*/ 813289 w 1090231"/>
                    <a:gd name="connsiteY75" fmla="*/ 980579 h 1754658"/>
                    <a:gd name="connsiteX76" fmla="*/ 1023704 w 1090231"/>
                    <a:gd name="connsiteY76" fmla="*/ 985331 h 1754658"/>
                    <a:gd name="connsiteX77" fmla="*/ 1029830 w 1090231"/>
                    <a:gd name="connsiteY77" fmla="*/ 1006098 h 1754658"/>
                    <a:gd name="connsiteX78" fmla="*/ 839026 w 1090231"/>
                    <a:gd name="connsiteY78" fmla="*/ 1060543 h 1754658"/>
                    <a:gd name="connsiteX79" fmla="*/ 833781 w 1090231"/>
                    <a:gd name="connsiteY79" fmla="*/ 1042743 h 1754658"/>
                    <a:gd name="connsiteX80" fmla="*/ 1043701 w 1090231"/>
                    <a:gd name="connsiteY80" fmla="*/ 1058098 h 1754658"/>
                    <a:gd name="connsiteX81" fmla="*/ 1048700 w 1090231"/>
                    <a:gd name="connsiteY81" fmla="*/ 1078947 h 1754658"/>
                    <a:gd name="connsiteX82" fmla="*/ 855481 w 1090231"/>
                    <a:gd name="connsiteY82" fmla="*/ 1123695 h 1754658"/>
                    <a:gd name="connsiteX83" fmla="*/ 851114 w 1090231"/>
                    <a:gd name="connsiteY83" fmla="*/ 1105482 h 1754658"/>
                    <a:gd name="connsiteX84" fmla="*/ 1059963 w 1090231"/>
                    <a:gd name="connsiteY84" fmla="*/ 1131688 h 1754658"/>
                    <a:gd name="connsiteX85" fmla="*/ 1063918 w 1090231"/>
                    <a:gd name="connsiteY85" fmla="*/ 1152894 h 1754658"/>
                    <a:gd name="connsiteX86" fmla="*/ 868584 w 1090231"/>
                    <a:gd name="connsiteY86" fmla="*/ 1187808 h 1754658"/>
                    <a:gd name="connsiteX87" fmla="*/ 865177 w 1090231"/>
                    <a:gd name="connsiteY87" fmla="*/ 1169514 h 1754658"/>
                    <a:gd name="connsiteX88" fmla="*/ 1072462 w 1090231"/>
                    <a:gd name="connsiteY88" fmla="*/ 1205855 h 1754658"/>
                    <a:gd name="connsiteX89" fmla="*/ 1075209 w 1090231"/>
                    <a:gd name="connsiteY89" fmla="*/ 1227089 h 1754658"/>
                    <a:gd name="connsiteX90" fmla="*/ 878418 w 1090231"/>
                    <a:gd name="connsiteY90" fmla="*/ 1252361 h 1754658"/>
                    <a:gd name="connsiteX91" fmla="*/ 875918 w 1090231"/>
                    <a:gd name="connsiteY91" fmla="*/ 1233792 h 1754658"/>
                    <a:gd name="connsiteX92" fmla="*/ 1081170 w 1090231"/>
                    <a:gd name="connsiteY92" fmla="*/ 1280709 h 1754658"/>
                    <a:gd name="connsiteX93" fmla="*/ 1082955 w 1090231"/>
                    <a:gd name="connsiteY93" fmla="*/ 1302191 h 1754658"/>
                    <a:gd name="connsiteX94" fmla="*/ 885176 w 1090231"/>
                    <a:gd name="connsiteY94" fmla="*/ 1317271 h 1754658"/>
                    <a:gd name="connsiteX95" fmla="*/ 883610 w 1090231"/>
                    <a:gd name="connsiteY95" fmla="*/ 1298592 h 1754658"/>
                    <a:gd name="connsiteX96" fmla="*/ 1086059 w 1090231"/>
                    <a:gd name="connsiteY96" fmla="*/ 1356113 h 1754658"/>
                    <a:gd name="connsiteX97" fmla="*/ 1086774 w 1090231"/>
                    <a:gd name="connsiteY97" fmla="*/ 1377676 h 1754658"/>
                    <a:gd name="connsiteX98" fmla="*/ 888417 w 1090231"/>
                    <a:gd name="connsiteY98" fmla="*/ 1382621 h 1754658"/>
                    <a:gd name="connsiteX99" fmla="*/ 887813 w 1090231"/>
                    <a:gd name="connsiteY99" fmla="*/ 1363914 h 1754658"/>
                    <a:gd name="connsiteX100" fmla="*/ 1087102 w 1090231"/>
                    <a:gd name="connsiteY100" fmla="*/ 1431681 h 1754658"/>
                    <a:gd name="connsiteX101" fmla="*/ 1086719 w 1090231"/>
                    <a:gd name="connsiteY101" fmla="*/ 1453245 h 1754658"/>
                    <a:gd name="connsiteX102" fmla="*/ 888444 w 1090231"/>
                    <a:gd name="connsiteY102" fmla="*/ 1447971 h 1754658"/>
                    <a:gd name="connsiteX103" fmla="*/ 888801 w 1090231"/>
                    <a:gd name="connsiteY103" fmla="*/ 1429236 h 1754658"/>
                    <a:gd name="connsiteX104" fmla="*/ 1084355 w 1090231"/>
                    <a:gd name="connsiteY104" fmla="*/ 1507139 h 1754658"/>
                    <a:gd name="connsiteX105" fmla="*/ 1082845 w 1090231"/>
                    <a:gd name="connsiteY105" fmla="*/ 1528758 h 1754658"/>
                    <a:gd name="connsiteX106" fmla="*/ 885066 w 1090231"/>
                    <a:gd name="connsiteY106" fmla="*/ 1513375 h 1754658"/>
                    <a:gd name="connsiteX107" fmla="*/ 886357 w 1090231"/>
                    <a:gd name="connsiteY107" fmla="*/ 1494778 h 1754658"/>
                    <a:gd name="connsiteX108" fmla="*/ 1077708 w 1090231"/>
                    <a:gd name="connsiteY108" fmla="*/ 1582460 h 1754658"/>
                    <a:gd name="connsiteX109" fmla="*/ 1075126 w 1090231"/>
                    <a:gd name="connsiteY109" fmla="*/ 1603859 h 1754658"/>
                    <a:gd name="connsiteX110" fmla="*/ 878308 w 1090231"/>
                    <a:gd name="connsiteY110" fmla="*/ 1578532 h 1754658"/>
                    <a:gd name="connsiteX111" fmla="*/ 880588 w 1090231"/>
                    <a:gd name="connsiteY111" fmla="*/ 1559908 h 1754658"/>
                    <a:gd name="connsiteX112" fmla="*/ 1067242 w 1090231"/>
                    <a:gd name="connsiteY112" fmla="*/ 1657204 h 1754658"/>
                    <a:gd name="connsiteX113" fmla="*/ 1063561 w 1090231"/>
                    <a:gd name="connsiteY113" fmla="*/ 1678521 h 1754658"/>
                    <a:gd name="connsiteX114" fmla="*/ 868309 w 1090231"/>
                    <a:gd name="connsiteY114" fmla="*/ 1643222 h 1754658"/>
                    <a:gd name="connsiteX115" fmla="*/ 871496 w 1090231"/>
                    <a:gd name="connsiteY115" fmla="*/ 1624818 h 1754658"/>
                    <a:gd name="connsiteX116" fmla="*/ 1053041 w 1090231"/>
                    <a:gd name="connsiteY116" fmla="*/ 1731372 h 1754658"/>
                    <a:gd name="connsiteX117" fmla="*/ 1048316 w 1090231"/>
                    <a:gd name="connsiteY117" fmla="*/ 1752303 h 1754658"/>
                    <a:gd name="connsiteX118" fmla="*/ 855124 w 1090231"/>
                    <a:gd name="connsiteY118" fmla="*/ 1707281 h 1754658"/>
                    <a:gd name="connsiteX119" fmla="*/ 859272 w 1090231"/>
                    <a:gd name="connsiteY119" fmla="*/ 1689014 h 1754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1090231" h="1754658">
                      <a:moveTo>
                        <a:pt x="58348" y="-2356"/>
                      </a:moveTo>
                      <a:cubicBezTo>
                        <a:pt x="65215" y="-104"/>
                        <a:pt x="72083" y="2149"/>
                        <a:pt x="78840" y="4484"/>
                      </a:cubicBezTo>
                      <a:lnTo>
                        <a:pt x="14589" y="192209"/>
                      </a:lnTo>
                      <a:cubicBezTo>
                        <a:pt x="8711" y="190204"/>
                        <a:pt x="2805" y="188226"/>
                        <a:pt x="-3129" y="186276"/>
                      </a:cubicBezTo>
                      <a:close/>
                      <a:moveTo>
                        <a:pt x="129411" y="22751"/>
                      </a:moveTo>
                      <a:cubicBezTo>
                        <a:pt x="136196" y="25360"/>
                        <a:pt x="142954" y="27970"/>
                        <a:pt x="149684" y="30662"/>
                      </a:cubicBezTo>
                      <a:lnTo>
                        <a:pt x="76010" y="214899"/>
                      </a:lnTo>
                      <a:cubicBezTo>
                        <a:pt x="70269" y="212618"/>
                        <a:pt x="64528" y="210366"/>
                        <a:pt x="58732" y="208141"/>
                      </a:cubicBezTo>
                      <a:close/>
                      <a:moveTo>
                        <a:pt x="199293" y="51456"/>
                      </a:moveTo>
                      <a:cubicBezTo>
                        <a:pt x="205941" y="54395"/>
                        <a:pt x="212561" y="57390"/>
                        <a:pt x="219154" y="60384"/>
                      </a:cubicBezTo>
                      <a:lnTo>
                        <a:pt x="136196" y="240638"/>
                      </a:lnTo>
                      <a:cubicBezTo>
                        <a:pt x="130592" y="238055"/>
                        <a:pt x="124961" y="235528"/>
                        <a:pt x="119302" y="233029"/>
                      </a:cubicBezTo>
                      <a:close/>
                      <a:moveTo>
                        <a:pt x="267637" y="83842"/>
                      </a:moveTo>
                      <a:cubicBezTo>
                        <a:pt x="274065" y="87084"/>
                        <a:pt x="280465" y="90353"/>
                        <a:pt x="286865" y="93649"/>
                      </a:cubicBezTo>
                      <a:lnTo>
                        <a:pt x="195255" y="269645"/>
                      </a:lnTo>
                      <a:cubicBezTo>
                        <a:pt x="189761" y="266761"/>
                        <a:pt x="184267" y="263904"/>
                        <a:pt x="178554" y="261075"/>
                      </a:cubicBezTo>
                      <a:close/>
                      <a:moveTo>
                        <a:pt x="334195" y="119553"/>
                      </a:moveTo>
                      <a:cubicBezTo>
                        <a:pt x="340486" y="123124"/>
                        <a:pt x="346721" y="126750"/>
                        <a:pt x="352957" y="130403"/>
                      </a:cubicBezTo>
                      <a:lnTo>
                        <a:pt x="252364" y="301427"/>
                      </a:lnTo>
                      <a:cubicBezTo>
                        <a:pt x="247007" y="298268"/>
                        <a:pt x="241623" y="295137"/>
                        <a:pt x="236212" y="292088"/>
                      </a:cubicBezTo>
                      <a:close/>
                      <a:moveTo>
                        <a:pt x="398940" y="158586"/>
                      </a:moveTo>
                      <a:cubicBezTo>
                        <a:pt x="405039" y="162487"/>
                        <a:pt x="411137" y="166443"/>
                        <a:pt x="417180" y="170426"/>
                      </a:cubicBezTo>
                      <a:lnTo>
                        <a:pt x="307934" y="336066"/>
                      </a:lnTo>
                      <a:cubicBezTo>
                        <a:pt x="302743" y="332633"/>
                        <a:pt x="297496" y="329226"/>
                        <a:pt x="292249" y="325875"/>
                      </a:cubicBezTo>
                      <a:close/>
                      <a:moveTo>
                        <a:pt x="461791" y="201026"/>
                      </a:moveTo>
                      <a:cubicBezTo>
                        <a:pt x="467668" y="205229"/>
                        <a:pt x="473520" y="209460"/>
                        <a:pt x="479316" y="213718"/>
                      </a:cubicBezTo>
                      <a:lnTo>
                        <a:pt x="361856" y="373617"/>
                      </a:lnTo>
                      <a:cubicBezTo>
                        <a:pt x="356802" y="369963"/>
                        <a:pt x="351720" y="366283"/>
                        <a:pt x="346638" y="362629"/>
                      </a:cubicBezTo>
                      <a:close/>
                      <a:moveTo>
                        <a:pt x="522223" y="246571"/>
                      </a:moveTo>
                      <a:cubicBezTo>
                        <a:pt x="527882" y="251076"/>
                        <a:pt x="533485" y="255608"/>
                        <a:pt x="539062" y="260141"/>
                      </a:cubicBezTo>
                      <a:lnTo>
                        <a:pt x="413526" y="413969"/>
                      </a:lnTo>
                      <a:cubicBezTo>
                        <a:pt x="408692" y="409986"/>
                        <a:pt x="403830" y="406058"/>
                        <a:pt x="398913" y="402184"/>
                      </a:cubicBezTo>
                      <a:close/>
                      <a:moveTo>
                        <a:pt x="580321" y="295109"/>
                      </a:moveTo>
                      <a:cubicBezTo>
                        <a:pt x="585815" y="299889"/>
                        <a:pt x="591198" y="304696"/>
                        <a:pt x="596472" y="309558"/>
                      </a:cubicBezTo>
                      <a:lnTo>
                        <a:pt x="463246" y="456601"/>
                      </a:lnTo>
                      <a:cubicBezTo>
                        <a:pt x="458604" y="452399"/>
                        <a:pt x="453962" y="448361"/>
                        <a:pt x="449264" y="444103"/>
                      </a:cubicBezTo>
                      <a:close/>
                      <a:moveTo>
                        <a:pt x="635891" y="346614"/>
                      </a:moveTo>
                      <a:cubicBezTo>
                        <a:pt x="641055" y="351641"/>
                        <a:pt x="646164" y="356696"/>
                        <a:pt x="651246" y="361777"/>
                      </a:cubicBezTo>
                      <a:lnTo>
                        <a:pt x="510686" y="501871"/>
                      </a:lnTo>
                      <a:cubicBezTo>
                        <a:pt x="506263" y="497449"/>
                        <a:pt x="501813" y="493026"/>
                        <a:pt x="497336" y="488659"/>
                      </a:cubicBezTo>
                      <a:close/>
                      <a:moveTo>
                        <a:pt x="688687" y="400729"/>
                      </a:moveTo>
                      <a:cubicBezTo>
                        <a:pt x="693577" y="406003"/>
                        <a:pt x="698411" y="411305"/>
                        <a:pt x="703218" y="416661"/>
                      </a:cubicBezTo>
                      <a:lnTo>
                        <a:pt x="556065" y="549228"/>
                      </a:lnTo>
                      <a:cubicBezTo>
                        <a:pt x="551863" y="544586"/>
                        <a:pt x="547659" y="539971"/>
                        <a:pt x="543402" y="535357"/>
                      </a:cubicBezTo>
                      <a:close/>
                      <a:moveTo>
                        <a:pt x="738654" y="457453"/>
                      </a:moveTo>
                      <a:cubicBezTo>
                        <a:pt x="743268" y="462947"/>
                        <a:pt x="747856" y="468496"/>
                        <a:pt x="752389" y="474100"/>
                      </a:cubicBezTo>
                      <a:lnTo>
                        <a:pt x="598423" y="599277"/>
                      </a:lnTo>
                      <a:cubicBezTo>
                        <a:pt x="594495" y="594416"/>
                        <a:pt x="590512" y="589581"/>
                        <a:pt x="586501" y="584828"/>
                      </a:cubicBezTo>
                      <a:close/>
                      <a:moveTo>
                        <a:pt x="785654" y="516622"/>
                      </a:moveTo>
                      <a:cubicBezTo>
                        <a:pt x="790021" y="522390"/>
                        <a:pt x="794362" y="528187"/>
                        <a:pt x="798619" y="534037"/>
                      </a:cubicBezTo>
                      <a:lnTo>
                        <a:pt x="638473" y="650865"/>
                      </a:lnTo>
                      <a:cubicBezTo>
                        <a:pt x="634819" y="645866"/>
                        <a:pt x="631139" y="640894"/>
                        <a:pt x="627485" y="635921"/>
                      </a:cubicBezTo>
                      <a:close/>
                      <a:moveTo>
                        <a:pt x="829605" y="578043"/>
                      </a:moveTo>
                      <a:cubicBezTo>
                        <a:pt x="833671" y="584005"/>
                        <a:pt x="837653" y="590020"/>
                        <a:pt x="841610" y="596036"/>
                      </a:cubicBezTo>
                      <a:lnTo>
                        <a:pt x="675804" y="705007"/>
                      </a:lnTo>
                      <a:cubicBezTo>
                        <a:pt x="672370" y="699788"/>
                        <a:pt x="668936" y="694624"/>
                        <a:pt x="665421" y="689459"/>
                      </a:cubicBezTo>
                      <a:close/>
                      <a:moveTo>
                        <a:pt x="870424" y="641608"/>
                      </a:moveTo>
                      <a:cubicBezTo>
                        <a:pt x="874160" y="647788"/>
                        <a:pt x="877868" y="653969"/>
                        <a:pt x="881412" y="660205"/>
                      </a:cubicBezTo>
                      <a:lnTo>
                        <a:pt x="710250" y="760578"/>
                      </a:lnTo>
                      <a:cubicBezTo>
                        <a:pt x="707120" y="755221"/>
                        <a:pt x="703933" y="749892"/>
                        <a:pt x="700719" y="744590"/>
                      </a:cubicBezTo>
                      <a:close/>
                      <a:moveTo>
                        <a:pt x="907948" y="707122"/>
                      </a:moveTo>
                      <a:cubicBezTo>
                        <a:pt x="911381" y="713467"/>
                        <a:pt x="914760" y="719813"/>
                        <a:pt x="918084" y="726214"/>
                      </a:cubicBezTo>
                      <a:lnTo>
                        <a:pt x="742115" y="817906"/>
                      </a:lnTo>
                      <a:cubicBezTo>
                        <a:pt x="739231" y="812412"/>
                        <a:pt x="736319" y="806918"/>
                        <a:pt x="733352" y="801424"/>
                      </a:cubicBezTo>
                      <a:close/>
                      <a:moveTo>
                        <a:pt x="942120" y="774394"/>
                      </a:moveTo>
                      <a:cubicBezTo>
                        <a:pt x="945223" y="780905"/>
                        <a:pt x="948272" y="787415"/>
                        <a:pt x="951267" y="793980"/>
                      </a:cubicBezTo>
                      <a:lnTo>
                        <a:pt x="770931" y="876717"/>
                      </a:lnTo>
                      <a:cubicBezTo>
                        <a:pt x="768348" y="871059"/>
                        <a:pt x="765711" y="865428"/>
                        <a:pt x="763047" y="859824"/>
                      </a:cubicBezTo>
                      <a:close/>
                      <a:moveTo>
                        <a:pt x="972858" y="843315"/>
                      </a:moveTo>
                      <a:cubicBezTo>
                        <a:pt x="975605" y="849990"/>
                        <a:pt x="978351" y="856693"/>
                        <a:pt x="981098" y="863450"/>
                      </a:cubicBezTo>
                      <a:lnTo>
                        <a:pt x="796724" y="936793"/>
                      </a:lnTo>
                      <a:cubicBezTo>
                        <a:pt x="794444" y="931024"/>
                        <a:pt x="792137" y="925311"/>
                        <a:pt x="789746" y="919625"/>
                      </a:cubicBezTo>
                      <a:close/>
                      <a:moveTo>
                        <a:pt x="1000107" y="913747"/>
                      </a:moveTo>
                      <a:cubicBezTo>
                        <a:pt x="1002497" y="920504"/>
                        <a:pt x="1004887" y="927262"/>
                        <a:pt x="1007194" y="934019"/>
                      </a:cubicBezTo>
                      <a:lnTo>
                        <a:pt x="819469" y="998297"/>
                      </a:lnTo>
                      <a:cubicBezTo>
                        <a:pt x="817436" y="992364"/>
                        <a:pt x="815376" y="986458"/>
                        <a:pt x="813289" y="980579"/>
                      </a:cubicBezTo>
                      <a:close/>
                      <a:moveTo>
                        <a:pt x="1023704" y="985331"/>
                      </a:moveTo>
                      <a:cubicBezTo>
                        <a:pt x="1025818" y="992226"/>
                        <a:pt x="1027851" y="999066"/>
                        <a:pt x="1029830" y="1006098"/>
                      </a:cubicBezTo>
                      <a:lnTo>
                        <a:pt x="839026" y="1060543"/>
                      </a:lnTo>
                      <a:cubicBezTo>
                        <a:pt x="837324" y="1054582"/>
                        <a:pt x="835566" y="1048648"/>
                        <a:pt x="833781" y="1042743"/>
                      </a:cubicBezTo>
                      <a:close/>
                      <a:moveTo>
                        <a:pt x="1043701" y="1058098"/>
                      </a:moveTo>
                      <a:cubicBezTo>
                        <a:pt x="1045405" y="1065048"/>
                        <a:pt x="1047080" y="1071832"/>
                        <a:pt x="1048700" y="1078947"/>
                      </a:cubicBezTo>
                      <a:lnTo>
                        <a:pt x="855481" y="1123695"/>
                      </a:lnTo>
                      <a:cubicBezTo>
                        <a:pt x="854053" y="1117624"/>
                        <a:pt x="852597" y="1111526"/>
                        <a:pt x="851114" y="1105482"/>
                      </a:cubicBezTo>
                      <a:close/>
                      <a:moveTo>
                        <a:pt x="1059963" y="1131688"/>
                      </a:moveTo>
                      <a:cubicBezTo>
                        <a:pt x="1061309" y="1138748"/>
                        <a:pt x="1062710" y="1145808"/>
                        <a:pt x="1063918" y="1152894"/>
                      </a:cubicBezTo>
                      <a:lnTo>
                        <a:pt x="868584" y="1187808"/>
                      </a:lnTo>
                      <a:cubicBezTo>
                        <a:pt x="867512" y="1181710"/>
                        <a:pt x="866359" y="1175612"/>
                        <a:pt x="865177" y="1169514"/>
                      </a:cubicBezTo>
                      <a:close/>
                      <a:moveTo>
                        <a:pt x="1072462" y="1205855"/>
                      </a:moveTo>
                      <a:cubicBezTo>
                        <a:pt x="1073451" y="1212943"/>
                        <a:pt x="1074357" y="1220030"/>
                        <a:pt x="1075209" y="1227089"/>
                      </a:cubicBezTo>
                      <a:lnTo>
                        <a:pt x="878418" y="1252361"/>
                      </a:lnTo>
                      <a:cubicBezTo>
                        <a:pt x="877622" y="1246153"/>
                        <a:pt x="876770" y="1239972"/>
                        <a:pt x="875918" y="1233792"/>
                      </a:cubicBezTo>
                      <a:close/>
                      <a:moveTo>
                        <a:pt x="1081170" y="1280709"/>
                      </a:moveTo>
                      <a:cubicBezTo>
                        <a:pt x="1081802" y="1287852"/>
                        <a:pt x="1082378" y="1295021"/>
                        <a:pt x="1082955" y="1302191"/>
                      </a:cubicBezTo>
                      <a:lnTo>
                        <a:pt x="885176" y="1317271"/>
                      </a:lnTo>
                      <a:cubicBezTo>
                        <a:pt x="884681" y="1311036"/>
                        <a:pt x="884187" y="1304828"/>
                        <a:pt x="883610" y="1298592"/>
                      </a:cubicBezTo>
                      <a:close/>
                      <a:moveTo>
                        <a:pt x="1086059" y="1356113"/>
                      </a:moveTo>
                      <a:cubicBezTo>
                        <a:pt x="1086361" y="1363282"/>
                        <a:pt x="1086580" y="1370479"/>
                        <a:pt x="1086774" y="1377676"/>
                      </a:cubicBezTo>
                      <a:lnTo>
                        <a:pt x="888417" y="1382621"/>
                      </a:lnTo>
                      <a:cubicBezTo>
                        <a:pt x="888252" y="1376358"/>
                        <a:pt x="888059" y="1370150"/>
                        <a:pt x="887813" y="1363914"/>
                      </a:cubicBezTo>
                      <a:close/>
                      <a:moveTo>
                        <a:pt x="1087102" y="1431681"/>
                      </a:moveTo>
                      <a:cubicBezTo>
                        <a:pt x="1087102" y="1438851"/>
                        <a:pt x="1086965" y="1446020"/>
                        <a:pt x="1086719" y="1453245"/>
                      </a:cubicBezTo>
                      <a:lnTo>
                        <a:pt x="888444" y="1447971"/>
                      </a:lnTo>
                      <a:cubicBezTo>
                        <a:pt x="888609" y="1441708"/>
                        <a:pt x="888719" y="1435472"/>
                        <a:pt x="888801" y="1429236"/>
                      </a:cubicBezTo>
                      <a:close/>
                      <a:moveTo>
                        <a:pt x="1084355" y="1507139"/>
                      </a:moveTo>
                      <a:cubicBezTo>
                        <a:pt x="1083917" y="1514336"/>
                        <a:pt x="1083422" y="1521533"/>
                        <a:pt x="1082845" y="1528758"/>
                      </a:cubicBezTo>
                      <a:lnTo>
                        <a:pt x="885066" y="1513375"/>
                      </a:lnTo>
                      <a:cubicBezTo>
                        <a:pt x="885532" y="1507167"/>
                        <a:pt x="885972" y="1500958"/>
                        <a:pt x="886357" y="1494778"/>
                      </a:cubicBezTo>
                      <a:close/>
                      <a:moveTo>
                        <a:pt x="1077708" y="1582460"/>
                      </a:moveTo>
                      <a:cubicBezTo>
                        <a:pt x="1076884" y="1589575"/>
                        <a:pt x="1076033" y="1596717"/>
                        <a:pt x="1075126" y="1603859"/>
                      </a:cubicBezTo>
                      <a:lnTo>
                        <a:pt x="878308" y="1578532"/>
                      </a:lnTo>
                      <a:cubicBezTo>
                        <a:pt x="879105" y="1572324"/>
                        <a:pt x="879847" y="1566116"/>
                        <a:pt x="880588" y="1559908"/>
                      </a:cubicBezTo>
                      <a:close/>
                      <a:moveTo>
                        <a:pt x="1067242" y="1657204"/>
                      </a:moveTo>
                      <a:cubicBezTo>
                        <a:pt x="1066088" y="1664319"/>
                        <a:pt x="1064853" y="1671406"/>
                        <a:pt x="1063561" y="1678521"/>
                      </a:cubicBezTo>
                      <a:lnTo>
                        <a:pt x="868309" y="1643222"/>
                      </a:lnTo>
                      <a:cubicBezTo>
                        <a:pt x="869436" y="1637097"/>
                        <a:pt x="870479" y="1630944"/>
                        <a:pt x="871496" y="1624818"/>
                      </a:cubicBezTo>
                      <a:close/>
                      <a:moveTo>
                        <a:pt x="1053041" y="1731372"/>
                      </a:moveTo>
                      <a:cubicBezTo>
                        <a:pt x="1051502" y="1738349"/>
                        <a:pt x="1049937" y="1745326"/>
                        <a:pt x="1048316" y="1752303"/>
                      </a:cubicBezTo>
                      <a:lnTo>
                        <a:pt x="855124" y="1707281"/>
                      </a:lnTo>
                      <a:cubicBezTo>
                        <a:pt x="856553" y="1701210"/>
                        <a:pt x="857926" y="1695112"/>
                        <a:pt x="859272" y="1689014"/>
                      </a:cubicBezTo>
                      <a:close/>
                    </a:path>
                  </a:pathLst>
                </a:custGeom>
                <a:grpFill/>
                <a:ln w="27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Regular"/>
                  </a:endParaRPr>
                </a:p>
              </p:txBody>
            </p:sp>
          </p:grp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4F2862C2-6B1E-65AA-1E47-D620F2CDAA30}"/>
                </a:ext>
              </a:extLst>
            </p:cNvPr>
            <p:cNvGrpSpPr/>
            <p:nvPr/>
          </p:nvGrpSpPr>
          <p:grpSpPr>
            <a:xfrm>
              <a:off x="1871149" y="2696000"/>
              <a:ext cx="2670785" cy="2225655"/>
              <a:chOff x="8660285" y="2696000"/>
              <a:chExt cx="2670785" cy="2225655"/>
            </a:xfrm>
          </p:grpSpPr>
          <p:pic>
            <p:nvPicPr>
              <p:cNvPr id="97" name="图片 96" descr="图片包含 黑暗, 动物, 男人, 脸&#10;&#10;描述已自动生成">
                <a:extLst>
                  <a:ext uri="{FF2B5EF4-FFF2-40B4-BE49-F238E27FC236}">
                    <a16:creationId xmlns:a16="http://schemas.microsoft.com/office/drawing/2014/main" id="{DE0523A3-54AA-9595-89C3-643CCFA3359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660285" y="2696000"/>
                <a:ext cx="2670785" cy="2225655"/>
              </a:xfrm>
              <a:prstGeom prst="rect">
                <a:avLst/>
              </a:prstGeom>
              <a:effectLst>
                <a:softEdge rad="330200"/>
              </a:effectLst>
            </p:spPr>
          </p:pic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171C6D05-5E14-DF22-34FF-E344E0A0D53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121966" y="2900411"/>
                <a:ext cx="1964477" cy="1964277"/>
              </a:xfrm>
              <a:prstGeom prst="ellipse">
                <a:avLst/>
              </a:prstGeom>
              <a:gradFill>
                <a:gsLst>
                  <a:gs pos="51000">
                    <a:srgbClr val="032369">
                      <a:alpha val="0"/>
                    </a:srgbClr>
                  </a:gs>
                  <a:gs pos="86000">
                    <a:srgbClr val="1868FF"/>
                  </a:gs>
                </a:gsLst>
                <a:path path="circle">
                  <a:fillToRect l="50000" t="50000" r="50000" b="5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FBA364C0-E400-C9B2-FBFD-A0036490CF20}"/>
                </a:ext>
              </a:extLst>
            </p:cNvPr>
            <p:cNvSpPr txBox="1"/>
            <p:nvPr/>
          </p:nvSpPr>
          <p:spPr>
            <a:xfrm>
              <a:off x="2254125" y="3135978"/>
              <a:ext cx="2135543" cy="1573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>
                  <a:gradFill>
                    <a:gsLst>
                      <a:gs pos="100000">
                        <a:srgbClr val="EEB560"/>
                      </a:gs>
                      <a:gs pos="3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6</a:t>
              </a:r>
              <a:r>
                <a:rPr lang="zh-CN" altLang="en-US" sz="3600">
                  <a:gradFill>
                    <a:gsLst>
                      <a:gs pos="100000">
                        <a:srgbClr val="EEB560"/>
                      </a:gs>
                      <a:gs pos="3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大</a:t>
              </a:r>
              <a:endParaRPr lang="en-US" altLang="zh-CN" sz="3600" dirty="0">
                <a:gradFill>
                  <a:gsLst>
                    <a:gs pos="100000">
                      <a:srgbClr val="EEB560"/>
                    </a:gs>
                    <a:gs pos="3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endParaRPr>
            </a:p>
            <a:p>
              <a:pPr algn="ctr"/>
              <a:r>
                <a:rPr lang="zh-CN" altLang="en-US" sz="3600" dirty="0">
                  <a:gradFill>
                    <a:gsLst>
                      <a:gs pos="100000">
                        <a:srgbClr val="EEB560"/>
                      </a:gs>
                      <a:gs pos="3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板块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F3F85B9-5F9E-AC56-65F4-08DB33CC1851}"/>
              </a:ext>
            </a:extLst>
          </p:cNvPr>
          <p:cNvGrpSpPr/>
          <p:nvPr/>
        </p:nvGrpSpPr>
        <p:grpSpPr>
          <a:xfrm>
            <a:off x="2628671" y="1575392"/>
            <a:ext cx="943699" cy="943698"/>
            <a:chOff x="2797264" y="1575392"/>
            <a:chExt cx="943699" cy="943698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92DDB11B-9257-9029-95AF-CD6F233807C9}"/>
                </a:ext>
              </a:extLst>
            </p:cNvPr>
            <p:cNvGrpSpPr/>
            <p:nvPr/>
          </p:nvGrpSpPr>
          <p:grpSpPr>
            <a:xfrm>
              <a:off x="2797264" y="1575392"/>
              <a:ext cx="943699" cy="943698"/>
              <a:chOff x="673154" y="1771956"/>
              <a:chExt cx="1703456" cy="1703454"/>
            </a:xfrm>
            <a:effectLst/>
          </p:grpSpPr>
          <p:sp>
            <p:nvSpPr>
              <p:cNvPr id="115" name="TextBox 4_1">
                <a:extLst>
                  <a:ext uri="{FF2B5EF4-FFF2-40B4-BE49-F238E27FC236}">
                    <a16:creationId xmlns:a16="http://schemas.microsoft.com/office/drawing/2014/main" id="{6DA12D08-DF72-A898-051E-6293AF44C06F}"/>
                  </a:ext>
                </a:extLst>
              </p:cNvPr>
              <p:cNvSpPr txBox="1"/>
              <p:nvPr/>
            </p:nvSpPr>
            <p:spPr>
              <a:xfrm>
                <a:off x="793423" y="1892225"/>
                <a:ext cx="1462916" cy="146291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prstTxWarp prst="textCircle">
                  <a:avLst>
                    <a:gd name="adj" fmla="val 10833359"/>
                  </a:avLst>
                </a:prstTxWarp>
                <a:spAutoFit/>
              </a:bodyPr>
              <a:lstStyle/>
              <a:p>
                <a:pPr defTabSz="1382298">
                  <a:defRPr/>
                </a:pPr>
                <a:r>
                  <a:rPr lang="en-US" altLang="zh-CN" sz="3200" b="1" kern="0" dirty="0">
                    <a:solidFill>
                      <a:schemeClr val="accent1">
                        <a:alpha val="50000"/>
                      </a:schemeClr>
                    </a:solidFill>
                    <a:latin typeface="思源黑体 CN Normal"/>
                    <a:ea typeface="思源黑体 CN Normal"/>
                  </a:rPr>
                  <a:t>||||||||||||||||||||||||||||||||||||||||||||||||||||||||||||||||||||||||||||||||||||||||||||||||||||||||||||||||||||||||||||||||||||||||||||||||||||||||||||||||||||||||||||||||||||||||||||||||||||||||||||||||||||||||||||||||||||||||||</a:t>
                </a:r>
                <a:endParaRPr lang="zh-CN" altLang="en-US" sz="3200" b="1" kern="0" dirty="0">
                  <a:solidFill>
                    <a:schemeClr val="accent1">
                      <a:alpha val="50000"/>
                    </a:schemeClr>
                  </a:solidFill>
                  <a:latin typeface="思源黑体 CN Normal"/>
                  <a:ea typeface="思源黑体 CN Normal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536B3DE4-99D5-4224-DEA3-660B3CCF90BC}"/>
                  </a:ext>
                </a:extLst>
              </p:cNvPr>
              <p:cNvSpPr/>
              <p:nvPr/>
            </p:nvSpPr>
            <p:spPr>
              <a:xfrm>
                <a:off x="866567" y="1965571"/>
                <a:ext cx="1330808" cy="1330808"/>
              </a:xfrm>
              <a:prstGeom prst="ellipse">
                <a:avLst/>
              </a:prstGeom>
              <a:gradFill flip="none" rotWithShape="1">
                <a:gsLst>
                  <a:gs pos="0">
                    <a:srgbClr val="005FFF">
                      <a:alpha val="0"/>
                    </a:srgbClr>
                  </a:gs>
                  <a:gs pos="100000">
                    <a:srgbClr val="005FFF">
                      <a:alpha val="79000"/>
                    </a:srgbClr>
                  </a:gs>
                </a:gsLst>
                <a:lin ang="3600000" scaled="0"/>
                <a:tileRect/>
              </a:gra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400" b="1" kern="0" dirty="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弧形 233">
                <a:extLst>
                  <a:ext uri="{FF2B5EF4-FFF2-40B4-BE49-F238E27FC236}">
                    <a16:creationId xmlns:a16="http://schemas.microsoft.com/office/drawing/2014/main" id="{303F538E-44DB-F780-58CE-4AD3F2DDE589}"/>
                  </a:ext>
                </a:extLst>
              </p:cNvPr>
              <p:cNvSpPr/>
              <p:nvPr/>
            </p:nvSpPr>
            <p:spPr>
              <a:xfrm flipH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5FFF"/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弧形 234">
                <a:extLst>
                  <a:ext uri="{FF2B5EF4-FFF2-40B4-BE49-F238E27FC236}">
                    <a16:creationId xmlns:a16="http://schemas.microsoft.com/office/drawing/2014/main" id="{F79EE27F-0C70-8360-49A7-E655DAF1B211}"/>
                  </a:ext>
                </a:extLst>
              </p:cNvPr>
              <p:cNvSpPr/>
              <p:nvPr/>
            </p:nvSpPr>
            <p:spPr>
              <a:xfrm flipV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0826B582-68C7-799F-B80C-57D03E760BEE}"/>
                  </a:ext>
                </a:extLst>
              </p:cNvPr>
              <p:cNvGrpSpPr/>
              <p:nvPr/>
            </p:nvGrpSpPr>
            <p:grpSpPr>
              <a:xfrm>
                <a:off x="794347" y="1893148"/>
                <a:ext cx="1461070" cy="1461070"/>
                <a:chOff x="1198" y="5479202"/>
                <a:chExt cx="1896671" cy="1896671"/>
              </a:xfrm>
            </p:grpSpPr>
            <p:sp>
              <p:nvSpPr>
                <p:cNvPr id="120" name="弧形 229">
                  <a:extLst>
                    <a:ext uri="{FF2B5EF4-FFF2-40B4-BE49-F238E27FC236}">
                      <a16:creationId xmlns:a16="http://schemas.microsoft.com/office/drawing/2014/main" id="{6004370C-7386-766B-DBBC-DAC36DA65A21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8397175"/>
                    <a:gd name="adj2" fmla="val 21012042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121" name="Arc 5_1">
                  <a:extLst>
                    <a:ext uri="{FF2B5EF4-FFF2-40B4-BE49-F238E27FC236}">
                      <a16:creationId xmlns:a16="http://schemas.microsoft.com/office/drawing/2014/main" id="{9A65991D-3C5D-E821-FA76-7C8373F36EB0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651451"/>
                    <a:gd name="adj2" fmla="val 4620170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122" name="Arc 5_1_1">
                  <a:extLst>
                    <a:ext uri="{FF2B5EF4-FFF2-40B4-BE49-F238E27FC236}">
                      <a16:creationId xmlns:a16="http://schemas.microsoft.com/office/drawing/2014/main" id="{EED30289-E459-F1CD-B6DE-30E1E17F81D6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5973455"/>
                    <a:gd name="adj2" fmla="val 930509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123" name="Arc 5_1_1_1">
                  <a:extLst>
                    <a:ext uri="{FF2B5EF4-FFF2-40B4-BE49-F238E27FC236}">
                      <a16:creationId xmlns:a16="http://schemas.microsoft.com/office/drawing/2014/main" id="{AEDC1BD0-8BA4-64B6-FBAA-18A07E07B851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0710438"/>
                    <a:gd name="adj2" fmla="val 1771720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</p:grpSp>
        </p:grp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49098A28-B687-2D11-7B95-A4CBBEA3E5EA}"/>
                </a:ext>
              </a:extLst>
            </p:cNvPr>
            <p:cNvSpPr txBox="1"/>
            <p:nvPr/>
          </p:nvSpPr>
          <p:spPr>
            <a:xfrm>
              <a:off x="2936369" y="1750906"/>
              <a:ext cx="657388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989B3A6-BABC-262D-9D81-F241787B5EC8}"/>
              </a:ext>
            </a:extLst>
          </p:cNvPr>
          <p:cNvGrpSpPr/>
          <p:nvPr/>
        </p:nvGrpSpPr>
        <p:grpSpPr>
          <a:xfrm>
            <a:off x="2628671" y="4869860"/>
            <a:ext cx="943699" cy="943698"/>
            <a:chOff x="2797264" y="1575392"/>
            <a:chExt cx="943699" cy="94369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B5832F6-F413-93D0-1E88-45CF1AEEB271}"/>
                </a:ext>
              </a:extLst>
            </p:cNvPr>
            <p:cNvGrpSpPr/>
            <p:nvPr/>
          </p:nvGrpSpPr>
          <p:grpSpPr>
            <a:xfrm>
              <a:off x="2797264" y="1575392"/>
              <a:ext cx="943699" cy="943698"/>
              <a:chOff x="673154" y="1771956"/>
              <a:chExt cx="1703456" cy="1703454"/>
            </a:xfrm>
            <a:effectLst/>
          </p:grpSpPr>
          <p:sp>
            <p:nvSpPr>
              <p:cNvPr id="21" name="TextBox 4_1">
                <a:extLst>
                  <a:ext uri="{FF2B5EF4-FFF2-40B4-BE49-F238E27FC236}">
                    <a16:creationId xmlns:a16="http://schemas.microsoft.com/office/drawing/2014/main" id="{FF332B53-1C60-58E9-5B6E-EDEE52DF66DC}"/>
                  </a:ext>
                </a:extLst>
              </p:cNvPr>
              <p:cNvSpPr txBox="1"/>
              <p:nvPr/>
            </p:nvSpPr>
            <p:spPr>
              <a:xfrm>
                <a:off x="793423" y="1892225"/>
                <a:ext cx="1462916" cy="146291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prstTxWarp prst="textCircle">
                  <a:avLst>
                    <a:gd name="adj" fmla="val 10833359"/>
                  </a:avLst>
                </a:prstTxWarp>
                <a:spAutoFit/>
              </a:bodyPr>
              <a:lstStyle/>
              <a:p>
                <a:pPr defTabSz="1382298">
                  <a:defRPr/>
                </a:pPr>
                <a:r>
                  <a:rPr lang="en-US" altLang="zh-CN" sz="3200" b="1" kern="0" dirty="0">
                    <a:solidFill>
                      <a:schemeClr val="accent1">
                        <a:alpha val="50000"/>
                      </a:schemeClr>
                    </a:solidFill>
                    <a:latin typeface="思源黑体 CN Normal"/>
                    <a:ea typeface="思源黑体 CN Normal"/>
                  </a:rPr>
                  <a:t>||||||||||||||||||||||||||||||||||||||||||||||||||||||||||||||||||||||||||||||||||||||||||||||||||||||||||||||||||||||||||||||||||||||||||||||||||||||||||||||||||||||||||||||||||||||||||||||||||||||||||||||||||||||||||||||||||||||||||</a:t>
                </a:r>
                <a:endParaRPr lang="zh-CN" altLang="en-US" sz="3200" b="1" kern="0" dirty="0">
                  <a:solidFill>
                    <a:schemeClr val="accent1">
                      <a:alpha val="50000"/>
                    </a:schemeClr>
                  </a:solidFill>
                  <a:latin typeface="思源黑体 CN Normal"/>
                  <a:ea typeface="思源黑体 CN Normal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C304112F-3A9B-FFF4-7556-97BD39556A57}"/>
                  </a:ext>
                </a:extLst>
              </p:cNvPr>
              <p:cNvSpPr/>
              <p:nvPr/>
            </p:nvSpPr>
            <p:spPr>
              <a:xfrm>
                <a:off x="866567" y="1965571"/>
                <a:ext cx="1330808" cy="1330808"/>
              </a:xfrm>
              <a:prstGeom prst="ellipse">
                <a:avLst/>
              </a:prstGeom>
              <a:gradFill flip="none" rotWithShape="1">
                <a:gsLst>
                  <a:gs pos="0">
                    <a:srgbClr val="005FFF">
                      <a:alpha val="0"/>
                    </a:srgbClr>
                  </a:gs>
                  <a:gs pos="100000">
                    <a:srgbClr val="005FFF">
                      <a:alpha val="79000"/>
                    </a:srgbClr>
                  </a:gs>
                </a:gsLst>
                <a:lin ang="3600000" scaled="0"/>
                <a:tileRect/>
              </a:gra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400" b="1" kern="0" dirty="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弧形 233">
                <a:extLst>
                  <a:ext uri="{FF2B5EF4-FFF2-40B4-BE49-F238E27FC236}">
                    <a16:creationId xmlns:a16="http://schemas.microsoft.com/office/drawing/2014/main" id="{EF4505F1-D2D9-78FD-FC74-C3A02E1029D4}"/>
                  </a:ext>
                </a:extLst>
              </p:cNvPr>
              <p:cNvSpPr/>
              <p:nvPr/>
            </p:nvSpPr>
            <p:spPr>
              <a:xfrm flipH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5FFF"/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弧形 234">
                <a:extLst>
                  <a:ext uri="{FF2B5EF4-FFF2-40B4-BE49-F238E27FC236}">
                    <a16:creationId xmlns:a16="http://schemas.microsoft.com/office/drawing/2014/main" id="{6DC80CB7-DA6C-01CF-B59B-65FF01FCE4E7}"/>
                  </a:ext>
                </a:extLst>
              </p:cNvPr>
              <p:cNvSpPr/>
              <p:nvPr/>
            </p:nvSpPr>
            <p:spPr>
              <a:xfrm flipV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3608D666-9451-4067-410B-70EB83DF25FE}"/>
                  </a:ext>
                </a:extLst>
              </p:cNvPr>
              <p:cNvGrpSpPr/>
              <p:nvPr/>
            </p:nvGrpSpPr>
            <p:grpSpPr>
              <a:xfrm>
                <a:off x="794347" y="1893148"/>
                <a:ext cx="1461070" cy="1461070"/>
                <a:chOff x="1198" y="5479202"/>
                <a:chExt cx="1896671" cy="1896671"/>
              </a:xfrm>
            </p:grpSpPr>
            <p:sp>
              <p:nvSpPr>
                <p:cNvPr id="26" name="弧形 229">
                  <a:extLst>
                    <a:ext uri="{FF2B5EF4-FFF2-40B4-BE49-F238E27FC236}">
                      <a16:creationId xmlns:a16="http://schemas.microsoft.com/office/drawing/2014/main" id="{43061628-BAA4-521A-40E2-1FD0D17230B3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8397175"/>
                    <a:gd name="adj2" fmla="val 21012042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27" name="Arc 5_1">
                  <a:extLst>
                    <a:ext uri="{FF2B5EF4-FFF2-40B4-BE49-F238E27FC236}">
                      <a16:creationId xmlns:a16="http://schemas.microsoft.com/office/drawing/2014/main" id="{D66CAC97-068E-D655-C3C0-A2F0C32C055D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651451"/>
                    <a:gd name="adj2" fmla="val 4620170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28" name="Arc 5_1_1">
                  <a:extLst>
                    <a:ext uri="{FF2B5EF4-FFF2-40B4-BE49-F238E27FC236}">
                      <a16:creationId xmlns:a16="http://schemas.microsoft.com/office/drawing/2014/main" id="{8CF9F015-52EF-5923-3405-B41D2BEC8E06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5973455"/>
                    <a:gd name="adj2" fmla="val 930509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29" name="Arc 5_1_1_1">
                  <a:extLst>
                    <a:ext uri="{FF2B5EF4-FFF2-40B4-BE49-F238E27FC236}">
                      <a16:creationId xmlns:a16="http://schemas.microsoft.com/office/drawing/2014/main" id="{4D057065-7228-0847-AA9E-2602C23F96D6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0710438"/>
                    <a:gd name="adj2" fmla="val 1771720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</p:grp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2434AD9-9317-E648-BDA3-DDE7FCDB3342}"/>
                </a:ext>
              </a:extLst>
            </p:cNvPr>
            <p:cNvSpPr txBox="1"/>
            <p:nvPr/>
          </p:nvSpPr>
          <p:spPr>
            <a:xfrm>
              <a:off x="2936369" y="1750906"/>
              <a:ext cx="657388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5455F46-940A-4112-92B0-C64CFCA67921}"/>
              </a:ext>
            </a:extLst>
          </p:cNvPr>
          <p:cNvGrpSpPr/>
          <p:nvPr/>
        </p:nvGrpSpPr>
        <p:grpSpPr>
          <a:xfrm>
            <a:off x="1113825" y="2573925"/>
            <a:ext cx="943699" cy="943698"/>
            <a:chOff x="2797264" y="1575392"/>
            <a:chExt cx="943699" cy="94369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00C1E14-4DAC-3E69-4563-5258B766F98D}"/>
                </a:ext>
              </a:extLst>
            </p:cNvPr>
            <p:cNvGrpSpPr/>
            <p:nvPr/>
          </p:nvGrpSpPr>
          <p:grpSpPr>
            <a:xfrm>
              <a:off x="2797264" y="1575392"/>
              <a:ext cx="943699" cy="943698"/>
              <a:chOff x="673154" y="1771956"/>
              <a:chExt cx="1703456" cy="1703454"/>
            </a:xfrm>
            <a:effectLst/>
          </p:grpSpPr>
          <p:sp>
            <p:nvSpPr>
              <p:cNvPr id="33" name="TextBox 4_1">
                <a:extLst>
                  <a:ext uri="{FF2B5EF4-FFF2-40B4-BE49-F238E27FC236}">
                    <a16:creationId xmlns:a16="http://schemas.microsoft.com/office/drawing/2014/main" id="{7F93CB75-CCD5-503E-B4DC-C224FE8CEE83}"/>
                  </a:ext>
                </a:extLst>
              </p:cNvPr>
              <p:cNvSpPr txBox="1"/>
              <p:nvPr/>
            </p:nvSpPr>
            <p:spPr>
              <a:xfrm>
                <a:off x="793423" y="1892225"/>
                <a:ext cx="1462916" cy="146291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prstTxWarp prst="textCircle">
                  <a:avLst>
                    <a:gd name="adj" fmla="val 10833359"/>
                  </a:avLst>
                </a:prstTxWarp>
                <a:spAutoFit/>
              </a:bodyPr>
              <a:lstStyle/>
              <a:p>
                <a:pPr defTabSz="1382298">
                  <a:defRPr/>
                </a:pPr>
                <a:r>
                  <a:rPr lang="en-US" altLang="zh-CN" sz="3200" b="1" kern="0" dirty="0">
                    <a:solidFill>
                      <a:schemeClr val="accent1">
                        <a:alpha val="50000"/>
                      </a:schemeClr>
                    </a:solidFill>
                    <a:latin typeface="思源黑体 CN Normal"/>
                    <a:ea typeface="思源黑体 CN Normal"/>
                  </a:rPr>
                  <a:t>||||||||||||||||||||||||||||||||||||||||||||||||||||||||||||||||||||||||||||||||||||||||||||||||||||||||||||||||||||||||||||||||||||||||||||||||||||||||||||||||||||||||||||||||||||||||||||||||||||||||||||||||||||||||||||||||||||||||||</a:t>
                </a:r>
                <a:endParaRPr lang="zh-CN" altLang="en-US" sz="3200" b="1" kern="0" dirty="0">
                  <a:solidFill>
                    <a:schemeClr val="accent1">
                      <a:alpha val="50000"/>
                    </a:schemeClr>
                  </a:solidFill>
                  <a:latin typeface="思源黑体 CN Normal"/>
                  <a:ea typeface="思源黑体 CN Normal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135167AE-CB81-53CB-949D-623AB8B8393C}"/>
                  </a:ext>
                </a:extLst>
              </p:cNvPr>
              <p:cNvSpPr/>
              <p:nvPr/>
            </p:nvSpPr>
            <p:spPr>
              <a:xfrm>
                <a:off x="866567" y="1965571"/>
                <a:ext cx="1330808" cy="1330808"/>
              </a:xfrm>
              <a:prstGeom prst="ellipse">
                <a:avLst/>
              </a:prstGeom>
              <a:gradFill flip="none" rotWithShape="1">
                <a:gsLst>
                  <a:gs pos="0">
                    <a:srgbClr val="005FFF">
                      <a:alpha val="0"/>
                    </a:srgbClr>
                  </a:gs>
                  <a:gs pos="100000">
                    <a:srgbClr val="005FFF">
                      <a:alpha val="79000"/>
                    </a:srgbClr>
                  </a:gs>
                </a:gsLst>
                <a:lin ang="3600000" scaled="0"/>
                <a:tileRect/>
              </a:gra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400" b="1" kern="0" dirty="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弧形 233">
                <a:extLst>
                  <a:ext uri="{FF2B5EF4-FFF2-40B4-BE49-F238E27FC236}">
                    <a16:creationId xmlns:a16="http://schemas.microsoft.com/office/drawing/2014/main" id="{333039EA-B557-FCB1-2237-1E9DA2F0BD05}"/>
                  </a:ext>
                </a:extLst>
              </p:cNvPr>
              <p:cNvSpPr/>
              <p:nvPr/>
            </p:nvSpPr>
            <p:spPr>
              <a:xfrm flipH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5FFF"/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弧形 234">
                <a:extLst>
                  <a:ext uri="{FF2B5EF4-FFF2-40B4-BE49-F238E27FC236}">
                    <a16:creationId xmlns:a16="http://schemas.microsoft.com/office/drawing/2014/main" id="{43527220-7D37-556B-5935-BB42C23B390F}"/>
                  </a:ext>
                </a:extLst>
              </p:cNvPr>
              <p:cNvSpPr/>
              <p:nvPr/>
            </p:nvSpPr>
            <p:spPr>
              <a:xfrm flipV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10482692-CDCD-92B8-1FB6-F1A8E74DC56C}"/>
                  </a:ext>
                </a:extLst>
              </p:cNvPr>
              <p:cNvGrpSpPr/>
              <p:nvPr/>
            </p:nvGrpSpPr>
            <p:grpSpPr>
              <a:xfrm>
                <a:off x="794347" y="1893148"/>
                <a:ext cx="1461070" cy="1461070"/>
                <a:chOff x="1198" y="5479202"/>
                <a:chExt cx="1896671" cy="1896671"/>
              </a:xfrm>
            </p:grpSpPr>
            <p:sp>
              <p:nvSpPr>
                <p:cNvPr id="38" name="弧形 229">
                  <a:extLst>
                    <a:ext uri="{FF2B5EF4-FFF2-40B4-BE49-F238E27FC236}">
                      <a16:creationId xmlns:a16="http://schemas.microsoft.com/office/drawing/2014/main" id="{CD5C9F8D-2A4C-F9B0-02CB-AB78E02F0683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8397175"/>
                    <a:gd name="adj2" fmla="val 21012042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39" name="Arc 5_1">
                  <a:extLst>
                    <a:ext uri="{FF2B5EF4-FFF2-40B4-BE49-F238E27FC236}">
                      <a16:creationId xmlns:a16="http://schemas.microsoft.com/office/drawing/2014/main" id="{0FB1EBB8-0166-1344-8E9F-04CEE7DD8188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651451"/>
                    <a:gd name="adj2" fmla="val 4620170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40" name="Arc 5_1_1">
                  <a:extLst>
                    <a:ext uri="{FF2B5EF4-FFF2-40B4-BE49-F238E27FC236}">
                      <a16:creationId xmlns:a16="http://schemas.microsoft.com/office/drawing/2014/main" id="{223619AA-553E-44A0-B01B-049190AA4992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5973455"/>
                    <a:gd name="adj2" fmla="val 930509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41" name="Arc 5_1_1_1">
                  <a:extLst>
                    <a:ext uri="{FF2B5EF4-FFF2-40B4-BE49-F238E27FC236}">
                      <a16:creationId xmlns:a16="http://schemas.microsoft.com/office/drawing/2014/main" id="{2CB0A000-FF43-648C-5424-BFEAE7B75D48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0710438"/>
                    <a:gd name="adj2" fmla="val 1771720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</p:grp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EE86434-90F8-02ED-A252-60157E2AC0F9}"/>
                </a:ext>
              </a:extLst>
            </p:cNvPr>
            <p:cNvSpPr txBox="1"/>
            <p:nvPr/>
          </p:nvSpPr>
          <p:spPr>
            <a:xfrm>
              <a:off x="2936369" y="1750906"/>
              <a:ext cx="657388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D51F40E-BE73-43EB-083E-DD20B502F6C8}"/>
              </a:ext>
            </a:extLst>
          </p:cNvPr>
          <p:cNvGrpSpPr/>
          <p:nvPr/>
        </p:nvGrpSpPr>
        <p:grpSpPr>
          <a:xfrm>
            <a:off x="4129354" y="2573925"/>
            <a:ext cx="943699" cy="943698"/>
            <a:chOff x="2797264" y="1575392"/>
            <a:chExt cx="943699" cy="94369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A330DF7-4791-8BC7-18C1-AD3B50D1C3F2}"/>
                </a:ext>
              </a:extLst>
            </p:cNvPr>
            <p:cNvGrpSpPr/>
            <p:nvPr/>
          </p:nvGrpSpPr>
          <p:grpSpPr>
            <a:xfrm>
              <a:off x="2797264" y="1575392"/>
              <a:ext cx="943699" cy="943698"/>
              <a:chOff x="673154" y="1771956"/>
              <a:chExt cx="1703456" cy="1703454"/>
            </a:xfrm>
            <a:effectLst/>
          </p:grpSpPr>
          <p:sp>
            <p:nvSpPr>
              <p:cNvPr id="45" name="TextBox 4_1">
                <a:extLst>
                  <a:ext uri="{FF2B5EF4-FFF2-40B4-BE49-F238E27FC236}">
                    <a16:creationId xmlns:a16="http://schemas.microsoft.com/office/drawing/2014/main" id="{1DCD01FF-58B2-E019-53AB-E7AB681B2CF6}"/>
                  </a:ext>
                </a:extLst>
              </p:cNvPr>
              <p:cNvSpPr txBox="1"/>
              <p:nvPr/>
            </p:nvSpPr>
            <p:spPr>
              <a:xfrm>
                <a:off x="793423" y="1892225"/>
                <a:ext cx="1462916" cy="146291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prstTxWarp prst="textCircle">
                  <a:avLst>
                    <a:gd name="adj" fmla="val 10833359"/>
                  </a:avLst>
                </a:prstTxWarp>
                <a:spAutoFit/>
              </a:bodyPr>
              <a:lstStyle/>
              <a:p>
                <a:pPr defTabSz="1382298">
                  <a:defRPr/>
                </a:pPr>
                <a:r>
                  <a:rPr lang="en-US" altLang="zh-CN" sz="3200" b="1" kern="0" dirty="0">
                    <a:solidFill>
                      <a:schemeClr val="accent1">
                        <a:alpha val="50000"/>
                      </a:schemeClr>
                    </a:solidFill>
                    <a:latin typeface="思源黑体 CN Normal"/>
                    <a:ea typeface="思源黑体 CN Normal"/>
                  </a:rPr>
                  <a:t>||||||||||||||||||||||||||||||||||||||||||||||||||||||||||||||||||||||||||||||||||||||||||||||||||||||||||||||||||||||||||||||||||||||||||||||||||||||||||||||||||||||||||||||||||||||||||||||||||||||||||||||||||||||||||||||||||||||||||</a:t>
                </a:r>
                <a:endParaRPr lang="zh-CN" altLang="en-US" sz="3200" b="1" kern="0" dirty="0">
                  <a:solidFill>
                    <a:schemeClr val="accent1">
                      <a:alpha val="50000"/>
                    </a:schemeClr>
                  </a:solidFill>
                  <a:latin typeface="思源黑体 CN Normal"/>
                  <a:ea typeface="思源黑体 CN Normal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03781690-21BA-8EEC-BA30-5A4C1207DFE4}"/>
                  </a:ext>
                </a:extLst>
              </p:cNvPr>
              <p:cNvSpPr/>
              <p:nvPr/>
            </p:nvSpPr>
            <p:spPr>
              <a:xfrm>
                <a:off x="866567" y="1965571"/>
                <a:ext cx="1330808" cy="1330808"/>
              </a:xfrm>
              <a:prstGeom prst="ellipse">
                <a:avLst/>
              </a:prstGeom>
              <a:gradFill flip="none" rotWithShape="1">
                <a:gsLst>
                  <a:gs pos="0">
                    <a:srgbClr val="005FFF">
                      <a:alpha val="0"/>
                    </a:srgbClr>
                  </a:gs>
                  <a:gs pos="100000">
                    <a:srgbClr val="005FFF">
                      <a:alpha val="79000"/>
                    </a:srgbClr>
                  </a:gs>
                </a:gsLst>
                <a:lin ang="3600000" scaled="0"/>
                <a:tileRect/>
              </a:gra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400" b="1" kern="0" dirty="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弧形 233">
                <a:extLst>
                  <a:ext uri="{FF2B5EF4-FFF2-40B4-BE49-F238E27FC236}">
                    <a16:creationId xmlns:a16="http://schemas.microsoft.com/office/drawing/2014/main" id="{E0DA9EE6-E344-B829-9866-F4E7C9D47134}"/>
                  </a:ext>
                </a:extLst>
              </p:cNvPr>
              <p:cNvSpPr/>
              <p:nvPr/>
            </p:nvSpPr>
            <p:spPr>
              <a:xfrm flipH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5FFF"/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弧形 234">
                <a:extLst>
                  <a:ext uri="{FF2B5EF4-FFF2-40B4-BE49-F238E27FC236}">
                    <a16:creationId xmlns:a16="http://schemas.microsoft.com/office/drawing/2014/main" id="{D901AACA-0363-5573-F9BF-811E49956B05}"/>
                  </a:ext>
                </a:extLst>
              </p:cNvPr>
              <p:cNvSpPr/>
              <p:nvPr/>
            </p:nvSpPr>
            <p:spPr>
              <a:xfrm flipV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E6F7F0F3-AE17-A399-8756-629F63B03618}"/>
                  </a:ext>
                </a:extLst>
              </p:cNvPr>
              <p:cNvGrpSpPr/>
              <p:nvPr/>
            </p:nvGrpSpPr>
            <p:grpSpPr>
              <a:xfrm>
                <a:off x="794347" y="1893148"/>
                <a:ext cx="1461070" cy="1461070"/>
                <a:chOff x="1198" y="5479202"/>
                <a:chExt cx="1896671" cy="1896671"/>
              </a:xfrm>
            </p:grpSpPr>
            <p:sp>
              <p:nvSpPr>
                <p:cNvPr id="50" name="弧形 229">
                  <a:extLst>
                    <a:ext uri="{FF2B5EF4-FFF2-40B4-BE49-F238E27FC236}">
                      <a16:creationId xmlns:a16="http://schemas.microsoft.com/office/drawing/2014/main" id="{4E8529A9-3636-AEB3-FBA8-781D7B2F5004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8397175"/>
                    <a:gd name="adj2" fmla="val 21012042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51" name="Arc 5_1">
                  <a:extLst>
                    <a:ext uri="{FF2B5EF4-FFF2-40B4-BE49-F238E27FC236}">
                      <a16:creationId xmlns:a16="http://schemas.microsoft.com/office/drawing/2014/main" id="{9273C5E6-5B99-63D7-F99A-1961C60E836E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651451"/>
                    <a:gd name="adj2" fmla="val 4620170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52" name="Arc 5_1_1">
                  <a:extLst>
                    <a:ext uri="{FF2B5EF4-FFF2-40B4-BE49-F238E27FC236}">
                      <a16:creationId xmlns:a16="http://schemas.microsoft.com/office/drawing/2014/main" id="{B78AF85A-4819-39ED-4057-B841E3A0A2C9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5973455"/>
                    <a:gd name="adj2" fmla="val 930509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54" name="Arc 5_1_1_1">
                  <a:extLst>
                    <a:ext uri="{FF2B5EF4-FFF2-40B4-BE49-F238E27FC236}">
                      <a16:creationId xmlns:a16="http://schemas.microsoft.com/office/drawing/2014/main" id="{FF6C1B55-68DB-D556-D6CF-E3D2BB0CAA2A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0710438"/>
                    <a:gd name="adj2" fmla="val 1771720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</p:grp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FD882B1-3C2D-2B76-0705-F4C26C58FD55}"/>
                </a:ext>
              </a:extLst>
            </p:cNvPr>
            <p:cNvSpPr txBox="1"/>
            <p:nvPr/>
          </p:nvSpPr>
          <p:spPr>
            <a:xfrm>
              <a:off x="2936369" y="1750906"/>
              <a:ext cx="657388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3DF019B-1C15-3DF3-2AFF-9922467263E5}"/>
              </a:ext>
            </a:extLst>
          </p:cNvPr>
          <p:cNvGrpSpPr/>
          <p:nvPr/>
        </p:nvGrpSpPr>
        <p:grpSpPr>
          <a:xfrm>
            <a:off x="1268105" y="4143272"/>
            <a:ext cx="943699" cy="943698"/>
            <a:chOff x="2797264" y="1575392"/>
            <a:chExt cx="943699" cy="943698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6D978488-042B-0E03-D94E-CC1B70562A07}"/>
                </a:ext>
              </a:extLst>
            </p:cNvPr>
            <p:cNvGrpSpPr/>
            <p:nvPr/>
          </p:nvGrpSpPr>
          <p:grpSpPr>
            <a:xfrm>
              <a:off x="2797264" y="1575392"/>
              <a:ext cx="943699" cy="943698"/>
              <a:chOff x="673154" y="1771956"/>
              <a:chExt cx="1703456" cy="1703454"/>
            </a:xfrm>
            <a:effectLst/>
          </p:grpSpPr>
          <p:sp>
            <p:nvSpPr>
              <p:cNvPr id="74" name="TextBox 4_1">
                <a:extLst>
                  <a:ext uri="{FF2B5EF4-FFF2-40B4-BE49-F238E27FC236}">
                    <a16:creationId xmlns:a16="http://schemas.microsoft.com/office/drawing/2014/main" id="{90E695C7-141D-0B7C-F23E-2AD815B4D777}"/>
                  </a:ext>
                </a:extLst>
              </p:cNvPr>
              <p:cNvSpPr txBox="1"/>
              <p:nvPr/>
            </p:nvSpPr>
            <p:spPr>
              <a:xfrm>
                <a:off x="793423" y="1892225"/>
                <a:ext cx="1462916" cy="146291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prstTxWarp prst="textCircle">
                  <a:avLst>
                    <a:gd name="adj" fmla="val 10833359"/>
                  </a:avLst>
                </a:prstTxWarp>
                <a:spAutoFit/>
              </a:bodyPr>
              <a:lstStyle/>
              <a:p>
                <a:pPr defTabSz="1382298">
                  <a:defRPr/>
                </a:pPr>
                <a:r>
                  <a:rPr lang="en-US" altLang="zh-CN" sz="3200" b="1" kern="0" dirty="0">
                    <a:solidFill>
                      <a:schemeClr val="accent1">
                        <a:alpha val="50000"/>
                      </a:schemeClr>
                    </a:solidFill>
                    <a:latin typeface="思源黑体 CN Normal"/>
                    <a:ea typeface="思源黑体 CN Normal"/>
                  </a:rPr>
                  <a:t>||||||||||||||||||||||||||||||||||||||||||||||||||||||||||||||||||||||||||||||||||||||||||||||||||||||||||||||||||||||||||||||||||||||||||||||||||||||||||||||||||||||||||||||||||||||||||||||||||||||||||||||||||||||||||||||||||||||||||</a:t>
                </a:r>
                <a:endParaRPr lang="zh-CN" altLang="en-US" sz="3200" b="1" kern="0" dirty="0">
                  <a:solidFill>
                    <a:schemeClr val="accent1">
                      <a:alpha val="50000"/>
                    </a:schemeClr>
                  </a:solidFill>
                  <a:latin typeface="思源黑体 CN Normal"/>
                  <a:ea typeface="思源黑体 CN Normal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84AFDDF8-CBD9-B734-4B07-8E4E7526B7EE}"/>
                  </a:ext>
                </a:extLst>
              </p:cNvPr>
              <p:cNvSpPr/>
              <p:nvPr/>
            </p:nvSpPr>
            <p:spPr>
              <a:xfrm>
                <a:off x="866567" y="1965571"/>
                <a:ext cx="1330808" cy="1330808"/>
              </a:xfrm>
              <a:prstGeom prst="ellipse">
                <a:avLst/>
              </a:prstGeom>
              <a:gradFill flip="none" rotWithShape="1">
                <a:gsLst>
                  <a:gs pos="0">
                    <a:srgbClr val="005FFF">
                      <a:alpha val="0"/>
                    </a:srgbClr>
                  </a:gs>
                  <a:gs pos="100000">
                    <a:srgbClr val="005FFF">
                      <a:alpha val="79000"/>
                    </a:srgbClr>
                  </a:gs>
                </a:gsLst>
                <a:lin ang="3600000" scaled="0"/>
                <a:tileRect/>
              </a:gra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400" b="1" kern="0" dirty="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弧形 233">
                <a:extLst>
                  <a:ext uri="{FF2B5EF4-FFF2-40B4-BE49-F238E27FC236}">
                    <a16:creationId xmlns:a16="http://schemas.microsoft.com/office/drawing/2014/main" id="{17AF0B6C-C253-5266-4B61-B97462734B89}"/>
                  </a:ext>
                </a:extLst>
              </p:cNvPr>
              <p:cNvSpPr/>
              <p:nvPr/>
            </p:nvSpPr>
            <p:spPr>
              <a:xfrm flipH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5FFF"/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弧形 234">
                <a:extLst>
                  <a:ext uri="{FF2B5EF4-FFF2-40B4-BE49-F238E27FC236}">
                    <a16:creationId xmlns:a16="http://schemas.microsoft.com/office/drawing/2014/main" id="{EB16B5B4-62CD-2C51-8B94-896BE7362FDB}"/>
                  </a:ext>
                </a:extLst>
              </p:cNvPr>
              <p:cNvSpPr/>
              <p:nvPr/>
            </p:nvSpPr>
            <p:spPr>
              <a:xfrm flipV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D0725DA3-1FB2-6EF0-3836-4355DCBC1235}"/>
                  </a:ext>
                </a:extLst>
              </p:cNvPr>
              <p:cNvGrpSpPr/>
              <p:nvPr/>
            </p:nvGrpSpPr>
            <p:grpSpPr>
              <a:xfrm>
                <a:off x="794347" y="1893148"/>
                <a:ext cx="1461070" cy="1461070"/>
                <a:chOff x="1198" y="5479202"/>
                <a:chExt cx="1896671" cy="1896671"/>
              </a:xfrm>
            </p:grpSpPr>
            <p:sp>
              <p:nvSpPr>
                <p:cNvPr id="79" name="弧形 229">
                  <a:extLst>
                    <a:ext uri="{FF2B5EF4-FFF2-40B4-BE49-F238E27FC236}">
                      <a16:creationId xmlns:a16="http://schemas.microsoft.com/office/drawing/2014/main" id="{6D107CDA-A58D-4BB0-5624-EA5FC0D8AC54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8397175"/>
                    <a:gd name="adj2" fmla="val 21012042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80" name="Arc 5_1">
                  <a:extLst>
                    <a:ext uri="{FF2B5EF4-FFF2-40B4-BE49-F238E27FC236}">
                      <a16:creationId xmlns:a16="http://schemas.microsoft.com/office/drawing/2014/main" id="{2AE1C9CD-EB2A-04DD-21C6-48454FAA8B74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651451"/>
                    <a:gd name="adj2" fmla="val 4620170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81" name="Arc 5_1_1">
                  <a:extLst>
                    <a:ext uri="{FF2B5EF4-FFF2-40B4-BE49-F238E27FC236}">
                      <a16:creationId xmlns:a16="http://schemas.microsoft.com/office/drawing/2014/main" id="{522D52D3-52A2-957B-DD99-928058C28D2A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5973455"/>
                    <a:gd name="adj2" fmla="val 930509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82" name="Arc 5_1_1_1">
                  <a:extLst>
                    <a:ext uri="{FF2B5EF4-FFF2-40B4-BE49-F238E27FC236}">
                      <a16:creationId xmlns:a16="http://schemas.microsoft.com/office/drawing/2014/main" id="{3D7EFB9C-3F26-4A1C-9023-28D7D9BC09F4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0710438"/>
                    <a:gd name="adj2" fmla="val 1771720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</p:grp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49326F87-FD35-343A-2BDE-4C696393E299}"/>
                </a:ext>
              </a:extLst>
            </p:cNvPr>
            <p:cNvSpPr txBox="1"/>
            <p:nvPr/>
          </p:nvSpPr>
          <p:spPr>
            <a:xfrm>
              <a:off x="2936369" y="1750906"/>
              <a:ext cx="657388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977B7F43-160B-9806-CCD0-42DF4B8A210F}"/>
              </a:ext>
            </a:extLst>
          </p:cNvPr>
          <p:cNvGrpSpPr/>
          <p:nvPr/>
        </p:nvGrpSpPr>
        <p:grpSpPr>
          <a:xfrm>
            <a:off x="4022718" y="4143272"/>
            <a:ext cx="943699" cy="943698"/>
            <a:chOff x="2797264" y="1575392"/>
            <a:chExt cx="943699" cy="943698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2500D68F-70E2-7914-F9B4-5C045C7F125B}"/>
                </a:ext>
              </a:extLst>
            </p:cNvPr>
            <p:cNvGrpSpPr/>
            <p:nvPr/>
          </p:nvGrpSpPr>
          <p:grpSpPr>
            <a:xfrm>
              <a:off x="2797264" y="1575392"/>
              <a:ext cx="943699" cy="943698"/>
              <a:chOff x="673154" y="1771956"/>
              <a:chExt cx="1703456" cy="1703454"/>
            </a:xfrm>
            <a:effectLst/>
          </p:grpSpPr>
          <p:sp>
            <p:nvSpPr>
              <p:cNvPr id="186" name="TextBox 4_1">
                <a:extLst>
                  <a:ext uri="{FF2B5EF4-FFF2-40B4-BE49-F238E27FC236}">
                    <a16:creationId xmlns:a16="http://schemas.microsoft.com/office/drawing/2014/main" id="{3B2DF8AC-6F8B-3633-A76E-D0DCDF631C41}"/>
                  </a:ext>
                </a:extLst>
              </p:cNvPr>
              <p:cNvSpPr txBox="1"/>
              <p:nvPr/>
            </p:nvSpPr>
            <p:spPr>
              <a:xfrm>
                <a:off x="793423" y="1892225"/>
                <a:ext cx="1462916" cy="146291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prstTxWarp prst="textCircle">
                  <a:avLst>
                    <a:gd name="adj" fmla="val 10833359"/>
                  </a:avLst>
                </a:prstTxWarp>
                <a:spAutoFit/>
              </a:bodyPr>
              <a:lstStyle/>
              <a:p>
                <a:pPr defTabSz="1382298">
                  <a:defRPr/>
                </a:pPr>
                <a:r>
                  <a:rPr lang="en-US" altLang="zh-CN" sz="3200" b="1" kern="0" dirty="0">
                    <a:solidFill>
                      <a:schemeClr val="accent1">
                        <a:alpha val="50000"/>
                      </a:schemeClr>
                    </a:solidFill>
                    <a:latin typeface="思源黑体 CN Normal"/>
                    <a:ea typeface="思源黑体 CN Normal"/>
                  </a:rPr>
                  <a:t>||||||||||||||||||||||||||||||||||||||||||||||||||||||||||||||||||||||||||||||||||||||||||||||||||||||||||||||||||||||||||||||||||||||||||||||||||||||||||||||||||||||||||||||||||||||||||||||||||||||||||||||||||||||||||||||||||||||||||</a:t>
                </a:r>
                <a:endParaRPr lang="zh-CN" altLang="en-US" sz="3200" b="1" kern="0" dirty="0">
                  <a:solidFill>
                    <a:schemeClr val="accent1">
                      <a:alpha val="50000"/>
                    </a:schemeClr>
                  </a:solidFill>
                  <a:latin typeface="思源黑体 CN Normal"/>
                  <a:ea typeface="思源黑体 CN Normal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5F180837-77BA-8F24-99AB-C29088F71E94}"/>
                  </a:ext>
                </a:extLst>
              </p:cNvPr>
              <p:cNvSpPr/>
              <p:nvPr/>
            </p:nvSpPr>
            <p:spPr>
              <a:xfrm>
                <a:off x="866567" y="1965571"/>
                <a:ext cx="1330808" cy="1330808"/>
              </a:xfrm>
              <a:prstGeom prst="ellipse">
                <a:avLst/>
              </a:prstGeom>
              <a:gradFill flip="none" rotWithShape="1">
                <a:gsLst>
                  <a:gs pos="0">
                    <a:srgbClr val="005FFF">
                      <a:alpha val="0"/>
                    </a:srgbClr>
                  </a:gs>
                  <a:gs pos="100000">
                    <a:srgbClr val="005FFF">
                      <a:alpha val="79000"/>
                    </a:srgbClr>
                  </a:gs>
                </a:gsLst>
                <a:lin ang="3600000" scaled="0"/>
                <a:tileRect/>
              </a:gra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400" b="1" kern="0" dirty="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弧形 233">
                <a:extLst>
                  <a:ext uri="{FF2B5EF4-FFF2-40B4-BE49-F238E27FC236}">
                    <a16:creationId xmlns:a16="http://schemas.microsoft.com/office/drawing/2014/main" id="{F4060372-11D8-6E2B-2B24-EFE27C5CE5CF}"/>
                  </a:ext>
                </a:extLst>
              </p:cNvPr>
              <p:cNvSpPr/>
              <p:nvPr/>
            </p:nvSpPr>
            <p:spPr>
              <a:xfrm flipH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5FFF"/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弧形 234">
                <a:extLst>
                  <a:ext uri="{FF2B5EF4-FFF2-40B4-BE49-F238E27FC236}">
                    <a16:creationId xmlns:a16="http://schemas.microsoft.com/office/drawing/2014/main" id="{D4789426-F6C3-9F2F-97CE-AF0BBE4C9B56}"/>
                  </a:ext>
                </a:extLst>
              </p:cNvPr>
              <p:cNvSpPr/>
              <p:nvPr/>
            </p:nvSpPr>
            <p:spPr>
              <a:xfrm flipV="1">
                <a:off x="673154" y="1771956"/>
                <a:ext cx="1703456" cy="1703454"/>
              </a:xfrm>
              <a:prstGeom prst="arc">
                <a:avLst>
                  <a:gd name="adj1" fmla="val 16227266"/>
                  <a:gd name="adj2" fmla="val 5266045"/>
                </a:avLst>
              </a:prstGeom>
              <a:noFill/>
              <a:ln w="15875" cap="flat" cmpd="sng" algn="ctr">
                <a:gradFill flip="none" rotWithShape="1">
                  <a:gsLst>
                    <a:gs pos="0">
                      <a:srgbClr val="00237A">
                        <a:alpha val="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162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7115">
                  <a:defRPr/>
                </a:pPr>
                <a:endParaRPr lang="zh-CN" altLang="en-US" sz="1200" b="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96" name="组合 195">
                <a:extLst>
                  <a:ext uri="{FF2B5EF4-FFF2-40B4-BE49-F238E27FC236}">
                    <a16:creationId xmlns:a16="http://schemas.microsoft.com/office/drawing/2014/main" id="{E75F8F71-6CE7-8E53-0FCD-2DB7D36693DA}"/>
                  </a:ext>
                </a:extLst>
              </p:cNvPr>
              <p:cNvGrpSpPr/>
              <p:nvPr/>
            </p:nvGrpSpPr>
            <p:grpSpPr>
              <a:xfrm>
                <a:off x="794347" y="1893148"/>
                <a:ext cx="1461070" cy="1461070"/>
                <a:chOff x="1198" y="5479202"/>
                <a:chExt cx="1896671" cy="1896671"/>
              </a:xfrm>
            </p:grpSpPr>
            <p:sp>
              <p:nvSpPr>
                <p:cNvPr id="199" name="弧形 229">
                  <a:extLst>
                    <a:ext uri="{FF2B5EF4-FFF2-40B4-BE49-F238E27FC236}">
                      <a16:creationId xmlns:a16="http://schemas.microsoft.com/office/drawing/2014/main" id="{81D0D51F-0EB7-D2C9-D1EB-3570F535E3FC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8397175"/>
                    <a:gd name="adj2" fmla="val 21012042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200" name="Arc 5_1">
                  <a:extLst>
                    <a:ext uri="{FF2B5EF4-FFF2-40B4-BE49-F238E27FC236}">
                      <a16:creationId xmlns:a16="http://schemas.microsoft.com/office/drawing/2014/main" id="{C530D928-D69E-8934-ED43-D1E68E2C45E7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651451"/>
                    <a:gd name="adj2" fmla="val 4620170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201" name="Arc 5_1_1">
                  <a:extLst>
                    <a:ext uri="{FF2B5EF4-FFF2-40B4-BE49-F238E27FC236}">
                      <a16:creationId xmlns:a16="http://schemas.microsoft.com/office/drawing/2014/main" id="{55279A60-2F49-1DBF-20B1-D53EF4E587A9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5973455"/>
                    <a:gd name="adj2" fmla="val 930509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  <p:sp>
              <p:nvSpPr>
                <p:cNvPr id="202" name="Arc 5_1_1_1">
                  <a:extLst>
                    <a:ext uri="{FF2B5EF4-FFF2-40B4-BE49-F238E27FC236}">
                      <a16:creationId xmlns:a16="http://schemas.microsoft.com/office/drawing/2014/main" id="{FDFC1FF2-06F5-9A57-C698-8884FBB74733}"/>
                    </a:ext>
                  </a:extLst>
                </p:cNvPr>
                <p:cNvSpPr/>
                <p:nvPr/>
              </p:nvSpPr>
              <p:spPr>
                <a:xfrm>
                  <a:off x="1198" y="5479202"/>
                  <a:ext cx="1896671" cy="1896671"/>
                </a:xfrm>
                <a:prstGeom prst="arc">
                  <a:avLst>
                    <a:gd name="adj1" fmla="val 10710438"/>
                    <a:gd name="adj2" fmla="val 17717209"/>
                  </a:avLst>
                </a:prstGeom>
                <a:noFill/>
                <a:ln w="28575" cap="flat" cmpd="sng" algn="ctr">
                  <a:solidFill>
                    <a:srgbClr val="005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382298"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思源黑体 CN Normal"/>
                    <a:ea typeface="思源黑体 CN Normal"/>
                  </a:endParaRPr>
                </a:p>
              </p:txBody>
            </p:sp>
          </p:grpSp>
        </p:grp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8682DDB6-1E69-88AB-F9C3-0997BE0758D1}"/>
                </a:ext>
              </a:extLst>
            </p:cNvPr>
            <p:cNvSpPr txBox="1"/>
            <p:nvPr/>
          </p:nvSpPr>
          <p:spPr>
            <a:xfrm>
              <a:off x="2936369" y="1750906"/>
              <a:ext cx="657388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>
                  <a:gradFill>
                    <a:gsLst>
                      <a:gs pos="100000">
                        <a:schemeClr val="accent1"/>
                      </a:gs>
                      <a:gs pos="50000">
                        <a:schemeClr val="accent1">
                          <a:lumMod val="0"/>
                          <a:lumOff val="10000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rtl val="0"/>
                </a:rPr>
                <a:t>添加标题</a:t>
              </a:r>
              <a:endParaRPr lang="zh-CN" altLang="en-US" dirty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endParaRPr>
            </a:p>
          </p:txBody>
        </p:sp>
      </p:grpSp>
      <p:pic>
        <p:nvPicPr>
          <p:cNvPr id="204" name="图片 203">
            <a:extLst>
              <a:ext uri="{FF2B5EF4-FFF2-40B4-BE49-F238E27FC236}">
                <a16:creationId xmlns:a16="http://schemas.microsoft.com/office/drawing/2014/main" id="{B6EDB117-DD00-F115-23D0-9E89B5038D46}"/>
              </a:ext>
            </a:extLst>
          </p:cNvPr>
          <p:cNvPicPr>
            <a:picLocks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994" y="1676860"/>
            <a:ext cx="2633478" cy="1757950"/>
          </a:xfrm>
          <a:prstGeom prst="rect">
            <a:avLst/>
          </a:prstGeom>
          <a:gradFill>
            <a:gsLst>
              <a:gs pos="75000">
                <a:schemeClr val="accent1">
                  <a:alpha val="10000"/>
                </a:schemeClr>
              </a:gs>
              <a:gs pos="31000">
                <a:schemeClr val="accent1">
                  <a:alpha val="20000"/>
                </a:schemeClr>
              </a:gs>
              <a:gs pos="100000">
                <a:schemeClr val="accent1">
                  <a:alpha val="40000"/>
                </a:schemeClr>
              </a:gs>
              <a:gs pos="0">
                <a:schemeClr val="accent1">
                  <a:alpha val="40000"/>
                </a:schemeClr>
              </a:gs>
            </a:gsLst>
            <a:lin ang="5400000" scaled="0"/>
          </a:gradFill>
          <a:ln w="9525" cap="flat">
            <a:solidFill>
              <a:schemeClr val="accent4"/>
            </a:solidFill>
            <a:prstDash val="solid"/>
            <a:miter/>
          </a:ln>
          <a:effectLst/>
        </p:spPr>
      </p:pic>
      <p:pic>
        <p:nvPicPr>
          <p:cNvPr id="206" name="图片 205">
            <a:extLst>
              <a:ext uri="{FF2B5EF4-FFF2-40B4-BE49-F238E27FC236}">
                <a16:creationId xmlns:a16="http://schemas.microsoft.com/office/drawing/2014/main" id="{C060A2B2-BF92-B0C8-EB56-FBCAFFE5E528}"/>
              </a:ext>
            </a:extLst>
          </p:cNvPr>
          <p:cNvPicPr>
            <a:picLocks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6076" y="1676860"/>
            <a:ext cx="2633478" cy="175795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208" name="图片 207">
            <a:extLst>
              <a:ext uri="{FF2B5EF4-FFF2-40B4-BE49-F238E27FC236}">
                <a16:creationId xmlns:a16="http://schemas.microsoft.com/office/drawing/2014/main" id="{69A8128B-67A2-915B-B257-40EAC3A49255}"/>
              </a:ext>
            </a:extLst>
          </p:cNvPr>
          <p:cNvPicPr>
            <a:picLocks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994" y="3806539"/>
            <a:ext cx="2633478" cy="175795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212" name="图片 211">
            <a:extLst>
              <a:ext uri="{FF2B5EF4-FFF2-40B4-BE49-F238E27FC236}">
                <a16:creationId xmlns:a16="http://schemas.microsoft.com/office/drawing/2014/main" id="{B4737B99-393B-0820-5FD3-2BDCD7FE4DE5}"/>
              </a:ext>
            </a:extLst>
          </p:cNvPr>
          <p:cNvPicPr>
            <a:picLocks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6076" y="3806539"/>
            <a:ext cx="2633478" cy="175795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sp>
        <p:nvSpPr>
          <p:cNvPr id="213" name="矩形 212">
            <a:extLst>
              <a:ext uri="{FF2B5EF4-FFF2-40B4-BE49-F238E27FC236}">
                <a16:creationId xmlns:a16="http://schemas.microsoft.com/office/drawing/2014/main" id="{F1477926-3727-958E-D5F2-BE70E5C316B0}"/>
              </a:ext>
            </a:extLst>
          </p:cNvPr>
          <p:cNvSpPr/>
          <p:nvPr/>
        </p:nvSpPr>
        <p:spPr>
          <a:xfrm>
            <a:off x="5897994" y="3073717"/>
            <a:ext cx="2633478" cy="361093"/>
          </a:xfrm>
          <a:prstGeom prst="rect">
            <a:avLst/>
          </a:prstGeom>
          <a:solidFill>
            <a:schemeClr val="accent1">
              <a:alpha val="7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4ABD4033-5F22-E9C5-8D78-C1BEE2C65070}"/>
              </a:ext>
            </a:extLst>
          </p:cNvPr>
          <p:cNvSpPr txBox="1"/>
          <p:nvPr/>
        </p:nvSpPr>
        <p:spPr>
          <a:xfrm>
            <a:off x="6454327" y="3084986"/>
            <a:ext cx="15208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60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rPr>
              <a:t>添加标题文本</a:t>
            </a:r>
            <a:endParaRPr lang="zh-CN" altLang="en-US" sz="1600" dirty="0">
              <a:gradFill>
                <a:gsLst>
                  <a:gs pos="100000">
                    <a:schemeClr val="accent1"/>
                  </a:gs>
                  <a:gs pos="50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  <a:rtl val="0"/>
            </a:endParaRPr>
          </a:p>
        </p:txBody>
      </p:sp>
      <p:sp>
        <p:nvSpPr>
          <p:cNvPr id="215" name="矩形 214">
            <a:extLst>
              <a:ext uri="{FF2B5EF4-FFF2-40B4-BE49-F238E27FC236}">
                <a16:creationId xmlns:a16="http://schemas.microsoft.com/office/drawing/2014/main" id="{BFF7C3A2-028A-A75A-E3A4-A81066AF3E83}"/>
              </a:ext>
            </a:extLst>
          </p:cNvPr>
          <p:cNvSpPr/>
          <p:nvPr/>
        </p:nvSpPr>
        <p:spPr>
          <a:xfrm>
            <a:off x="8839971" y="3073717"/>
            <a:ext cx="2633478" cy="361093"/>
          </a:xfrm>
          <a:prstGeom prst="rect">
            <a:avLst/>
          </a:prstGeom>
          <a:solidFill>
            <a:schemeClr val="accent1">
              <a:alpha val="7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8C5BB607-0F93-0E86-515B-27459205AE4B}"/>
              </a:ext>
            </a:extLst>
          </p:cNvPr>
          <p:cNvSpPr txBox="1"/>
          <p:nvPr/>
        </p:nvSpPr>
        <p:spPr>
          <a:xfrm>
            <a:off x="9396304" y="3084986"/>
            <a:ext cx="15208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60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rPr>
              <a:t>添加标题文本</a:t>
            </a:r>
            <a:endParaRPr lang="zh-CN" altLang="en-US" sz="1600" dirty="0">
              <a:gradFill>
                <a:gsLst>
                  <a:gs pos="100000">
                    <a:schemeClr val="accent1"/>
                  </a:gs>
                  <a:gs pos="50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  <a:rtl val="0"/>
            </a:endParaRPr>
          </a:p>
        </p:txBody>
      </p:sp>
      <p:sp>
        <p:nvSpPr>
          <p:cNvPr id="217" name="矩形 216">
            <a:extLst>
              <a:ext uri="{FF2B5EF4-FFF2-40B4-BE49-F238E27FC236}">
                <a16:creationId xmlns:a16="http://schemas.microsoft.com/office/drawing/2014/main" id="{B28DACBD-C7EF-ABBF-4819-6D52D9A7F7A5}"/>
              </a:ext>
            </a:extLst>
          </p:cNvPr>
          <p:cNvSpPr/>
          <p:nvPr/>
        </p:nvSpPr>
        <p:spPr>
          <a:xfrm>
            <a:off x="5897994" y="5209746"/>
            <a:ext cx="2633478" cy="361093"/>
          </a:xfrm>
          <a:prstGeom prst="rect">
            <a:avLst/>
          </a:prstGeom>
          <a:solidFill>
            <a:schemeClr val="accent1">
              <a:alpha val="7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BD530C0D-30DD-B25C-8CD1-BA44DFB341AE}"/>
              </a:ext>
            </a:extLst>
          </p:cNvPr>
          <p:cNvSpPr txBox="1"/>
          <p:nvPr/>
        </p:nvSpPr>
        <p:spPr>
          <a:xfrm>
            <a:off x="6454327" y="5221015"/>
            <a:ext cx="15208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60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rPr>
              <a:t>添加标题文本</a:t>
            </a:r>
            <a:endParaRPr lang="zh-CN" altLang="en-US" sz="1600" dirty="0">
              <a:gradFill>
                <a:gsLst>
                  <a:gs pos="100000">
                    <a:schemeClr val="accent1"/>
                  </a:gs>
                  <a:gs pos="50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  <a:rtl val="0"/>
            </a:endParaRPr>
          </a:p>
        </p:txBody>
      </p:sp>
      <p:sp>
        <p:nvSpPr>
          <p:cNvPr id="219" name="矩形 218">
            <a:extLst>
              <a:ext uri="{FF2B5EF4-FFF2-40B4-BE49-F238E27FC236}">
                <a16:creationId xmlns:a16="http://schemas.microsoft.com/office/drawing/2014/main" id="{AD37954B-76D7-AAF9-EF51-8C2DCEAF6991}"/>
              </a:ext>
            </a:extLst>
          </p:cNvPr>
          <p:cNvSpPr/>
          <p:nvPr/>
        </p:nvSpPr>
        <p:spPr>
          <a:xfrm>
            <a:off x="8839971" y="5209746"/>
            <a:ext cx="2633478" cy="361093"/>
          </a:xfrm>
          <a:prstGeom prst="rect">
            <a:avLst/>
          </a:prstGeom>
          <a:solidFill>
            <a:schemeClr val="accent1">
              <a:alpha val="7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949C6BC8-87A9-BA27-1A54-49423DC570B4}"/>
              </a:ext>
            </a:extLst>
          </p:cNvPr>
          <p:cNvSpPr txBox="1"/>
          <p:nvPr/>
        </p:nvSpPr>
        <p:spPr>
          <a:xfrm>
            <a:off x="9396304" y="5221015"/>
            <a:ext cx="15208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60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rtl val="0"/>
              </a:rPr>
              <a:t>添加标题文本</a:t>
            </a:r>
            <a:endParaRPr lang="zh-CN" altLang="en-US" sz="1600" dirty="0">
              <a:gradFill>
                <a:gsLst>
                  <a:gs pos="100000">
                    <a:schemeClr val="accent1"/>
                  </a:gs>
                  <a:gs pos="50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  <a:rtl val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8F01F5-08ED-B579-86CD-7F7DBE96837F}"/>
              </a:ext>
            </a:extLst>
          </p:cNvPr>
          <p:cNvSpPr txBox="1"/>
          <p:nvPr/>
        </p:nvSpPr>
        <p:spPr>
          <a:xfrm>
            <a:off x="4640138" y="345359"/>
            <a:ext cx="2911724" cy="463846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r>
              <a:rPr lang="en-US" altLang="zh-CN" sz="2400">
                <a:latin typeface="+mj-ea"/>
                <a:ea typeface="+mj-ea"/>
                <a:sym typeface="微软雅黑" panose="020B0503020204020204" charset="-122"/>
              </a:rPr>
              <a:t>01</a:t>
            </a:r>
            <a:r>
              <a:rPr lang="en-US" altLang="zh-CN" sz="2400" dirty="0">
                <a:latin typeface="+mj-ea"/>
                <a:ea typeface="+mj-ea"/>
                <a:sym typeface="微软雅黑" panose="020B0503020204020204" charset="-122"/>
              </a:rPr>
              <a:t>.</a:t>
            </a:r>
            <a:r>
              <a:rPr lang="zh-CN" altLang="en-US" sz="2400" dirty="0">
                <a:latin typeface="+mj-ea"/>
                <a:ea typeface="+mj-ea"/>
                <a:sym typeface="微软雅黑" panose="020B0503020204020204" charset="-122"/>
              </a:rPr>
              <a:t>项目概述</a:t>
            </a:r>
          </a:p>
        </p:txBody>
      </p:sp>
    </p:spTree>
    <p:extLst>
      <p:ext uri="{BB962C8B-B14F-4D97-AF65-F5344CB8AC3E}">
        <p14:creationId xmlns:p14="http://schemas.microsoft.com/office/powerpoint/2010/main" val="2392668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24269F47-0D67-287C-D8B8-EFB5D60984F7}"/>
              </a:ext>
            </a:extLst>
          </p:cNvPr>
          <p:cNvSpPr/>
          <p:nvPr/>
        </p:nvSpPr>
        <p:spPr>
          <a:xfrm>
            <a:off x="835842" y="1427978"/>
            <a:ext cx="4152553" cy="4348351"/>
          </a:xfrm>
          <a:prstGeom prst="roundRect">
            <a:avLst>
              <a:gd name="adj" fmla="val 5773"/>
            </a:avLst>
          </a:prstGeom>
          <a:gradFill>
            <a:gsLst>
              <a:gs pos="75000">
                <a:schemeClr val="accent1">
                  <a:alpha val="10000"/>
                </a:schemeClr>
              </a:gs>
              <a:gs pos="3100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  <a:gs pos="0">
                <a:schemeClr val="accent1">
                  <a:alpha val="40000"/>
                </a:schemeClr>
              </a:gs>
            </a:gsLst>
            <a:lin ang="5400000" scaled="0"/>
          </a:gradFill>
          <a:ln w="9525" cap="flat">
            <a:gradFill>
              <a:gsLst>
                <a:gs pos="0">
                  <a:schemeClr val="accent4"/>
                </a:gs>
                <a:gs pos="76000">
                  <a:schemeClr val="accent4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pPr algn="ctr" defTabSz="457200"/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221A921-74BF-77EC-0C52-77CE00EF2325}"/>
              </a:ext>
            </a:extLst>
          </p:cNvPr>
          <p:cNvSpPr/>
          <p:nvPr/>
        </p:nvSpPr>
        <p:spPr>
          <a:xfrm>
            <a:off x="5415511" y="1427978"/>
            <a:ext cx="5940647" cy="4348351"/>
          </a:xfrm>
          <a:prstGeom prst="roundRect">
            <a:avLst>
              <a:gd name="adj" fmla="val 5773"/>
            </a:avLst>
          </a:prstGeom>
          <a:gradFill>
            <a:gsLst>
              <a:gs pos="75000">
                <a:schemeClr val="accent1">
                  <a:alpha val="10000"/>
                </a:schemeClr>
              </a:gs>
              <a:gs pos="3100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  <a:gs pos="0">
                <a:schemeClr val="accent1">
                  <a:alpha val="40000"/>
                </a:schemeClr>
              </a:gs>
            </a:gsLst>
            <a:lin ang="5400000" scaled="0"/>
          </a:gradFill>
          <a:ln w="9525" cap="flat">
            <a:gradFill>
              <a:gsLst>
                <a:gs pos="0">
                  <a:schemeClr val="accent4"/>
                </a:gs>
                <a:gs pos="76000">
                  <a:schemeClr val="accent4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pPr algn="ctr" defTabSz="457200"/>
            <a:endParaRPr lang="zh-CN" altLang="en-US" sz="1400">
              <a:solidFill>
                <a:schemeClr val="bg1"/>
              </a:solidFill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C057FA-543E-C7B7-5800-F97948EE9E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0780561"/>
              </p:ext>
            </p:extLst>
          </p:nvPr>
        </p:nvGraphicFramePr>
        <p:xfrm>
          <a:off x="1443806" y="2524564"/>
          <a:ext cx="2975886" cy="2182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矩形: 圆角 5">
            <a:extLst>
              <a:ext uri="{FF2B5EF4-FFF2-40B4-BE49-F238E27FC236}">
                <a16:creationId xmlns:a16="http://schemas.microsoft.com/office/drawing/2014/main" id="{873495B4-9DD6-A361-3D3D-743EFF08F442}"/>
              </a:ext>
            </a:extLst>
          </p:cNvPr>
          <p:cNvSpPr/>
          <p:nvPr/>
        </p:nvSpPr>
        <p:spPr>
          <a:xfrm>
            <a:off x="2079018" y="4600762"/>
            <a:ext cx="442938" cy="1428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30000"/>
                  <a:lumOff val="70000"/>
                </a:schemeClr>
              </a:gs>
              <a:gs pos="7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9F49DC8-FAEE-CDDE-A96B-A57D92CED903}"/>
              </a:ext>
            </a:extLst>
          </p:cNvPr>
          <p:cNvSpPr/>
          <p:nvPr/>
        </p:nvSpPr>
        <p:spPr>
          <a:xfrm>
            <a:off x="2079018" y="5014648"/>
            <a:ext cx="442938" cy="1428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30000"/>
                  <a:lumOff val="70000"/>
                </a:schemeClr>
              </a:gs>
              <a:gs pos="7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D44A08F-FA84-3858-F26E-D8F3B595CD1E}"/>
              </a:ext>
            </a:extLst>
          </p:cNvPr>
          <p:cNvSpPr/>
          <p:nvPr/>
        </p:nvSpPr>
        <p:spPr>
          <a:xfrm>
            <a:off x="2079018" y="5428534"/>
            <a:ext cx="442938" cy="1428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7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213D4D-9A00-3649-237E-6A942BF51A29}"/>
              </a:ext>
            </a:extLst>
          </p:cNvPr>
          <p:cNvSpPr txBox="1"/>
          <p:nvPr/>
        </p:nvSpPr>
        <p:spPr>
          <a:xfrm>
            <a:off x="2521956" y="4540135"/>
            <a:ext cx="1377099" cy="333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effectLst/>
                <a:latin typeface="+mn-ea"/>
                <a:cs typeface="OPPOSans B" panose="00020600040101010101" pitchFamily="18" charset="-122"/>
              </a:rPr>
              <a:t>此处添加标题</a:t>
            </a:r>
            <a:endParaRPr lang="zh-CN" altLang="en-US" sz="1400" dirty="0">
              <a:solidFill>
                <a:schemeClr val="bg1"/>
              </a:solidFill>
              <a:effectLst/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3F91B4-B7CD-9608-597D-893179B3C9B5}"/>
              </a:ext>
            </a:extLst>
          </p:cNvPr>
          <p:cNvSpPr txBox="1"/>
          <p:nvPr/>
        </p:nvSpPr>
        <p:spPr>
          <a:xfrm>
            <a:off x="2521956" y="4962611"/>
            <a:ext cx="1377099" cy="333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effectLst/>
                <a:latin typeface="+mn-ea"/>
                <a:cs typeface="OPPOSans B" panose="00020600040101010101" pitchFamily="18" charset="-122"/>
              </a:rPr>
              <a:t>此处添加标题</a:t>
            </a:r>
            <a:endParaRPr lang="zh-CN" altLang="en-US" sz="1400" dirty="0">
              <a:solidFill>
                <a:schemeClr val="bg1"/>
              </a:solidFill>
              <a:effectLst/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9BE012-9554-E3F5-CFDE-E8AAB142E2F0}"/>
              </a:ext>
            </a:extLst>
          </p:cNvPr>
          <p:cNvSpPr txBox="1"/>
          <p:nvPr/>
        </p:nvSpPr>
        <p:spPr>
          <a:xfrm>
            <a:off x="2521956" y="5361871"/>
            <a:ext cx="1377099" cy="333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effectLst/>
                <a:latin typeface="+mn-ea"/>
                <a:cs typeface="OPPOSans B" panose="00020600040101010101" pitchFamily="18" charset="-122"/>
              </a:rPr>
              <a:t>此处添加标题</a:t>
            </a:r>
            <a:endParaRPr lang="zh-CN" altLang="en-US" sz="1400" dirty="0">
              <a:solidFill>
                <a:schemeClr val="bg1"/>
              </a:solidFill>
              <a:effectLst/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F2B994A-69FD-D921-246A-0BFA6A25F99C}"/>
              </a:ext>
            </a:extLst>
          </p:cNvPr>
          <p:cNvSpPr txBox="1"/>
          <p:nvPr/>
        </p:nvSpPr>
        <p:spPr>
          <a:xfrm>
            <a:off x="6108469" y="2659815"/>
            <a:ext cx="4554730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+mn-ea"/>
              </a:rPr>
              <a:t>此处添加详细文本描述，建议与标题相关并特合整体语言风格，语言描述尽量简洁生动。尽量将每页幻灯片的字数控制在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200</a:t>
            </a:r>
            <a:r>
              <a:rPr lang="zh-CN" altLang="en-US" sz="1400">
                <a:solidFill>
                  <a:prstClr val="white"/>
                </a:solidFill>
                <a:latin typeface="+mn-ea"/>
              </a:rPr>
              <a:t>字以内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....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A8701919-2C0A-F5EE-6D5A-0614C5AB0B40}"/>
              </a:ext>
            </a:extLst>
          </p:cNvPr>
          <p:cNvSpPr/>
          <p:nvPr/>
        </p:nvSpPr>
        <p:spPr>
          <a:xfrm>
            <a:off x="6208090" y="1969537"/>
            <a:ext cx="4355488" cy="423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4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Rectangle 3">
            <a:extLst>
              <a:ext uri="{FF2B5EF4-FFF2-40B4-BE49-F238E27FC236}">
                <a16:creationId xmlns:a16="http://schemas.microsoft.com/office/drawing/2014/main" id="{B61896FB-F7D3-047F-B7EA-7AA0E439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1640" y="1980207"/>
            <a:ext cx="2728388" cy="402291"/>
          </a:xfrm>
          <a:prstGeom prst="rect">
            <a:avLst/>
          </a:prstGeom>
        </p:spPr>
        <p:txBody>
          <a:bodyPr wrap="square" lIns="90000" tIns="46800" rIns="90000" bIns="46800"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zh-CN" altLang="en-US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cs typeface="Meiryo" panose="020B0604030504040204" pitchFamily="34" charset="-128"/>
              </a:rPr>
              <a:t> 此处</a:t>
            </a:r>
            <a:r>
              <a:rPr lang="zh-CN" altLang="en-US">
                <a:ln w="0"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cs typeface="+mn-cs"/>
              </a:rPr>
              <a:t>添加标题文本</a:t>
            </a:r>
            <a:endParaRPr lang="zh-CN" altLang="en-US" dirty="0">
              <a:ln w="0"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+mj-ea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AC7311B-58DA-8C22-305C-9B308113C1E6}"/>
              </a:ext>
            </a:extLst>
          </p:cNvPr>
          <p:cNvSpPr txBox="1"/>
          <p:nvPr/>
        </p:nvSpPr>
        <p:spPr>
          <a:xfrm>
            <a:off x="6108469" y="4772544"/>
            <a:ext cx="4554730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+mn-ea"/>
              </a:rPr>
              <a:t>此处添加详细文本描述，建议与标题相关并特合整体语言风格，语言描述尽量简洁生动。尽量将每页幻灯片的字数控制在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200</a:t>
            </a:r>
            <a:r>
              <a:rPr lang="zh-CN" altLang="en-US" sz="1400">
                <a:solidFill>
                  <a:prstClr val="white"/>
                </a:solidFill>
                <a:latin typeface="+mn-ea"/>
              </a:rPr>
              <a:t>字以内</a:t>
            </a:r>
            <a:r>
              <a:rPr lang="en-US" altLang="zh-CN" sz="1400">
                <a:solidFill>
                  <a:prstClr val="white"/>
                </a:solidFill>
                <a:latin typeface="+mn-ea"/>
              </a:rPr>
              <a:t>....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FA4D676B-82CE-F7EF-CB41-0DBA7B750668}"/>
              </a:ext>
            </a:extLst>
          </p:cNvPr>
          <p:cNvSpPr/>
          <p:nvPr/>
        </p:nvSpPr>
        <p:spPr>
          <a:xfrm>
            <a:off x="6208090" y="4082266"/>
            <a:ext cx="4355488" cy="423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4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Rectangle 3">
            <a:extLst>
              <a:ext uri="{FF2B5EF4-FFF2-40B4-BE49-F238E27FC236}">
                <a16:creationId xmlns:a16="http://schemas.microsoft.com/office/drawing/2014/main" id="{AE9BD2DD-082C-82DA-FE8B-FAF98DCF1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1640" y="4092936"/>
            <a:ext cx="2728388" cy="402291"/>
          </a:xfrm>
          <a:prstGeom prst="rect">
            <a:avLst/>
          </a:prstGeom>
        </p:spPr>
        <p:txBody>
          <a:bodyPr wrap="square" lIns="90000" tIns="46800" rIns="90000" bIns="46800"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zh-CN" altLang="en-US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cs typeface="Meiryo" panose="020B0604030504040204" pitchFamily="34" charset="-128"/>
              </a:rPr>
              <a:t> 此处</a:t>
            </a:r>
            <a:r>
              <a:rPr lang="zh-CN" altLang="en-US">
                <a:ln w="0"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cs typeface="+mn-cs"/>
              </a:rPr>
              <a:t>添加标题文本</a:t>
            </a:r>
            <a:endParaRPr lang="zh-CN" altLang="en-US" dirty="0">
              <a:ln w="0"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+mj-ea"/>
              <a:cs typeface="+mn-cs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1FF86809-1BF3-20A8-17F2-DF15688E4C92}"/>
              </a:ext>
            </a:extLst>
          </p:cNvPr>
          <p:cNvSpPr/>
          <p:nvPr/>
        </p:nvSpPr>
        <p:spPr>
          <a:xfrm>
            <a:off x="1495702" y="1969537"/>
            <a:ext cx="2832832" cy="423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30000"/>
                  <a:lumOff val="70000"/>
                </a:schemeClr>
              </a:gs>
              <a:gs pos="4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F32D8E13-2262-8923-90C7-6581A9D525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1150" y="1980207"/>
            <a:ext cx="2361936" cy="402291"/>
          </a:xfrm>
          <a:prstGeom prst="rect">
            <a:avLst/>
          </a:prstGeom>
        </p:spPr>
        <p:txBody>
          <a:bodyPr wrap="square" lIns="90000" tIns="46800" rIns="90000" bIns="46800"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zh-CN" altLang="en-US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cs typeface="Meiryo" panose="020B0604030504040204" pitchFamily="34" charset="-128"/>
              </a:rPr>
              <a:t> 此处</a:t>
            </a:r>
            <a:r>
              <a:rPr lang="zh-CN" altLang="en-US">
                <a:ln w="0"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cs typeface="+mn-cs"/>
              </a:rPr>
              <a:t>添加标题文本</a:t>
            </a:r>
            <a:endParaRPr lang="zh-CN" altLang="en-US" dirty="0">
              <a:ln w="0"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+mj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2D16F6-24CD-F7A8-7013-BD1B736D8C4C}"/>
              </a:ext>
            </a:extLst>
          </p:cNvPr>
          <p:cNvSpPr txBox="1"/>
          <p:nvPr/>
        </p:nvSpPr>
        <p:spPr>
          <a:xfrm>
            <a:off x="4640138" y="345359"/>
            <a:ext cx="2911724" cy="463846"/>
          </a:xfrm>
          <a:prstGeom prst="rect">
            <a:avLst/>
          </a:prstGeom>
          <a:noFill/>
          <a:effectLst/>
        </p:spPr>
        <p:txBody>
          <a:bodyPr wrap="square" lIns="90000" tIns="46800" rIns="90000" bIns="46800" rtlCol="0" anchor="t">
            <a:spAutoFit/>
          </a:bodyPr>
          <a:lstStyle>
            <a:defPPr>
              <a:defRPr lang="zh-CN"/>
            </a:defPPr>
            <a:lvl1pPr algn="ctr">
              <a:defRPr sz="4000" baseline="0">
                <a:gradFill>
                  <a:gsLst>
                    <a:gs pos="100000">
                      <a:schemeClr val="accent1"/>
                    </a:gs>
                    <a:gs pos="5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</a:gradFill>
                <a:effectLst/>
                <a:latin typeface="+mn-ea"/>
                <a:rtl val="0"/>
              </a:defRPr>
            </a:lvl1pPr>
          </a:lstStyle>
          <a:p>
            <a:r>
              <a:rPr lang="en-US" altLang="zh-CN" sz="2400">
                <a:latin typeface="+mj-ea"/>
                <a:ea typeface="+mj-ea"/>
                <a:sym typeface="微软雅黑" panose="020B0503020204020204" charset="-122"/>
              </a:rPr>
              <a:t>01</a:t>
            </a:r>
            <a:r>
              <a:rPr lang="en-US" altLang="zh-CN" sz="2400" dirty="0">
                <a:latin typeface="+mj-ea"/>
                <a:ea typeface="+mj-ea"/>
                <a:sym typeface="微软雅黑" panose="020B0503020204020204" charset="-122"/>
              </a:rPr>
              <a:t>.</a:t>
            </a:r>
            <a:r>
              <a:rPr lang="zh-CN" altLang="en-US" sz="2400" dirty="0">
                <a:latin typeface="+mj-ea"/>
                <a:ea typeface="+mj-ea"/>
                <a:sym typeface="微软雅黑" panose="020B0503020204020204" charset="-122"/>
              </a:rPr>
              <a:t>项目概述</a:t>
            </a:r>
          </a:p>
        </p:txBody>
      </p:sp>
    </p:spTree>
    <p:extLst>
      <p:ext uri="{BB962C8B-B14F-4D97-AF65-F5344CB8AC3E}">
        <p14:creationId xmlns:p14="http://schemas.microsoft.com/office/powerpoint/2010/main" val="25013500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1868FF"/>
      </a:accent1>
      <a:accent2>
        <a:srgbClr val="EEB560"/>
      </a:accent2>
      <a:accent3>
        <a:srgbClr val="2878F8"/>
      </a:accent3>
      <a:accent4>
        <a:srgbClr val="3CDEFE"/>
      </a:accent4>
      <a:accent5>
        <a:srgbClr val="66F8E8"/>
      </a:accent5>
      <a:accent6>
        <a:srgbClr val="0AD5FE"/>
      </a:accent6>
      <a:hlink>
        <a:srgbClr val="5DF8C6"/>
      </a:hlink>
      <a:folHlink>
        <a:srgbClr val="15398A"/>
      </a:folHlink>
    </a:clrScheme>
    <a:fontScheme name="自定义 1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212E144F-98E4-074F-AB13-A0D581C8B063}" vid="{D8480BA6-E8E1-9048-BA21-220E08CCB30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纯白模版</Template>
  <TotalTime>1</TotalTime>
  <Words>485</Words>
  <Application>Microsoft Office PowerPoint</Application>
  <PresentationFormat>宽屏</PresentationFormat>
  <Paragraphs>108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OPPOSans H</vt:lpstr>
      <vt:lpstr>Roboto Bold</vt:lpstr>
      <vt:lpstr>Roboto Regular</vt:lpstr>
      <vt:lpstr>阿里巴巴普惠体 B</vt:lpstr>
      <vt:lpstr>等线</vt:lpstr>
      <vt:lpstr>方正准圆简体</vt:lpstr>
      <vt:lpstr>汉仪雅酷黑 45W</vt:lpstr>
      <vt:lpstr>思源黑体 CN Bold</vt:lpstr>
      <vt:lpstr>思源黑体 CN Light</vt:lpstr>
      <vt:lpstr>思源黑体 CN Normal</vt:lpstr>
      <vt:lpstr>思源黑体 CN Regular</vt:lpstr>
      <vt:lpstr>微软雅黑</vt:lpstr>
      <vt:lpstr>Arial</vt:lpstr>
      <vt:lpstr>Arial Black</vt:lpstr>
      <vt:lpstr>Calibri</vt:lpstr>
      <vt:lpstr>Roboto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高端蓝色科技风工作汇报ppt模板</dc:title>
  <dc:creator>大胆儿</dc:creator>
  <cp:keywords>P界达人</cp:keywords>
  <dc:description>www.51pptmoban.com</dc:description>
  <cp:lastModifiedBy>Power user</cp:lastModifiedBy>
  <cp:revision>3</cp:revision>
  <dcterms:created xsi:type="dcterms:W3CDTF">2022-11-30T17:12:26Z</dcterms:created>
  <dcterms:modified xsi:type="dcterms:W3CDTF">2023-02-26T13:36:29Z</dcterms:modified>
</cp:coreProperties>
</file>